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16" r:id="rId2"/>
    <p:sldId id="41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D0"/>
    <a:srgbClr val="B80000"/>
    <a:srgbClr val="960000"/>
    <a:srgbClr val="A20000"/>
    <a:srgbClr val="B00000"/>
    <a:srgbClr val="540000"/>
    <a:srgbClr val="008080"/>
    <a:srgbClr val="005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9" autoAdjust="0"/>
    <p:restoredTop sz="93305" autoAdjust="0"/>
  </p:normalViewPr>
  <p:slideViewPr>
    <p:cSldViewPr>
      <p:cViewPr varScale="1">
        <p:scale>
          <a:sx n="174" d="100"/>
          <a:sy n="174" d="100"/>
        </p:scale>
        <p:origin x="141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8A1B8-6491-4A8C-A229-596CB80EF433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D4BEA-D84B-4659-9242-BD44ADD10C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7500" t="7334" r="17500" b="3333"/>
          <a:stretch/>
        </p:blipFill>
        <p:spPr>
          <a:xfrm>
            <a:off x="1371600" y="762000"/>
            <a:ext cx="68580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922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76200"/>
            <a:ext cx="8001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S5.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Effects of pioglitazone on three breast cancer cell lines. A, MCF-7:2A cells were treated with a vehicle control (0.1% EtOH+0.1% DMSO),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pioglitazone (10 µM), or a combination of them for 9 days. Cells were then harvested for use in an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annexin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 binding assay.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&lt;0.05, **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&lt;0.001 compared with control. B, MCF-7:2A cells were treated with a vehicle control (0.1% EtOH+0.1% DMSO),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pioglitazone (10 µM), or a combination of them for 9 days. Cells were then harvested in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TRIzol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reagent. HMOX1 expression levels were quantitated using RT-PCR. **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&lt;0.001, compared with control.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C,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MCF-7 cells were transferred from phenol red containing medium to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-free medium for 3 days. Cells were then seeded in 24-well plates. After 24 hours, cells were treated with a vehicle control (0.1% EtOH+0.1% DMSO),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pioglitazone (10 µM), or a combination of them for 7 days. Cells were harvested for DNA growth assay. **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&lt;0.001 compared with control. D, MCF-7:5C cells were seeded in 24-well plates. After 24 hours, cells were treated with a vehicle control (0.1% EtOH+0.1% DMSO),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pioglitazone (10 µM), or a combination of them for 7 days. Cells were harvested for DNA growth assay. 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&lt;0.05, **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&lt;0.001 compared with control. E, MCF-7:2A cells were seeded in 24-well plates. After 24 hours, cells were treated with a vehicle control (0.1% EtOH+0.1% DMSO),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pioglitazone (10 µM), or a combination of them for 7 days. Cells were harvested for DNA growth assay. 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&lt;0.05, **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&lt;0.001 compared with control.  F, Effects on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-induced IRE1α by pioglitazone in MCF-7:5C cells. MCF-7:5C cells were treated with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pioglitazone (10 µM), or a combination of them for 3 days. IRE1α expression was detected using Western blotting.  G, Effects on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-induced IRE1α by pioglitazone in MCF-7:2A cells. MCF-7:2A cells were treated with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pioglitazone (10 µM), or a combination of them for 9 days. IRE1α expression was detected using Western blotting.</a:t>
            </a:r>
            <a:r>
              <a:rPr lang="en-US" sz="1200" dirty="0"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21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65543</TotalTime>
  <Words>424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pf89</dc:creator>
  <cp:lastModifiedBy>Fan,Ping</cp:lastModifiedBy>
  <cp:revision>1694</cp:revision>
  <cp:lastPrinted>2018-05-07T23:16:06Z</cp:lastPrinted>
  <dcterms:created xsi:type="dcterms:W3CDTF">2013-10-15T18:26:32Z</dcterms:created>
  <dcterms:modified xsi:type="dcterms:W3CDTF">2018-09-07T20:46:24Z</dcterms:modified>
</cp:coreProperties>
</file>