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420" r:id="rId2"/>
    <p:sldId id="421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5D0"/>
    <a:srgbClr val="B80000"/>
    <a:srgbClr val="960000"/>
    <a:srgbClr val="A20000"/>
    <a:srgbClr val="B00000"/>
    <a:srgbClr val="540000"/>
    <a:srgbClr val="008080"/>
    <a:srgbClr val="0055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9" autoAdjust="0"/>
    <p:restoredTop sz="93305" autoAdjust="0"/>
  </p:normalViewPr>
  <p:slideViewPr>
    <p:cSldViewPr>
      <p:cViewPr varScale="1">
        <p:scale>
          <a:sx n="174" d="100"/>
          <a:sy n="174" d="100"/>
        </p:scale>
        <p:origin x="141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8A1B8-6491-4A8C-A229-596CB80EF433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DD4BEA-D84B-4659-9242-BD44ADD10C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2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F13F8-9E51-4F0A-8269-6D7762E73AF4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B86E4-8FA4-4F5B-B16A-DABB8E319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7500" t="5999" r="16667" b="3334"/>
          <a:stretch/>
        </p:blipFill>
        <p:spPr>
          <a:xfrm>
            <a:off x="1219200" y="838200"/>
            <a:ext cx="69342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666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457200"/>
            <a:ext cx="7391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S7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Effects of GW9662 and T0070907 on two LTED breast cancer cells. A, DNA Growth assay of GW9662 in MCF-7:5C cells. Cells were treated with E</a:t>
            </a:r>
            <a:r>
              <a:rPr lang="en-US" sz="12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(1 </a:t>
            </a:r>
            <a:r>
              <a:rPr lang="en-US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GW9662 (10, 20 µM), or a combination of them for 7 days. Cells were harvested for DNA proliferation assay. **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&lt;0.001. B, DNA Growth assay of GW9662 in MCF-7:2A cells. Cells were treated with E</a:t>
            </a:r>
            <a:r>
              <a:rPr lang="en-US" sz="12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(1 </a:t>
            </a:r>
            <a:r>
              <a:rPr lang="en-US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GW9662 (10, 20 µM), or a combination of them for 7 days. Cells were harvested for DNA proliferation assay. *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&lt;0.05, **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&lt;0.001. C,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MCF-7:5C cells were treated with E</a:t>
            </a:r>
            <a:r>
              <a:rPr lang="en-US" sz="12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(1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nM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T0070907 (5 µM), or a combination of them for 4 days. Cells were then harvested in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TRIzol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reagent. TNFα expression was quantitated by RT-PCR. **</a:t>
            </a:r>
            <a:r>
              <a:rPr lang="en-US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&lt;0.001. D, T0070907 inhibited phosphorylation of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Akt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MCF-7:5C cells. Cells were treated with T0070907 (5 µM) for indicated times. Phosphor-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Akt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total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Akt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were detected using Western blotting. E, MCF-7:5C cells were treated with E</a:t>
            </a:r>
            <a:r>
              <a:rPr lang="en-US" sz="12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(1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nM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T0070907 (5 µM), or a combination of them for 72 hours. Cells were then harvested in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TRIzol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reagent. pS2 expression was quantitated by RT-PCR. **</a:t>
            </a:r>
            <a:r>
              <a:rPr lang="en-US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&lt;0.001. F,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MCF-7:2A Cells were treated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with E</a:t>
            </a:r>
            <a:r>
              <a:rPr lang="en-US" sz="12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(1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nM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T0070907 (2.5 µM), or a combination of them for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72 hours.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Cells were then harvested in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TRIzol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reagent.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pS2 expression was quantitated by RT-PCR. *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&lt;0.05, **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&lt;0.001.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415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65545</TotalTime>
  <Words>282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pf89</dc:creator>
  <cp:lastModifiedBy>Fan,Ping</cp:lastModifiedBy>
  <cp:revision>1696</cp:revision>
  <cp:lastPrinted>2018-05-07T23:16:06Z</cp:lastPrinted>
  <dcterms:created xsi:type="dcterms:W3CDTF">2013-10-15T18:26:32Z</dcterms:created>
  <dcterms:modified xsi:type="dcterms:W3CDTF">2018-09-07T20:56:10Z</dcterms:modified>
</cp:coreProperties>
</file>