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84860" autoAdjust="0"/>
  </p:normalViewPr>
  <p:slideViewPr>
    <p:cSldViewPr showGuides="1">
      <p:cViewPr varScale="1">
        <p:scale>
          <a:sx n="73" d="100"/>
          <a:sy n="73" d="100"/>
        </p:scale>
        <p:origin x="1685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C654D-CBDE-46F0-A6BD-C3ED7B2D86C6}" type="datetimeFigureOut">
              <a:rPr kumimoji="1" lang="ja-JP" altLang="en-US" smtClean="0"/>
              <a:pPr/>
              <a:t>2018/11/9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3F788-CD42-49BD-99D8-FF6A23FB57C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483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A7D54-209E-453A-8BCF-4E83265790B9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D496D-D4BC-4DB4-BFC6-A4205A7CE5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679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Provide scale bars.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D496D-D4BC-4DB4-BFC6-A4205A7CE5F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217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F2035-33D4-41C8-992F-69E68475F7E3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BFAB1-8680-4733-A28B-A71504AAD1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355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E53B6-CF60-44FC-A028-2296F8C9AA58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20154-2E61-4A89-B7B3-E2D7154A1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142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D4BCB-7106-4792-B724-97DAADCA9DA1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14566-EF91-4051-BA59-938BD47B021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929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66EC1-D26B-4725-AF64-FC701784C23D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A0DD-CFBA-4A7F-8067-9CA56AECC0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0618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92E73-F4B1-4BC5-B47F-28B1C69E1CF5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FF1B-E8EC-45E4-8271-3147DB398E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429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EBA31-CB01-42F4-8BA7-4FE14913ED27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7A561-8BF9-4344-9E04-B66E14E5FC8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0520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E1A6E-9434-4068-AA94-422A228BBE92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CC80C-4453-4C41-9C04-51D39E7BE5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875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FB83F-4E83-4C71-903D-36B3D57ED277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388-D6A0-4400-AF25-59F1E84919E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0929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E63C1-64C8-4E4D-902F-5803AE4B8BB8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385A-85B2-4FE0-9820-CF5690A10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692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2DC1D-43A7-49D1-BDE4-FDB5FB47DD18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2B579-E6E4-4F3A-BD6C-E86025E27E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551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885C9-2B35-41A8-98BC-59CECBDD5E3A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AE31-3D3B-4EBB-A65C-EBD686AB91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1861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1631A0-3BF3-4D2A-83AF-34F8004F7C3C}" type="datetimeFigureOut">
              <a:rPr lang="ja-JP" altLang="en-US"/>
              <a:pPr>
                <a:defRPr/>
              </a:pPr>
              <a:t>2018/11/9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FE44919-4896-4EA4-B8AD-F2716206EC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呼吸器２\Desktop\haraの部屋\haraの部屋\DAD\Image_213.JPG"/>
          <p:cNvPicPr>
            <a:picLocks noChangeAspect="1" noChangeArrowheads="1"/>
          </p:cNvPicPr>
          <p:nvPr/>
        </p:nvPicPr>
        <p:blipFill rotWithShape="1">
          <a:blip r:embed="rId3" cstate="print">
            <a:lum bright="-11000" contrast="43000"/>
          </a:blip>
          <a:srcRect l="47558" t="34085" r="24281" b="37978"/>
          <a:stretch/>
        </p:blipFill>
        <p:spPr bwMode="auto">
          <a:xfrm>
            <a:off x="5532105" y="2728168"/>
            <a:ext cx="1923685" cy="1401665"/>
          </a:xfrm>
          <a:prstGeom prst="rect">
            <a:avLst/>
          </a:prstGeom>
          <a:noFill/>
        </p:spPr>
      </p:pic>
      <p:pic>
        <p:nvPicPr>
          <p:cNvPr id="14" name="Picture 3" descr="C:\Users\呼吸器２\Desktop\haraの部屋\haraの部屋\IPF 2\Image_107.JPG"/>
          <p:cNvPicPr>
            <a:picLocks noChangeAspect="1" noChangeArrowheads="1"/>
          </p:cNvPicPr>
          <p:nvPr/>
        </p:nvPicPr>
        <p:blipFill rotWithShape="1">
          <a:blip r:embed="rId4" cstate="print">
            <a:lum contrast="43000"/>
          </a:blip>
          <a:srcRect l="52800" t="2275" b="50609"/>
          <a:stretch/>
        </p:blipFill>
        <p:spPr bwMode="auto">
          <a:xfrm>
            <a:off x="3610175" y="2728168"/>
            <a:ext cx="1923685" cy="1401665"/>
          </a:xfrm>
          <a:prstGeom prst="rect">
            <a:avLst/>
          </a:prstGeom>
          <a:noFill/>
        </p:spPr>
      </p:pic>
      <p:pic>
        <p:nvPicPr>
          <p:cNvPr id="17" name="Picture 8" descr="C:\Users\yuu\Desktop\症例発表\AFOP\細菌性肺炎HO-1\Image_8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6" t="49327" r="30824" b="10665"/>
          <a:stretch/>
        </p:blipFill>
        <p:spPr bwMode="auto">
          <a:xfrm flipH="1">
            <a:off x="1691578" y="2726922"/>
            <a:ext cx="1923685" cy="140415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7A4FCC-20F0-4BAF-B6C3-80B326574F2A}"/>
              </a:ext>
            </a:extLst>
          </p:cNvPr>
          <p:cNvSpPr txBox="1"/>
          <p:nvPr/>
        </p:nvSpPr>
        <p:spPr>
          <a:xfrm>
            <a:off x="339856" y="230749"/>
            <a:ext cx="1694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lt"/>
                <a:cs typeface="Arial" panose="020B0604020202020204" pitchFamily="34" charset="0"/>
              </a:rPr>
              <a:t>Supplement file</a:t>
            </a:r>
            <a:endParaRPr kumimoji="1" lang="ja-JP" alt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AA40732-1822-445F-8F7B-FFD79F0B33A9}"/>
              </a:ext>
            </a:extLst>
          </p:cNvPr>
          <p:cNvSpPr txBox="1"/>
          <p:nvPr/>
        </p:nvSpPr>
        <p:spPr>
          <a:xfrm>
            <a:off x="1691578" y="2726922"/>
            <a:ext cx="3057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53425DE-3118-4B7E-BA77-F90EFE2748B0}"/>
              </a:ext>
            </a:extLst>
          </p:cNvPr>
          <p:cNvSpPr txBox="1"/>
          <p:nvPr/>
        </p:nvSpPr>
        <p:spPr>
          <a:xfrm>
            <a:off x="3610175" y="2728168"/>
            <a:ext cx="3057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B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D0A463E-1DF1-4AAD-BC30-1A21F1B79760}"/>
              </a:ext>
            </a:extLst>
          </p:cNvPr>
          <p:cNvSpPr txBox="1"/>
          <p:nvPr/>
        </p:nvSpPr>
        <p:spPr>
          <a:xfrm>
            <a:off x="5532105" y="2728168"/>
            <a:ext cx="3057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5287501"/>
      </p:ext>
    </p:extLst>
  </p:cSld>
  <p:clrMapOvr>
    <a:masterClrMapping/>
  </p:clrMapOvr>
</p:sld>
</file>

<file path=ppt/theme/theme1.xml><?xml version="1.0" encoding="utf-8"?>
<a:theme xmlns:a="http://schemas.openxmlformats.org/drawingml/2006/main" name="CCA figure 12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CCA figure 1223</Template>
  <TotalTime>3749</TotalTime>
  <Words>10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CCA figure 1223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原　悠</dc:creator>
  <cp:lastModifiedBy>原　悠</cp:lastModifiedBy>
  <cp:revision>124</cp:revision>
  <cp:lastPrinted>2018-10-30T09:16:40Z</cp:lastPrinted>
  <dcterms:created xsi:type="dcterms:W3CDTF">2013-12-24T16:02:39Z</dcterms:created>
  <dcterms:modified xsi:type="dcterms:W3CDTF">2018-11-08T22:47:15Z</dcterms:modified>
</cp:coreProperties>
</file>