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312" y="-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44B2-4E97-4B74-8DDA-DD09D5779D51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A06A-9CA1-4AE5-A745-BCF8779A83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051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44B2-4E97-4B74-8DDA-DD09D5779D51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A06A-9CA1-4AE5-A745-BCF8779A83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474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44B2-4E97-4B74-8DDA-DD09D5779D51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A06A-9CA1-4AE5-A745-BCF8779A83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0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44B2-4E97-4B74-8DDA-DD09D5779D51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A06A-9CA1-4AE5-A745-BCF8779A83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264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44B2-4E97-4B74-8DDA-DD09D5779D51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A06A-9CA1-4AE5-A745-BCF8779A83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169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44B2-4E97-4B74-8DDA-DD09D5779D51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A06A-9CA1-4AE5-A745-BCF8779A83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12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44B2-4E97-4B74-8DDA-DD09D5779D51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A06A-9CA1-4AE5-A745-BCF8779A83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093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44B2-4E97-4B74-8DDA-DD09D5779D51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A06A-9CA1-4AE5-A745-BCF8779A83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571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44B2-4E97-4B74-8DDA-DD09D5779D51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A06A-9CA1-4AE5-A745-BCF8779A83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5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44B2-4E97-4B74-8DDA-DD09D5779D51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A06A-9CA1-4AE5-A745-BCF8779A83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039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44B2-4E97-4B74-8DDA-DD09D5779D51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8A06A-9CA1-4AE5-A745-BCF8779A83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022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F44B2-4E97-4B74-8DDA-DD09D5779D51}" type="datetimeFigureOut">
              <a:rPr lang="en-GB" smtClean="0"/>
              <a:t>23/06/2016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8A06A-9CA1-4AE5-A745-BCF8779A83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527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meng\Downloads\Desktop\GWAS SDR\IOVS\Fig S2 QQPLO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5495925" cy="539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27218" y="563305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Expected significance log10(1/</a:t>
            </a:r>
            <a:r>
              <a:rPr lang="en-GB" i="1" dirty="0" smtClean="0"/>
              <a:t>P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643934" y="238023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Observed significance log10(1/</a:t>
            </a:r>
            <a:r>
              <a:rPr lang="en-GB" i="1" dirty="0" smtClean="0"/>
              <a:t>P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61864" y="5957082"/>
            <a:ext cx="7448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smtClean="0"/>
              <a:t>Fig</a:t>
            </a:r>
            <a:r>
              <a:rPr lang="en-US" altLang="zh-CN" b="1" dirty="0" smtClean="0"/>
              <a:t>.</a:t>
            </a:r>
            <a:r>
              <a:rPr lang="en-GB" b="1" dirty="0" smtClean="0"/>
              <a:t> </a:t>
            </a:r>
            <a:r>
              <a:rPr lang="en-US" altLang="zh-CN" b="1" dirty="0" smtClean="0"/>
              <a:t>S1</a:t>
            </a:r>
            <a:r>
              <a:rPr lang="en-GB" b="1" dirty="0" smtClean="0"/>
              <a:t> </a:t>
            </a:r>
            <a:r>
              <a:rPr lang="en-GB" dirty="0" smtClean="0"/>
              <a:t>Q-Q plot expected and observed log10(1/</a:t>
            </a:r>
            <a:r>
              <a:rPr lang="en-GB" i="1" dirty="0" smtClean="0"/>
              <a:t>P</a:t>
            </a:r>
            <a:r>
              <a:rPr lang="en-GB" dirty="0" smtClean="0"/>
              <a:t>) values</a:t>
            </a:r>
          </a:p>
          <a:p>
            <a:r>
              <a:rPr lang="en-GB" dirty="0" smtClean="0"/>
              <a:t>Only SNPs with </a:t>
            </a:r>
            <a:r>
              <a:rPr lang="en-GB" i="1" dirty="0" smtClean="0"/>
              <a:t>P</a:t>
            </a:r>
            <a:r>
              <a:rPr lang="en-GB" dirty="0" smtClean="0"/>
              <a:t> values &lt; 0.01 were used and their </a:t>
            </a:r>
            <a:r>
              <a:rPr lang="en-GB" i="1" dirty="0" smtClean="0"/>
              <a:t>P</a:t>
            </a:r>
            <a:r>
              <a:rPr lang="en-GB" dirty="0" smtClean="0"/>
              <a:t> values were multiplied 100 before plotting.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9181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Weihua Meng</dc:creator>
  <cp:lastModifiedBy>Weihua Meng</cp:lastModifiedBy>
  <cp:revision>5</cp:revision>
  <dcterms:created xsi:type="dcterms:W3CDTF">2015-04-07T13:03:12Z</dcterms:created>
  <dcterms:modified xsi:type="dcterms:W3CDTF">2016-06-23T10:25:48Z</dcterms:modified>
</cp:coreProperties>
</file>