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279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895C1-E683-467D-B831-55EA236273D9}" type="datetimeFigureOut">
              <a:rPr lang="ko-KR" altLang="en-US" smtClean="0"/>
              <a:t>2018-06-04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FE57E-935D-4C0A-BE7B-82EA90E720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05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72814" y="1458196"/>
            <a:ext cx="36724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Target 1 : 5’-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CTGCAAGACTATCGACATGGAGCTG-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3’ </a:t>
            </a:r>
            <a:endParaRPr kumimoji="1" lang="en-US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Target 2 : 5’-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ACCAGAAATACAGCAACAATTCCTG-</a:t>
            </a:r>
            <a:r>
              <a:rPr kumimoji="1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3’</a:t>
            </a:r>
            <a:endParaRPr kumimoji="1" lang="en-US" altLang="ko-K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바탕" pitchFamily="18" charset="-127"/>
                <a:cs typeface="Arial" pitchFamily="34" charset="0"/>
              </a:rPr>
              <a:t>Target 3 : 5’-CACCAACTATTGCTTCAGCTCCACG-3’</a:t>
            </a:r>
            <a:endParaRPr kumimoji="1" lang="en-US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844822" y="4482732"/>
            <a:ext cx="33843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Target 1: 5’-GTGATTTCCATCTACAACAGCACCA-3’</a:t>
            </a:r>
          </a:p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Target 2 : 5’-CTTCAGAATTGTTCGATTTGACGTC-3’</a:t>
            </a:r>
          </a:p>
          <a:p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Target 3: 5’-GGATTGAGCTATATCAGATTCTCAA-3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’</a:t>
            </a:r>
          </a:p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Target 4 : 5’-CACTTTACATTGATTTCAAGAGGGA-3’</a:t>
            </a:r>
          </a:p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Target 5 : 5’-CTTATATAATACCATAAATCCAGAA-3’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0726" y="130071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2551" y="426054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493944"/>
              </p:ext>
            </p:extLst>
          </p:nvPr>
        </p:nvGraphicFramePr>
        <p:xfrm>
          <a:off x="1340767" y="5464802"/>
          <a:ext cx="4320481" cy="2275550"/>
        </p:xfrm>
        <a:graphic>
          <a:graphicData uri="http://schemas.openxmlformats.org/drawingml/2006/table">
            <a:tbl>
              <a:tblPr/>
              <a:tblGrid>
                <a:gridCol w="1010975"/>
                <a:gridCol w="515024"/>
                <a:gridCol w="515024"/>
                <a:gridCol w="515024"/>
                <a:gridCol w="515024"/>
                <a:gridCol w="515024"/>
                <a:gridCol w="734386"/>
              </a:tblGrid>
              <a:tr h="217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shRNA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∆∆Ct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-∆∆Ct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Reduction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20.98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scrambled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shRNA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20.19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-0.79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(negative control)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26.94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5.96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control -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20.78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(positive control)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24.09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3.31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0.058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94.169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β2-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28.72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8.32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2.36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0.195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80.521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β2-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20.58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28.85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8.27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2.31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0.202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79.834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β2-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20.19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29.71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9.52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3.56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0.085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91.521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β2-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27.91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7.31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1.35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0.392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60.771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β2-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20.49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28.06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7.57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1.61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0.328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67.240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4275"/>
              </p:ext>
            </p:extLst>
          </p:nvPr>
        </p:nvGraphicFramePr>
        <p:xfrm>
          <a:off x="1340768" y="2152434"/>
          <a:ext cx="4248471" cy="1749770"/>
        </p:xfrm>
        <a:graphic>
          <a:graphicData uri="http://schemas.openxmlformats.org/drawingml/2006/table">
            <a:tbl>
              <a:tblPr/>
              <a:tblGrid>
                <a:gridCol w="994124"/>
                <a:gridCol w="506440"/>
                <a:gridCol w="506440"/>
                <a:gridCol w="506440"/>
                <a:gridCol w="506440"/>
                <a:gridCol w="506440"/>
                <a:gridCol w="722147"/>
              </a:tblGrid>
              <a:tr h="217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shRNA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Primer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∆∆Ct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-∆∆Ct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Reduction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scrambled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shRNA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22.08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2.68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(negative control)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l-G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29.9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10.5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control -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18.47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(positive control)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Vimentin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25.25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6.78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4.1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0..058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94.168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19.71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l-GR" altLang="ko-KR" sz="8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32.29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12.58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2.08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0.237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76.349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1-sh2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18.66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32.44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13.78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3.28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0.103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89.705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l-G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sh3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Actin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20.99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TGF-</a:t>
                      </a:r>
                      <a:r>
                        <a:rPr lang="el-GR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l-GR" altLang="ko-KR" sz="800" b="1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33.41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12.42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1.92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0.264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73.575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8640" y="323528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Supple. Fig. 1</a:t>
            </a:r>
            <a:endParaRPr lang="ko-KR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2785</TotalTime>
  <Words>254</Words>
  <Application>Microsoft Office PowerPoint</Application>
  <PresentationFormat>화면 슬라이드 쇼(4:3)</PresentationFormat>
  <Paragraphs>205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바탕</vt:lpstr>
      <vt:lpstr>Arial</vt:lpstr>
      <vt:lpstr>Office 테마</vt:lpstr>
      <vt:lpstr>PowerPoint 프레젠테이션</vt:lpstr>
    </vt:vector>
  </TitlesOfParts>
  <Company>severance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jjs109</dc:creator>
  <cp:lastModifiedBy>송재진(의생명과학부)</cp:lastModifiedBy>
  <cp:revision>85</cp:revision>
  <cp:lastPrinted>2018-06-01T07:55:06Z</cp:lastPrinted>
  <dcterms:created xsi:type="dcterms:W3CDTF">2017-09-09T11:44:52Z</dcterms:created>
  <dcterms:modified xsi:type="dcterms:W3CDTF">2018-06-04T05:18:44Z</dcterms:modified>
</cp:coreProperties>
</file>