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96" d="100"/>
          <a:sy n="96" d="100"/>
        </p:scale>
        <p:origin x="96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7759AE-BD15-448F-852F-0F615CC47883}" type="datetimeFigureOut">
              <a:rPr lang="en-US" smtClean="0"/>
              <a:t>8/20/2018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3DAB31-CD5E-47E2-8C88-1E639FC482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39019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7759AE-BD15-448F-852F-0F615CC47883}" type="datetimeFigureOut">
              <a:rPr lang="en-US" smtClean="0"/>
              <a:t>8/20/2018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3DAB31-CD5E-47E2-8C88-1E639FC482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63578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7759AE-BD15-448F-852F-0F615CC47883}" type="datetimeFigureOut">
              <a:rPr lang="en-US" smtClean="0"/>
              <a:t>8/20/2018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3DAB31-CD5E-47E2-8C88-1E639FC482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35754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7759AE-BD15-448F-852F-0F615CC47883}" type="datetimeFigureOut">
              <a:rPr lang="en-US" smtClean="0"/>
              <a:t>8/20/2018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3DAB31-CD5E-47E2-8C88-1E639FC482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2436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7759AE-BD15-448F-852F-0F615CC47883}" type="datetimeFigureOut">
              <a:rPr lang="en-US" smtClean="0"/>
              <a:t>8/20/2018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3DAB31-CD5E-47E2-8C88-1E639FC482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97029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7759AE-BD15-448F-852F-0F615CC47883}" type="datetimeFigureOut">
              <a:rPr lang="en-US" smtClean="0"/>
              <a:t>8/20/2018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3DAB31-CD5E-47E2-8C88-1E639FC482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15945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7759AE-BD15-448F-852F-0F615CC47883}" type="datetimeFigureOut">
              <a:rPr lang="en-US" smtClean="0"/>
              <a:t>8/20/2018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3DAB31-CD5E-47E2-8C88-1E639FC482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54805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7759AE-BD15-448F-852F-0F615CC47883}" type="datetimeFigureOut">
              <a:rPr lang="en-US" smtClean="0"/>
              <a:t>8/20/2018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3DAB31-CD5E-47E2-8C88-1E639FC482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51575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7759AE-BD15-448F-852F-0F615CC47883}" type="datetimeFigureOut">
              <a:rPr lang="en-US" smtClean="0"/>
              <a:t>8/20/2018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3DAB31-CD5E-47E2-8C88-1E639FC482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29908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7759AE-BD15-448F-852F-0F615CC47883}" type="datetimeFigureOut">
              <a:rPr lang="en-US" smtClean="0"/>
              <a:t>8/20/2018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3DAB31-CD5E-47E2-8C88-1E639FC482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95594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7759AE-BD15-448F-852F-0F615CC47883}" type="datetimeFigureOut">
              <a:rPr lang="en-US" smtClean="0"/>
              <a:t>8/20/2018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3DAB31-CD5E-47E2-8C88-1E639FC482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49851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7759AE-BD15-448F-852F-0F615CC47883}" type="datetimeFigureOut">
              <a:rPr lang="en-US" smtClean="0"/>
              <a:t>8/20/2018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3DAB31-CD5E-47E2-8C88-1E639FC482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17184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60322695"/>
              </p:ext>
            </p:extLst>
          </p:nvPr>
        </p:nvGraphicFramePr>
        <p:xfrm>
          <a:off x="87313" y="749300"/>
          <a:ext cx="11469687" cy="39957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9" name="Prism 6" r:id="rId3" imgW="7988891" imgH="2781109" progId="Prism6.Document">
                  <p:embed/>
                </p:oleObj>
              </mc:Choice>
              <mc:Fallback>
                <p:oleObj name="Prism 6" r:id="rId3" imgW="7988891" imgH="2781109" progId="Prism6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87313" y="749300"/>
                        <a:ext cx="11469687" cy="39957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84491713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17156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GraphPad Prism 6 Project</vt:lpstr>
      <vt:lpstr>PowerPoint Presentation</vt:lpstr>
    </vt:vector>
  </TitlesOfParts>
  <Company>North Carolina State University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David B Buchwalter</dc:creator>
  <cp:lastModifiedBy>oxy4</cp:lastModifiedBy>
  <cp:revision>4</cp:revision>
  <dcterms:created xsi:type="dcterms:W3CDTF">2018-08-08T19:51:15Z</dcterms:created>
  <dcterms:modified xsi:type="dcterms:W3CDTF">2018-08-20T19:29:10Z</dcterms:modified>
</cp:coreProperties>
</file>