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78" r:id="rId2"/>
  </p:sldIdLst>
  <p:sldSz cx="6858000" cy="9144000" type="screen4x3"/>
  <p:notesSz cx="6662738" cy="9926638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5759">
          <p15:clr>
            <a:srgbClr val="A4A3A4"/>
          </p15:clr>
        </p15:guide>
        <p15:guide id="2" pos="3067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>
        <p:scale>
          <a:sx n="86" d="100"/>
          <a:sy n="86" d="100"/>
        </p:scale>
        <p:origin x="-2054" y="518"/>
      </p:cViewPr>
      <p:guideLst>
        <p:guide orient="horz" pos="5759"/>
        <p:guide pos="3067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90" d="100"/>
        <a:sy n="19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7913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773270" y="0"/>
            <a:ext cx="2887913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490596-58E7-4D6E-958B-413060BA94AC}" type="datetimeFigureOut">
              <a:rPr lang="de-DE" smtClean="0"/>
              <a:t>11.09.2018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428164"/>
            <a:ext cx="2887913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773270" y="9428164"/>
            <a:ext cx="2887913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601A29F-6187-4245-8620-1D8B6571A2BE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6410187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7663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773488" y="0"/>
            <a:ext cx="2887662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DD76CE4-F2EA-48AF-988E-F9A3F555EA3E}" type="datetimeFigureOut">
              <a:rPr lang="de-DE" smtClean="0"/>
              <a:t>11.09.2018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936750" y="744538"/>
            <a:ext cx="27908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66750" y="4714875"/>
            <a:ext cx="5329238" cy="44672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28163"/>
            <a:ext cx="2887663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773488" y="9428163"/>
            <a:ext cx="2887662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0D1EFAF-EFE9-482B-BB84-791914989035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432280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7A8144-4C59-4FC8-A840-228C46EC5FCC}" type="datetimeFigureOut">
              <a:rPr lang="de-DE" smtClean="0"/>
              <a:t>11.09.2018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2C6E1B-46A3-41DF-91D3-BAC40299ECA1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470424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7A8144-4C59-4FC8-A840-228C46EC5FCC}" type="datetimeFigureOut">
              <a:rPr lang="de-DE" smtClean="0"/>
              <a:t>11.09.2018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2C6E1B-46A3-41DF-91D3-BAC40299ECA1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753657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7A8144-4C59-4FC8-A840-228C46EC5FCC}" type="datetimeFigureOut">
              <a:rPr lang="de-DE" smtClean="0"/>
              <a:t>11.09.2018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2C6E1B-46A3-41DF-91D3-BAC40299ECA1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763776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7A8144-4C59-4FC8-A840-228C46EC5FCC}" type="datetimeFigureOut">
              <a:rPr lang="de-DE" smtClean="0"/>
              <a:t>11.09.2018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2C6E1B-46A3-41DF-91D3-BAC40299ECA1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714534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7A8144-4C59-4FC8-A840-228C46EC5FCC}" type="datetimeFigureOut">
              <a:rPr lang="de-DE" smtClean="0"/>
              <a:t>11.09.2018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2C6E1B-46A3-41DF-91D3-BAC40299ECA1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528804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7A8144-4C59-4FC8-A840-228C46EC5FCC}" type="datetimeFigureOut">
              <a:rPr lang="de-DE" smtClean="0"/>
              <a:t>11.09.2018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2C6E1B-46A3-41DF-91D3-BAC40299ECA1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084061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7A8144-4C59-4FC8-A840-228C46EC5FCC}" type="datetimeFigureOut">
              <a:rPr lang="de-DE" smtClean="0"/>
              <a:t>11.09.2018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2C6E1B-46A3-41DF-91D3-BAC40299ECA1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292818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7A8144-4C59-4FC8-A840-228C46EC5FCC}" type="datetimeFigureOut">
              <a:rPr lang="de-DE" smtClean="0"/>
              <a:t>11.09.2018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2C6E1B-46A3-41DF-91D3-BAC40299ECA1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449745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7A8144-4C59-4FC8-A840-228C46EC5FCC}" type="datetimeFigureOut">
              <a:rPr lang="de-DE" smtClean="0"/>
              <a:t>11.09.2018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2C6E1B-46A3-41DF-91D3-BAC40299ECA1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791193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7A8144-4C59-4FC8-A840-228C46EC5FCC}" type="datetimeFigureOut">
              <a:rPr lang="de-DE" smtClean="0"/>
              <a:t>11.09.2018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2C6E1B-46A3-41DF-91D3-BAC40299ECA1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187872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7A8144-4C59-4FC8-A840-228C46EC5FCC}" type="datetimeFigureOut">
              <a:rPr lang="de-DE" smtClean="0"/>
              <a:t>11.09.2018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2C6E1B-46A3-41DF-91D3-BAC40299ECA1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92489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7A8144-4C59-4FC8-A840-228C46EC5FCC}" type="datetimeFigureOut">
              <a:rPr lang="de-DE" smtClean="0"/>
              <a:t>11.09.2018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2C6E1B-46A3-41DF-91D3-BAC40299ECA1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997163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emf"/><Relationship Id="rId5" Type="http://schemas.openxmlformats.org/officeDocument/2006/relationships/image" Target="../media/image4.emf"/><Relationship Id="rId4" Type="http://schemas.openxmlformats.org/officeDocument/2006/relationships/image" Target="../media/image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/>
          <p:cNvPicPr preferRelativeResize="0">
            <a:picLocks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200" y="3240000"/>
            <a:ext cx="3510000" cy="2217600"/>
          </a:xfrm>
          <a:prstGeom prst="rect">
            <a:avLst/>
          </a:prstGeom>
        </p:spPr>
      </p:pic>
      <p:pic>
        <p:nvPicPr>
          <p:cNvPr id="6" name="Grafik 5"/>
          <p:cNvPicPr preferRelativeResize="0">
            <a:picLocks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8000" y="3240000"/>
            <a:ext cx="3510000" cy="2217600"/>
          </a:xfrm>
          <a:prstGeom prst="rect">
            <a:avLst/>
          </a:prstGeom>
        </p:spPr>
      </p:pic>
      <p:pic>
        <p:nvPicPr>
          <p:cNvPr id="2" name="Grafik 1"/>
          <p:cNvPicPr preferRelativeResize="0">
            <a:picLocks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200" y="903600"/>
            <a:ext cx="3510000" cy="2217600"/>
          </a:xfrm>
          <a:prstGeom prst="rect">
            <a:avLst/>
          </a:prstGeom>
        </p:spPr>
      </p:pic>
      <p:pic>
        <p:nvPicPr>
          <p:cNvPr id="5" name="Grafik 4"/>
          <p:cNvPicPr preferRelativeResize="0">
            <a:picLocks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8000" y="903600"/>
            <a:ext cx="3510000" cy="2217600"/>
          </a:xfrm>
          <a:prstGeom prst="rect">
            <a:avLst/>
          </a:prstGeom>
        </p:spPr>
      </p:pic>
      <p:pic>
        <p:nvPicPr>
          <p:cNvPr id="4" name="Grafik 3"/>
          <p:cNvPicPr>
            <a:picLocks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200" y="5616000"/>
            <a:ext cx="3510000" cy="2217600"/>
          </a:xfrm>
          <a:prstGeom prst="rect">
            <a:avLst/>
          </a:prstGeom>
        </p:spPr>
      </p:pic>
      <p:sp>
        <p:nvSpPr>
          <p:cNvPr id="12" name="Textfeld 11"/>
          <p:cNvSpPr txBox="1"/>
          <p:nvPr/>
        </p:nvSpPr>
        <p:spPr>
          <a:xfrm>
            <a:off x="0" y="302552"/>
            <a:ext cx="6858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2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Supplementary</a:t>
            </a:r>
            <a:r>
              <a:rPr lang="de-DE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Figure</a:t>
            </a:r>
            <a:r>
              <a:rPr lang="de-DE" sz="1200" b="1" smtClean="0">
                <a:latin typeface="Arial" panose="020B0604020202020204" pitchFamily="34" charset="0"/>
                <a:cs typeface="Arial" panose="020B0604020202020204" pitchFamily="34" charset="0"/>
              </a:rPr>
              <a:t> 1 </a:t>
            </a:r>
            <a:r>
              <a:rPr lang="de-DE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‒</a:t>
            </a:r>
            <a:r>
              <a:rPr lang="de-DE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Duration </a:t>
            </a:r>
            <a:r>
              <a:rPr lang="de-DE" sz="12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de-DE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Thrombocytopenia</a:t>
            </a:r>
            <a:endParaRPr lang="de-DE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Textfeld 12"/>
          <p:cNvSpPr txBox="1"/>
          <p:nvPr/>
        </p:nvSpPr>
        <p:spPr>
          <a:xfrm>
            <a:off x="477264" y="750672"/>
            <a:ext cx="3145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lang="de-DE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Textfeld 14"/>
          <p:cNvSpPr txBox="1"/>
          <p:nvPr/>
        </p:nvSpPr>
        <p:spPr>
          <a:xfrm>
            <a:off x="478800" y="3087113"/>
            <a:ext cx="3145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sp>
        <p:nvSpPr>
          <p:cNvPr id="16" name="Textfeld 15"/>
          <p:cNvSpPr txBox="1"/>
          <p:nvPr/>
        </p:nvSpPr>
        <p:spPr>
          <a:xfrm>
            <a:off x="478800" y="5450488"/>
            <a:ext cx="3145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endParaRPr lang="de-DE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Textfeld 16"/>
          <p:cNvSpPr txBox="1"/>
          <p:nvPr/>
        </p:nvSpPr>
        <p:spPr>
          <a:xfrm>
            <a:off x="1220227" y="780036"/>
            <a:ext cx="508344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Arial" pitchFamily="34" charset="0"/>
                <a:cs typeface="Arial" pitchFamily="34" charset="0"/>
              </a:rPr>
              <a:t>All </a:t>
            </a:r>
            <a:r>
              <a:rPr lang="en-US" sz="1200" dirty="0" smtClean="0">
                <a:latin typeface="Arial" pitchFamily="34" charset="0"/>
                <a:cs typeface="Arial" pitchFamily="34" charset="0"/>
              </a:rPr>
              <a:t>patients                                         Older S-HAM vs. 1 Cycle Standard</a:t>
            </a:r>
            <a:endParaRPr lang="en-US" sz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Textfeld 17"/>
          <p:cNvSpPr txBox="1"/>
          <p:nvPr/>
        </p:nvSpPr>
        <p:spPr>
          <a:xfrm>
            <a:off x="1246634" y="3105113"/>
            <a:ext cx="505856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Arial" pitchFamily="34" charset="0"/>
                <a:cs typeface="Arial" pitchFamily="34" charset="0"/>
              </a:rPr>
              <a:t>  Younger                                         Older S-HAM vs. 2 Cycles Standard</a:t>
            </a:r>
            <a:endParaRPr lang="en-US" sz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Textfeld 18"/>
          <p:cNvSpPr txBox="1"/>
          <p:nvPr/>
        </p:nvSpPr>
        <p:spPr>
          <a:xfrm>
            <a:off x="1259412" y="5468488"/>
            <a:ext cx="87344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 smtClean="0">
                <a:latin typeface="Arial" pitchFamily="34" charset="0"/>
                <a:cs typeface="Arial" pitchFamily="34" charset="0"/>
              </a:rPr>
              <a:t>   Older                                                                     </a:t>
            </a:r>
            <a:endParaRPr lang="en-US" sz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Textfeld 20"/>
          <p:cNvSpPr txBox="1"/>
          <p:nvPr/>
        </p:nvSpPr>
        <p:spPr>
          <a:xfrm>
            <a:off x="3402222" y="752400"/>
            <a:ext cx="3145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b="1" dirty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</a:p>
        </p:txBody>
      </p:sp>
      <p:sp>
        <p:nvSpPr>
          <p:cNvPr id="22" name="Textfeld 21"/>
          <p:cNvSpPr txBox="1"/>
          <p:nvPr/>
        </p:nvSpPr>
        <p:spPr>
          <a:xfrm>
            <a:off x="3402222" y="3087112"/>
            <a:ext cx="30489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endParaRPr lang="de-DE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21475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32</Words>
  <Application>Microsoft Office PowerPoint</Application>
  <PresentationFormat>On-screen Show (4:3)</PresentationFormat>
  <Paragraphs>9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Larissa</vt:lpstr>
      <vt:lpstr>PowerPoint Presentation</vt:lpstr>
    </vt:vector>
  </TitlesOfParts>
  <Company>BBR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Braess</dc:creator>
  <cp:lastModifiedBy>Piette, Lauriane</cp:lastModifiedBy>
  <cp:revision>104</cp:revision>
  <cp:lastPrinted>2017-03-01T16:07:04Z</cp:lastPrinted>
  <dcterms:created xsi:type="dcterms:W3CDTF">2016-08-15T14:45:59Z</dcterms:created>
  <dcterms:modified xsi:type="dcterms:W3CDTF">2018-09-11T13:18:23Z</dcterms:modified>
</cp:coreProperties>
</file>