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49" d="100"/>
          <a:sy n="49" d="100"/>
        </p:scale>
        <p:origin x="2232" y="6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580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705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97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1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70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37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932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013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50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56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935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81736-7CDA-4AC0-B993-1358B3C1BD3F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7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9157" y="5476516"/>
            <a:ext cx="59081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 S2.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Induction of IFN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IFN</a:t>
            </a:r>
            <a:r>
              <a:rPr lang="el-G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w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ild type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IFN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mice infected with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IAV.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Wild type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IFN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mice were infected with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A/WSN/33. 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indicated times, lungs were harvested and homogenates were assayed for IFN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(A) and IFN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 by ELISA. Graphs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 2 independent experiments and show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protein levels for individual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mice with median. 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439" y="2120629"/>
            <a:ext cx="292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317682" y="2120629"/>
            <a:ext cx="292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9838" y="236601"/>
            <a:ext cx="5383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Supplementary Figure </a:t>
            </a:r>
            <a:r>
              <a:rPr lang="en-GB" sz="1600" dirty="0" smtClean="0"/>
              <a:t>S2</a:t>
            </a:r>
            <a:endParaRPr lang="en-GB" sz="16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659505"/>
              </p:ext>
            </p:extLst>
          </p:nvPr>
        </p:nvGraphicFramePr>
        <p:xfrm>
          <a:off x="361950" y="2341798"/>
          <a:ext cx="3178182" cy="2321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Prism 6" r:id="rId3" imgW="3768820" imgH="2753378" progId="Prism6.Document">
                  <p:embed/>
                </p:oleObj>
              </mc:Choice>
              <mc:Fallback>
                <p:oleObj name="Prism 6" r:id="rId3" imgW="3768820" imgH="2753378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1950" y="2341798"/>
                        <a:ext cx="3178182" cy="23213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984969"/>
              </p:ext>
            </p:extLst>
          </p:nvPr>
        </p:nvGraphicFramePr>
        <p:xfrm>
          <a:off x="3273033" y="2341798"/>
          <a:ext cx="3370962" cy="2321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Prism 6" r:id="rId5" imgW="3997506" imgH="2753378" progId="Prism6.Document">
                  <p:embed/>
                </p:oleObj>
              </mc:Choice>
              <mc:Fallback>
                <p:oleObj name="Prism 6" r:id="rId5" imgW="3997506" imgH="2753378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73033" y="2341798"/>
                        <a:ext cx="3370962" cy="23213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417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83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 Theme</vt:lpstr>
      <vt:lpstr>Prism 6</vt:lpstr>
      <vt:lpstr>PowerPoint Presentation</vt:lpstr>
    </vt:vector>
  </TitlesOfParts>
  <Company>University of Edinburgh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DUTIA Bernadette</dc:creator>
  <cp:lastModifiedBy>DUTIA Bernadette</cp:lastModifiedBy>
  <cp:revision>8</cp:revision>
  <dcterms:created xsi:type="dcterms:W3CDTF">2018-10-16T13:29:45Z</dcterms:created>
  <dcterms:modified xsi:type="dcterms:W3CDTF">2018-10-26T09:08:07Z</dcterms:modified>
</cp:coreProperties>
</file>