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00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8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0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97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1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0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7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3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1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50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56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93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1736-7CDA-4AC0-B993-1358B3C1BD3F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491E-2828-4D7B-9F17-A38883FBF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7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4" y="776538"/>
            <a:ext cx="1695450" cy="2276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637" y="752970"/>
            <a:ext cx="1695450" cy="2276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64" y="2576737"/>
            <a:ext cx="1695450" cy="2276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637" y="2576736"/>
            <a:ext cx="1695450" cy="2276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8213" b="30772"/>
          <a:stretch/>
        </p:blipFill>
        <p:spPr>
          <a:xfrm>
            <a:off x="2348880" y="4376937"/>
            <a:ext cx="1556207" cy="1575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11527" b="30773"/>
          <a:stretch/>
        </p:blipFill>
        <p:spPr>
          <a:xfrm>
            <a:off x="676535" y="4393454"/>
            <a:ext cx="1470524" cy="157595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844824" y="1496616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017435" y="2108685"/>
            <a:ext cx="619476" cy="5899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564904" y="992560"/>
            <a:ext cx="1224136" cy="108012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789040" y="992560"/>
            <a:ext cx="0" cy="43204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08920" y="1424608"/>
            <a:ext cx="1080120" cy="72008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564904" y="2072680"/>
            <a:ext cx="144017" cy="7200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44824" y="3368824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708920" y="2756756"/>
            <a:ext cx="504000" cy="1224136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643635" y="4549386"/>
            <a:ext cx="548530" cy="1224136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182631" y="4664969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60238" y="4068079"/>
            <a:ext cx="682" cy="375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" name="Rectangle 38"/>
          <p:cNvSpPr>
            <a:spLocks noChangeAspect="1"/>
          </p:cNvSpPr>
          <p:nvPr/>
        </p:nvSpPr>
        <p:spPr>
          <a:xfrm>
            <a:off x="950426" y="2748882"/>
            <a:ext cx="1038414" cy="1224136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5373216" y="502500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606838" y="4761295"/>
            <a:ext cx="39755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3969615" y="4393453"/>
            <a:ext cx="1738666" cy="1823140"/>
            <a:chOff x="389566" y="4004159"/>
            <a:chExt cx="1738666" cy="1823140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8"/>
            <a:srcRect l="9300" b="30772"/>
            <a:stretch/>
          </p:blipFill>
          <p:spPr>
            <a:xfrm>
              <a:off x="620688" y="4004159"/>
              <a:ext cx="1507544" cy="1575953"/>
            </a:xfrm>
            <a:prstGeom prst="rect">
              <a:avLst/>
            </a:prstGeom>
          </p:spPr>
        </p:pic>
        <p:sp>
          <p:nvSpPr>
            <p:cNvPr id="61" name="Oval 60"/>
            <p:cNvSpPr/>
            <p:nvPr/>
          </p:nvSpPr>
          <p:spPr>
            <a:xfrm rot="2518796">
              <a:off x="1488994" y="4257957"/>
              <a:ext cx="397956" cy="607954"/>
            </a:xfrm>
            <a:prstGeom prst="ellipse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291302" y="5137559"/>
              <a:ext cx="4427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Ly6G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5808" y="5581078"/>
              <a:ext cx="5309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CD11b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73623" y="5952891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CD11b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2063528" y="547809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SSC-A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4314" y="5959647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CD11c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63922" y="5447115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/>
              <a:t>Siglec</a:t>
            </a:r>
            <a:r>
              <a:rPr lang="en-GB" sz="1000" dirty="0"/>
              <a:t>-F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4664" y="6627883"/>
            <a:ext cx="616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S5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cytometry gating strategies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Singlet cells were positively gated, debris removed then cells gated based on live/dead cell Zombie markers. Live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cells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positively gated on CD11b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and residential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classed as CD11c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Siglec-F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Neutrophils were gated based on CD11b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and Ly6G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staining. No CD11b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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 classed as high FSC and autofluorescent, or high CD11c with CD11b were identified in any mice in this study. </a:t>
            </a:r>
          </a:p>
        </p:txBody>
      </p:sp>
      <p:sp>
        <p:nvSpPr>
          <p:cNvPr id="22" name="Oval 21"/>
          <p:cNvSpPr/>
          <p:nvPr/>
        </p:nvSpPr>
        <p:spPr>
          <a:xfrm>
            <a:off x="3284984" y="4664969"/>
            <a:ext cx="249630" cy="20591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416461" y="426021"/>
            <a:ext cx="5383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Supplementary Figure S5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804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93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DUTIA Bernadette</dc:creator>
  <cp:lastModifiedBy>DUTIA Bernadette</cp:lastModifiedBy>
  <cp:revision>10</cp:revision>
  <dcterms:created xsi:type="dcterms:W3CDTF">2018-10-16T13:29:45Z</dcterms:created>
  <dcterms:modified xsi:type="dcterms:W3CDTF">2018-10-16T13:35:48Z</dcterms:modified>
</cp:coreProperties>
</file>