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00FF"/>
    <a:srgbClr val="CCFF66"/>
    <a:srgbClr val="000080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8" autoAdjust="0"/>
    <p:restoredTop sz="50000" autoAdjust="0"/>
  </p:normalViewPr>
  <p:slideViewPr>
    <p:cSldViewPr snapToGrid="0" snapToObjects="1">
      <p:cViewPr>
        <p:scale>
          <a:sx n="130" d="100"/>
          <a:sy n="130" d="100"/>
        </p:scale>
        <p:origin x="968" y="96"/>
      </p:cViewPr>
      <p:guideLst>
        <p:guide orient="horz" pos="5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FFD8A-2679-1F43-8066-347B162A8F54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D90B7-F4C6-E84E-96A1-15CEFCC9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44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35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1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2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4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2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01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27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78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56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81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37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39244-051B-EC42-8627-D8BCC07D3833}" type="datetimeFigureOut">
              <a:rPr lang="en-US" smtClean="0"/>
              <a:t>12/24/17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6603A-556D-784A-96CC-F08B63436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2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900" y="111479"/>
            <a:ext cx="2110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Supplemental Figure 1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60949" y="530814"/>
            <a:ext cx="7100523" cy="2944841"/>
            <a:chOff x="360949" y="530814"/>
            <a:chExt cx="7100523" cy="2944841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2"/>
            <a:srcRect/>
            <a:stretch/>
          </p:blipFill>
          <p:spPr>
            <a:xfrm>
              <a:off x="6395913" y="2634407"/>
              <a:ext cx="822960" cy="82296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/>
            <a:srcRect b="11242"/>
            <a:stretch/>
          </p:blipFill>
          <p:spPr>
            <a:xfrm>
              <a:off x="6395913" y="1848942"/>
              <a:ext cx="822960" cy="73044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t="11265" b="14399"/>
            <a:stretch/>
          </p:blipFill>
          <p:spPr>
            <a:xfrm>
              <a:off x="1087030" y="2634407"/>
              <a:ext cx="2873240" cy="83396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/>
            <a:srcRect t="11202" b="24232"/>
            <a:stretch/>
          </p:blipFill>
          <p:spPr>
            <a:xfrm>
              <a:off x="1071636" y="1072305"/>
              <a:ext cx="2880937" cy="73813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/>
            <a:srcRect t="10045" b="26456"/>
            <a:stretch/>
          </p:blipFill>
          <p:spPr>
            <a:xfrm>
              <a:off x="1087030" y="1848942"/>
              <a:ext cx="2888634" cy="73044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 flipH="1">
              <a:off x="360949" y="2091053"/>
              <a:ext cx="7314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cs typeface="Arial"/>
                </a:rPr>
                <a:t>PTPN11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2863" y="1318264"/>
              <a:ext cx="569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cs typeface="Arial"/>
                </a:rPr>
                <a:t>control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5850" y="2928280"/>
              <a:ext cx="4465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cs typeface="Arial"/>
                </a:rPr>
                <a:t>CBL</a:t>
              </a:r>
              <a:endParaRPr lang="en-US" sz="1000" baseline="30000" dirty="0">
                <a:latin typeface="Arial"/>
                <a:cs typeface="Arial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841319" y="1580165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1841319" y="2353089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841319" y="3154822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730317" y="1580165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730317" y="2353089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730317" y="3154822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308570" y="771152"/>
              <a:ext cx="6692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live cells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93307" y="771152"/>
              <a:ext cx="619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latin typeface="Arial"/>
                  <a:cs typeface="Arial"/>
                </a:rPr>
                <a:t>singlets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30112" y="648042"/>
              <a:ext cx="990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CD45+CD18+</a:t>
              </a:r>
            </a:p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cells</a:t>
              </a:r>
              <a:endParaRPr lang="en-US" sz="1000" dirty="0">
                <a:latin typeface="Arial"/>
                <a:cs typeface="Arial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7"/>
            <a:srcRect b="10638"/>
            <a:stretch/>
          </p:blipFill>
          <p:spPr>
            <a:xfrm>
              <a:off x="5432379" y="1072305"/>
              <a:ext cx="822960" cy="735415"/>
            </a:xfrm>
            <a:prstGeom prst="rect">
              <a:avLst/>
            </a:prstGeom>
          </p:spPr>
        </p:pic>
        <p:cxnSp>
          <p:nvCxnSpPr>
            <p:cNvPr id="22" name="Straight Arrow Connector 21"/>
            <p:cNvCxnSpPr/>
            <p:nvPr/>
          </p:nvCxnSpPr>
          <p:spPr>
            <a:xfrm>
              <a:off x="5585214" y="1463372"/>
              <a:ext cx="650138" cy="0"/>
            </a:xfrm>
            <a:prstGeom prst="straightConnector1">
              <a:avLst/>
            </a:prstGeom>
            <a:ln w="12700" cmpd="sng">
              <a:solidFill>
                <a:srgbClr val="0000FF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28800" y="2634407"/>
              <a:ext cx="822960" cy="822960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>
              <a:off x="5585214" y="3025474"/>
              <a:ext cx="650138" cy="0"/>
            </a:xfrm>
            <a:prstGeom prst="straightConnector1">
              <a:avLst/>
            </a:prstGeom>
            <a:ln w="12700" cmpd="sng">
              <a:solidFill>
                <a:srgbClr val="0000FF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9"/>
            <a:srcRect b="13199"/>
            <a:stretch/>
          </p:blipFill>
          <p:spPr>
            <a:xfrm>
              <a:off x="5428800" y="1848942"/>
              <a:ext cx="822960" cy="714337"/>
            </a:xfrm>
            <a:prstGeom prst="rect">
              <a:avLst/>
            </a:prstGeom>
          </p:spPr>
        </p:pic>
        <p:cxnSp>
          <p:nvCxnSpPr>
            <p:cNvPr id="31" name="Straight Arrow Connector 30"/>
            <p:cNvCxnSpPr/>
            <p:nvPr/>
          </p:nvCxnSpPr>
          <p:spPr>
            <a:xfrm>
              <a:off x="5585214" y="2240009"/>
              <a:ext cx="650138" cy="0"/>
            </a:xfrm>
            <a:prstGeom prst="straightConnector1">
              <a:avLst/>
            </a:prstGeom>
            <a:ln w="12700" cmpd="sng">
              <a:solidFill>
                <a:srgbClr val="0000FF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4973280" y="1580165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4973280" y="2353089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4973280" y="3154822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10"/>
            <a:srcRect b="11849"/>
            <a:stretch/>
          </p:blipFill>
          <p:spPr>
            <a:xfrm>
              <a:off x="6395913" y="1072305"/>
              <a:ext cx="822960" cy="725448"/>
            </a:xfrm>
            <a:prstGeom prst="rect">
              <a:avLst/>
            </a:prstGeom>
          </p:spPr>
        </p:pic>
        <p:cxnSp>
          <p:nvCxnSpPr>
            <p:cNvPr id="44" name="Straight Arrow Connector 43"/>
            <p:cNvCxnSpPr/>
            <p:nvPr/>
          </p:nvCxnSpPr>
          <p:spPr>
            <a:xfrm>
              <a:off x="6550504" y="1463372"/>
              <a:ext cx="650138" cy="0"/>
            </a:xfrm>
            <a:prstGeom prst="straightConnector1">
              <a:avLst/>
            </a:prstGeom>
            <a:ln w="12700" cmpd="sng">
              <a:solidFill>
                <a:srgbClr val="0000FF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6550504" y="2240009"/>
              <a:ext cx="650138" cy="0"/>
            </a:xfrm>
            <a:prstGeom prst="straightConnector1">
              <a:avLst/>
            </a:prstGeom>
            <a:ln w="12700" cmpd="sng">
              <a:solidFill>
                <a:srgbClr val="0000FF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6550504" y="3025474"/>
              <a:ext cx="650138" cy="0"/>
            </a:xfrm>
            <a:prstGeom prst="straightConnector1">
              <a:avLst/>
            </a:prstGeom>
            <a:ln w="12700" cmpd="sng">
              <a:solidFill>
                <a:srgbClr val="0000FF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5656969" y="771152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basal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11353" y="771152"/>
              <a:ext cx="9797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+JAK inhibitor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280692" y="530814"/>
              <a:ext cx="21807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signaling gate set at 50% of control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008690" y="648042"/>
              <a:ext cx="990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CD45+CD18+</a:t>
              </a:r>
            </a:p>
            <a:p>
              <a:pPr algn="ctr"/>
              <a:r>
                <a:rPr lang="en-US" sz="1000" dirty="0" smtClean="0">
                  <a:latin typeface="Arial"/>
                  <a:cs typeface="Arial"/>
                </a:rPr>
                <a:t>CD14+ cells</a:t>
              </a:r>
              <a:endParaRPr lang="en-US" sz="1000" dirty="0">
                <a:latin typeface="Arial"/>
                <a:cs typeface="Arial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11"/>
            <a:srcRect b="12895"/>
            <a:stretch/>
          </p:blipFill>
          <p:spPr>
            <a:xfrm>
              <a:off x="4006620" y="1077671"/>
              <a:ext cx="841248" cy="732773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12"/>
            <a:srcRect b="13172"/>
            <a:stretch/>
          </p:blipFill>
          <p:spPr>
            <a:xfrm>
              <a:off x="4006620" y="1848942"/>
              <a:ext cx="841248" cy="73044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006620" y="2634407"/>
              <a:ext cx="841248" cy="841248"/>
            </a:xfrm>
            <a:prstGeom prst="rect">
              <a:avLst/>
            </a:prstGeom>
          </p:spPr>
        </p:pic>
        <p:cxnSp>
          <p:nvCxnSpPr>
            <p:cNvPr id="45" name="Straight Arrow Connector 44"/>
            <p:cNvCxnSpPr/>
            <p:nvPr/>
          </p:nvCxnSpPr>
          <p:spPr>
            <a:xfrm>
              <a:off x="3690587" y="1580165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3690587" y="3154822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3690587" y="2353089"/>
              <a:ext cx="321733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3985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" y="111479"/>
            <a:ext cx="2110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Supplemental Figure 2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96441" y="845576"/>
            <a:ext cx="3657600" cy="2342015"/>
            <a:chOff x="196441" y="845576"/>
            <a:chExt cx="3657600" cy="234201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b="12145"/>
            <a:stretch/>
          </p:blipFill>
          <p:spPr>
            <a:xfrm>
              <a:off x="196441" y="845576"/>
              <a:ext cx="3657600" cy="205494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075093" y="2925981"/>
              <a:ext cx="12634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>
                  <a:latin typeface="Arial" charset="0"/>
                  <a:ea typeface="Arial" charset="0"/>
                  <a:cs typeface="Arial" charset="0"/>
                </a:rPr>
                <a:t>GM-CSF (ng/mL)</a:t>
              </a:r>
              <a:endParaRPr lang="en-US" sz="110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289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" y="111479"/>
            <a:ext cx="2110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Supplemental Figure 3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05702" y="721211"/>
            <a:ext cx="8869470" cy="2059381"/>
            <a:chOff x="205702" y="721211"/>
            <a:chExt cx="8869470" cy="2059381"/>
          </a:xfrm>
        </p:grpSpPr>
        <p:grpSp>
          <p:nvGrpSpPr>
            <p:cNvPr id="11" name="Group 10"/>
            <p:cNvGrpSpPr/>
            <p:nvPr/>
          </p:nvGrpSpPr>
          <p:grpSpPr>
            <a:xfrm>
              <a:off x="239415" y="721211"/>
              <a:ext cx="7950944" cy="2027832"/>
              <a:chOff x="239415" y="721211"/>
              <a:chExt cx="7950944" cy="202783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39415" y="721211"/>
                <a:ext cx="7599797" cy="2027832"/>
                <a:chOff x="239415" y="731043"/>
                <a:chExt cx="7599797" cy="2027832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>
                  <a:off x="714621" y="2034488"/>
                  <a:ext cx="1837466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1" r="31622" b="-591"/>
                <a:stretch/>
              </p:blipFill>
              <p:spPr>
                <a:xfrm>
                  <a:off x="239415" y="731043"/>
                  <a:ext cx="2392880" cy="2027832"/>
                </a:xfrm>
                <a:prstGeom prst="rect">
                  <a:avLst/>
                </a:prstGeom>
              </p:spPr>
            </p:pic>
            <p:sp>
              <p:nvSpPr>
                <p:cNvPr id="5" name="TextBox 4"/>
                <p:cNvSpPr txBox="1"/>
                <p:nvPr/>
              </p:nvSpPr>
              <p:spPr>
                <a:xfrm>
                  <a:off x="679950" y="748296"/>
                  <a:ext cx="64655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control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30825"/>
                <a:stretch/>
              </p:blipFill>
              <p:spPr>
                <a:xfrm>
                  <a:off x="5382035" y="930075"/>
                  <a:ext cx="2457177" cy="1828800"/>
                </a:xfrm>
                <a:prstGeom prst="rect">
                  <a:avLst/>
                </a:prstGeom>
              </p:spPr>
            </p:pic>
            <p:sp>
              <p:nvSpPr>
                <p:cNvPr id="9" name="TextBox 8"/>
                <p:cNvSpPr txBox="1"/>
                <p:nvPr/>
              </p:nvSpPr>
              <p:spPr>
                <a:xfrm>
                  <a:off x="5847558" y="748296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CBL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5867464" y="1890549"/>
                  <a:ext cx="1837466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/>
                <p:cNvSpPr txBox="1"/>
                <p:nvPr/>
              </p:nvSpPr>
              <p:spPr>
                <a:xfrm>
                  <a:off x="3307479" y="748296"/>
                  <a:ext cx="75483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PTPN11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723088" y="1890549"/>
                  <a:ext cx="1837466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29946"/>
                <a:stretch/>
              </p:blipFill>
              <p:spPr>
                <a:xfrm>
                  <a:off x="2849619" y="940597"/>
                  <a:ext cx="2522322" cy="1773936"/>
                </a:xfrm>
                <a:prstGeom prst="rect">
                  <a:avLst/>
                </a:prstGeom>
              </p:spPr>
            </p:pic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327477" y="1890549"/>
                  <a:ext cx="1837466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5"/>
              <a:srcRect l="78342" r="16143" b="63822"/>
              <a:stretch/>
            </p:blipFill>
            <p:spPr>
              <a:xfrm>
                <a:off x="7974374" y="1132360"/>
                <a:ext cx="215985" cy="1064941"/>
              </a:xfrm>
              <a:prstGeom prst="rect">
                <a:avLst/>
              </a:prstGeom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8159537" y="1073367"/>
              <a:ext cx="915635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latin typeface="Arial" charset="0"/>
                  <a:ea typeface="Arial" charset="0"/>
                  <a:cs typeface="Arial" charset="0"/>
                </a:rPr>
                <a:t>dmso</a:t>
              </a:r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 control</a:t>
              </a:r>
            </a:p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PD901</a:t>
              </a:r>
            </a:p>
            <a:p>
              <a:r>
                <a:rPr lang="en-US" sz="1000" dirty="0" err="1" smtClean="0">
                  <a:latin typeface="Arial" charset="0"/>
                  <a:ea typeface="Arial" charset="0"/>
                  <a:cs typeface="Arial" charset="0"/>
                </a:rPr>
                <a:t>trametinib</a:t>
              </a:r>
              <a:endParaRPr lang="en-US" sz="1000" dirty="0" smtClean="0">
                <a:latin typeface="Arial" charset="0"/>
                <a:ea typeface="Arial" charset="0"/>
                <a:cs typeface="Arial" charset="0"/>
              </a:endParaRPr>
            </a:p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momelotinib</a:t>
              </a:r>
            </a:p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ruxolitinib</a:t>
              </a:r>
            </a:p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idelalisib</a:t>
              </a:r>
            </a:p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rapamycin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274077" y="1523525"/>
              <a:ext cx="120577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% of </a:t>
              </a:r>
              <a:r>
                <a:rPr lang="en-US" sz="1000" dirty="0" err="1" smtClean="0">
                  <a:latin typeface="Arial" charset="0"/>
                  <a:ea typeface="Arial" charset="0"/>
                  <a:cs typeface="Arial" charset="0"/>
                </a:rPr>
                <a:t>dmso</a:t>
              </a:r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 control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95542" y="2534371"/>
              <a:ext cx="156164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Drug concentration (</a:t>
              </a:r>
              <a:r>
                <a:rPr lang="en-US" sz="1000" dirty="0" err="1" smtClean="0">
                  <a:latin typeface="Arial" charset="0"/>
                  <a:ea typeface="Arial" charset="0"/>
                  <a:cs typeface="Arial" charset="0"/>
                </a:rPr>
                <a:t>nM</a:t>
              </a:r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)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58051" y="2534371"/>
              <a:ext cx="156164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Drug concentration (</a:t>
              </a:r>
              <a:r>
                <a:rPr lang="en-US" sz="1000" dirty="0" err="1" smtClean="0">
                  <a:latin typeface="Arial" charset="0"/>
                  <a:ea typeface="Arial" charset="0"/>
                  <a:cs typeface="Arial" charset="0"/>
                </a:rPr>
                <a:t>nM</a:t>
              </a:r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)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89204" y="2534371"/>
              <a:ext cx="156164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Drug concentration (</a:t>
              </a:r>
              <a:r>
                <a:rPr lang="en-US" sz="1000" dirty="0" err="1" smtClean="0">
                  <a:latin typeface="Arial" charset="0"/>
                  <a:ea typeface="Arial" charset="0"/>
                  <a:cs typeface="Arial" charset="0"/>
                </a:rPr>
                <a:t>nM</a:t>
              </a:r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)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2347511" y="1523525"/>
              <a:ext cx="120577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% of </a:t>
              </a:r>
              <a:r>
                <a:rPr lang="en-US" sz="1000" dirty="0" err="1" smtClean="0">
                  <a:latin typeface="Arial" charset="0"/>
                  <a:ea typeface="Arial" charset="0"/>
                  <a:cs typeface="Arial" charset="0"/>
                </a:rPr>
                <a:t>dmso</a:t>
              </a:r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 control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4881349" y="1523524"/>
              <a:ext cx="120577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% of </a:t>
              </a:r>
              <a:r>
                <a:rPr lang="en-US" sz="1000" dirty="0" err="1" smtClean="0">
                  <a:latin typeface="Arial" charset="0"/>
                  <a:ea typeface="Arial" charset="0"/>
                  <a:cs typeface="Arial" charset="0"/>
                </a:rPr>
                <a:t>dmso</a:t>
              </a:r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 control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8166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12945</TotalTime>
  <Words>77</Words>
  <Application>Microsoft Macintosh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>children's hospital of philadelphia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k tasian</dc:creator>
  <cp:lastModifiedBy>sarah k tasian</cp:lastModifiedBy>
  <cp:revision>319</cp:revision>
  <cp:lastPrinted>2017-07-12T14:39:27Z</cp:lastPrinted>
  <dcterms:created xsi:type="dcterms:W3CDTF">2017-01-19T22:31:30Z</dcterms:created>
  <dcterms:modified xsi:type="dcterms:W3CDTF">2017-12-24T15:03:51Z</dcterms:modified>
</cp:coreProperties>
</file>