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R Nemzer" initials="LRN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50000" autoAdjust="0"/>
  </p:normalViewPr>
  <p:slideViewPr>
    <p:cSldViewPr>
      <p:cViewPr varScale="1">
        <p:scale>
          <a:sx n="86" d="100"/>
          <a:sy n="86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jibayashi Kazutoshi" userId="35483d803165e713" providerId="LiveId" clId="{96915904-BACD-43A4-B24A-7CF744FD5C96}"/>
    <pc:docChg chg="delSld">
      <pc:chgData name="Fujibayashi Kazutoshi" userId="35483d803165e713" providerId="LiveId" clId="{96915904-BACD-43A4-B24A-7CF744FD5C96}" dt="2018-10-26T03:51:35.687" v="3" actId="2696"/>
      <pc:docMkLst>
        <pc:docMk/>
      </pc:docMkLst>
      <pc:sldChg chg="del">
        <pc:chgData name="Fujibayashi Kazutoshi" userId="35483d803165e713" providerId="LiveId" clId="{96915904-BACD-43A4-B24A-7CF744FD5C96}" dt="2018-10-26T03:51:35.672" v="0" actId="2696"/>
        <pc:sldMkLst>
          <pc:docMk/>
          <pc:sldMk cId="3488886531" sldId="264"/>
        </pc:sldMkLst>
      </pc:sldChg>
      <pc:sldChg chg="del">
        <pc:chgData name="Fujibayashi Kazutoshi" userId="35483d803165e713" providerId="LiveId" clId="{96915904-BACD-43A4-B24A-7CF744FD5C96}" dt="2018-10-26T03:51:35.687" v="3" actId="2696"/>
        <pc:sldMkLst>
          <pc:docMk/>
          <pc:sldMk cId="663206762" sldId="268"/>
        </pc:sldMkLst>
      </pc:sldChg>
      <pc:sldChg chg="del">
        <pc:chgData name="Fujibayashi Kazutoshi" userId="35483d803165e713" providerId="LiveId" clId="{96915904-BACD-43A4-B24A-7CF744FD5C96}" dt="2018-10-26T03:51:35.687" v="1" actId="2696"/>
        <pc:sldMkLst>
          <pc:docMk/>
          <pc:sldMk cId="3981804492" sldId="271"/>
        </pc:sldMkLst>
      </pc:sldChg>
      <pc:sldChg chg="del">
        <pc:chgData name="Fujibayashi Kazutoshi" userId="35483d803165e713" providerId="LiveId" clId="{96915904-BACD-43A4-B24A-7CF744FD5C96}" dt="2018-10-26T03:51:35.687" v="2" actId="2696"/>
        <pc:sldMkLst>
          <pc:docMk/>
          <pc:sldMk cId="370523083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36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61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02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2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17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08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52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51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76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81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4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92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00D7A0C-676A-4A41-AB01-C8AD5AA29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91" t="13254" r="21063" b="8006"/>
          <a:stretch/>
        </p:blipFill>
        <p:spPr>
          <a:xfrm>
            <a:off x="1776000" y="661420"/>
            <a:ext cx="7860375" cy="58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123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藤林和俊</dc:creator>
  <cp:lastModifiedBy>Fujibayashi Kazutoshi</cp:lastModifiedBy>
  <cp:revision>263</cp:revision>
  <dcterms:created xsi:type="dcterms:W3CDTF">2015-07-26T23:57:55Z</dcterms:created>
  <dcterms:modified xsi:type="dcterms:W3CDTF">2018-10-26T03:51:37Z</dcterms:modified>
</cp:coreProperties>
</file>