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 R Nemzer" initials="LRN" lastIdx="1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50000" autoAdjust="0"/>
  </p:normalViewPr>
  <p:slideViewPr>
    <p:cSldViewPr>
      <p:cViewPr varScale="1">
        <p:scale>
          <a:sx n="86" d="100"/>
          <a:sy n="86" d="100"/>
        </p:scale>
        <p:origin x="6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jibayashi Kazutoshi" userId="35483d803165e713" providerId="LiveId" clId="{63C46360-568F-4D2C-B542-6285AC05C336}"/>
    <pc:docChg chg="delSld">
      <pc:chgData name="Fujibayashi Kazutoshi" userId="35483d803165e713" providerId="LiveId" clId="{63C46360-568F-4D2C-B542-6285AC05C336}" dt="2018-10-26T03:51:21.410" v="3" actId="2696"/>
      <pc:docMkLst>
        <pc:docMk/>
      </pc:docMkLst>
      <pc:sldChg chg="del">
        <pc:chgData name="Fujibayashi Kazutoshi" userId="35483d803165e713" providerId="LiveId" clId="{63C46360-568F-4D2C-B542-6285AC05C336}" dt="2018-10-26T03:51:21.410" v="0" actId="2696"/>
        <pc:sldMkLst>
          <pc:docMk/>
          <pc:sldMk cId="2430123576" sldId="267"/>
        </pc:sldMkLst>
      </pc:sldChg>
      <pc:sldChg chg="del">
        <pc:chgData name="Fujibayashi Kazutoshi" userId="35483d803165e713" providerId="LiveId" clId="{63C46360-568F-4D2C-B542-6285AC05C336}" dt="2018-10-26T03:51:21.410" v="3" actId="2696"/>
        <pc:sldMkLst>
          <pc:docMk/>
          <pc:sldMk cId="663206762" sldId="268"/>
        </pc:sldMkLst>
      </pc:sldChg>
      <pc:sldChg chg="del">
        <pc:chgData name="Fujibayashi Kazutoshi" userId="35483d803165e713" providerId="LiveId" clId="{63C46360-568F-4D2C-B542-6285AC05C336}" dt="2018-10-26T03:51:21.410" v="1" actId="2696"/>
        <pc:sldMkLst>
          <pc:docMk/>
          <pc:sldMk cId="3981804492" sldId="271"/>
        </pc:sldMkLst>
      </pc:sldChg>
      <pc:sldChg chg="del">
        <pc:chgData name="Fujibayashi Kazutoshi" userId="35483d803165e713" providerId="LiveId" clId="{63C46360-568F-4D2C-B542-6285AC05C336}" dt="2018-10-26T03:51:21.410" v="2" actId="2696"/>
        <pc:sldMkLst>
          <pc:docMk/>
          <pc:sldMk cId="3705230838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36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61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02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2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17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08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52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512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76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81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4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92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6CE566-A18B-4BF6-A1B4-7742B7A3B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0" y="1341000"/>
            <a:ext cx="4584589" cy="275563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6D1615-F444-45E0-8416-E48E6582DFE4}"/>
              </a:ext>
            </a:extLst>
          </p:cNvPr>
          <p:cNvSpPr/>
          <p:nvPr/>
        </p:nvSpPr>
        <p:spPr>
          <a:xfrm>
            <a:off x="552000" y="909000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1 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18D3D2F-55F2-4B98-B46E-0A70F25E4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411" y="1341000"/>
            <a:ext cx="4584589" cy="275563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EBBE9B-4DC1-4D3D-89E3-AAB3365BF9B0}"/>
              </a:ext>
            </a:extLst>
          </p:cNvPr>
          <p:cNvSpPr/>
          <p:nvPr/>
        </p:nvSpPr>
        <p:spPr>
          <a:xfrm>
            <a:off x="5823421" y="909000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2 </a:t>
            </a:r>
          </a:p>
        </p:txBody>
      </p:sp>
    </p:spTree>
    <p:extLst>
      <p:ext uri="{BB962C8B-B14F-4D97-AF65-F5344CB8AC3E}">
        <p14:creationId xmlns:p14="http://schemas.microsoft.com/office/powerpoint/2010/main" val="3488886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5852</TotalTime>
  <Words>4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藤林和俊</dc:creator>
  <cp:lastModifiedBy>Fujibayashi Kazutoshi</cp:lastModifiedBy>
  <cp:revision>263</cp:revision>
  <dcterms:created xsi:type="dcterms:W3CDTF">2015-07-26T23:57:55Z</dcterms:created>
  <dcterms:modified xsi:type="dcterms:W3CDTF">2018-10-26T03:51:23Z</dcterms:modified>
</cp:coreProperties>
</file>