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uis R Nemzer" initials="LRN" lastIdx="1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50000" autoAdjust="0"/>
  </p:normalViewPr>
  <p:slideViewPr>
    <p:cSldViewPr>
      <p:cViewPr varScale="1">
        <p:scale>
          <a:sx n="86" d="100"/>
          <a:sy n="86" d="100"/>
        </p:scale>
        <p:origin x="63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jibayashi Kazutoshi" userId="35483d803165e713" providerId="LiveId" clId="{6FA5FF11-EB35-48E9-B576-C56DC4213D08}"/>
    <pc:docChg chg="delSld">
      <pc:chgData name="Fujibayashi Kazutoshi" userId="35483d803165e713" providerId="LiveId" clId="{6FA5FF11-EB35-48E9-B576-C56DC4213D08}" dt="2018-10-26T03:51:00.719" v="3" actId="2696"/>
      <pc:docMkLst>
        <pc:docMk/>
      </pc:docMkLst>
      <pc:sldChg chg="del">
        <pc:chgData name="Fujibayashi Kazutoshi" userId="35483d803165e713" providerId="LiveId" clId="{6FA5FF11-EB35-48E9-B576-C56DC4213D08}" dt="2018-10-26T03:51:00.719" v="3" actId="2696"/>
        <pc:sldMkLst>
          <pc:docMk/>
          <pc:sldMk cId="3488886531" sldId="264"/>
        </pc:sldMkLst>
      </pc:sldChg>
      <pc:sldChg chg="del">
        <pc:chgData name="Fujibayashi Kazutoshi" userId="35483d803165e713" providerId="LiveId" clId="{6FA5FF11-EB35-48E9-B576-C56DC4213D08}" dt="2018-10-26T03:51:00.719" v="2" actId="2696"/>
        <pc:sldMkLst>
          <pc:docMk/>
          <pc:sldMk cId="2430123576" sldId="267"/>
        </pc:sldMkLst>
      </pc:sldChg>
      <pc:sldChg chg="del">
        <pc:chgData name="Fujibayashi Kazutoshi" userId="35483d803165e713" providerId="LiveId" clId="{6FA5FF11-EB35-48E9-B576-C56DC4213D08}" dt="2018-10-26T03:51:00.704" v="0" actId="2696"/>
        <pc:sldMkLst>
          <pc:docMk/>
          <pc:sldMk cId="663206762" sldId="268"/>
        </pc:sldMkLst>
      </pc:sldChg>
      <pc:sldChg chg="del">
        <pc:chgData name="Fujibayashi Kazutoshi" userId="35483d803165e713" providerId="LiveId" clId="{6FA5FF11-EB35-48E9-B576-C56DC4213D08}" dt="2018-10-26T03:51:00.704" v="1" actId="2696"/>
        <pc:sldMkLst>
          <pc:docMk/>
          <pc:sldMk cId="3705230838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360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617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02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2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17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08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527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4512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2768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819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648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AC956-60A8-470F-92EF-2FAEED6BC03C}" type="datetimeFigureOut">
              <a:rPr kumimoji="1" lang="ja-JP" altLang="en-US" smtClean="0"/>
              <a:t>2018/10/26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3142D-E98F-485C-9A82-76DFD3C7DC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92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CC89EC1-63B4-442F-8247-A1C8ADE24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00" y="1278332"/>
            <a:ext cx="4584589" cy="2749534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989E0BA-B98A-45D9-996E-663A78DFF310}"/>
              </a:ext>
            </a:extLst>
          </p:cNvPr>
          <p:cNvSpPr/>
          <p:nvPr/>
        </p:nvSpPr>
        <p:spPr>
          <a:xfrm>
            <a:off x="552000" y="909000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1 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FF75737-3335-4185-B77E-65AE89C61A49}"/>
              </a:ext>
            </a:extLst>
          </p:cNvPr>
          <p:cNvSpPr/>
          <p:nvPr/>
        </p:nvSpPr>
        <p:spPr>
          <a:xfrm>
            <a:off x="5823421" y="909000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2 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D3F8E11-CAC4-4CFF-8BA5-C137782AB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000" y="1269000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04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5852</TotalTime>
  <Words>4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藤林和俊</dc:creator>
  <cp:lastModifiedBy>Fujibayashi Kazutoshi</cp:lastModifiedBy>
  <cp:revision>263</cp:revision>
  <dcterms:created xsi:type="dcterms:W3CDTF">2015-07-26T23:57:55Z</dcterms:created>
  <dcterms:modified xsi:type="dcterms:W3CDTF">2018-10-26T03:51:03Z</dcterms:modified>
</cp:coreProperties>
</file>