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uis R Nemzer" initials="LRN" lastIdx="1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50000" autoAdjust="0"/>
  </p:normalViewPr>
  <p:slideViewPr>
    <p:cSldViewPr>
      <p:cViewPr varScale="1">
        <p:scale>
          <a:sx n="86" d="100"/>
          <a:sy n="86" d="100"/>
        </p:scale>
        <p:origin x="63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jibayashi Kazutoshi" userId="35483d803165e713" providerId="LiveId" clId="{075927B0-702D-459A-B4AD-39BB1895B305}"/>
    <pc:docChg chg="delSld">
      <pc:chgData name="Fujibayashi Kazutoshi" userId="35483d803165e713" providerId="LiveId" clId="{075927B0-702D-459A-B4AD-39BB1895B305}" dt="2018-10-26T03:50:17.207" v="3" actId="2696"/>
      <pc:docMkLst>
        <pc:docMk/>
      </pc:docMkLst>
      <pc:sldChg chg="del">
        <pc:chgData name="Fujibayashi Kazutoshi" userId="35483d803165e713" providerId="LiveId" clId="{075927B0-702D-459A-B4AD-39BB1895B305}" dt="2018-10-26T03:50:17.191" v="1" actId="2696"/>
        <pc:sldMkLst>
          <pc:docMk/>
          <pc:sldMk cId="3488886531" sldId="264"/>
        </pc:sldMkLst>
      </pc:sldChg>
      <pc:sldChg chg="del">
        <pc:chgData name="Fujibayashi Kazutoshi" userId="35483d803165e713" providerId="LiveId" clId="{075927B0-702D-459A-B4AD-39BB1895B305}" dt="2018-10-26T03:50:17.191" v="0" actId="2696"/>
        <pc:sldMkLst>
          <pc:docMk/>
          <pc:sldMk cId="2430123576" sldId="267"/>
        </pc:sldMkLst>
      </pc:sldChg>
      <pc:sldChg chg="del">
        <pc:chgData name="Fujibayashi Kazutoshi" userId="35483d803165e713" providerId="LiveId" clId="{075927B0-702D-459A-B4AD-39BB1895B305}" dt="2018-10-26T03:50:17.207" v="2" actId="2696"/>
        <pc:sldMkLst>
          <pc:docMk/>
          <pc:sldMk cId="3981804492" sldId="271"/>
        </pc:sldMkLst>
      </pc:sldChg>
      <pc:sldChg chg="del">
        <pc:chgData name="Fujibayashi Kazutoshi" userId="35483d803165e713" providerId="LiveId" clId="{075927B0-702D-459A-B4AD-39BB1895B305}" dt="2018-10-26T03:50:17.207" v="3" actId="2696"/>
        <pc:sldMkLst>
          <pc:docMk/>
          <pc:sldMk cId="3705230838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360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61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02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2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17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08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52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4512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76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819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48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92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C704E70-CF41-4BDC-8E13-F9362E1063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61" t="16404" r="21653" b="9645"/>
          <a:stretch/>
        </p:blipFill>
        <p:spPr>
          <a:xfrm>
            <a:off x="968753" y="794210"/>
            <a:ext cx="8365154" cy="606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06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5853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藤林和俊</dc:creator>
  <cp:lastModifiedBy>Fujibayashi Kazutoshi</cp:lastModifiedBy>
  <cp:revision>263</cp:revision>
  <dcterms:created xsi:type="dcterms:W3CDTF">2015-07-26T23:57:55Z</dcterms:created>
  <dcterms:modified xsi:type="dcterms:W3CDTF">2018-10-26T03:50:20Z</dcterms:modified>
</cp:coreProperties>
</file>