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1" r:id="rId4"/>
    <p:sldId id="267" r:id="rId5"/>
    <p:sldId id="264" r:id="rId6"/>
    <p:sldId id="257" r:id="rId7"/>
    <p:sldId id="263" r:id="rId8"/>
    <p:sldId id="260" r:id="rId9"/>
    <p:sldId id="266" r:id="rId10"/>
    <p:sldId id="262" r:id="rId11"/>
    <p:sldId id="265" r:id="rId12"/>
    <p:sldId id="259" r:id="rId13"/>
    <p:sldId id="258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7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5A9B-08A5-4A25-A74D-46B80EC5D7FC}" type="datetimeFigureOut">
              <a:rPr lang="zh-CN" altLang="en-US" smtClean="0"/>
              <a:t>2018/10/28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4052-4927-4A16-BB31-C7BA6FB60D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602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5A9B-08A5-4A25-A74D-46B80EC5D7FC}" type="datetimeFigureOut">
              <a:rPr lang="zh-CN" altLang="en-US" smtClean="0"/>
              <a:t>2018/10/28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4052-4927-4A16-BB31-C7BA6FB60D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384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5A9B-08A5-4A25-A74D-46B80EC5D7FC}" type="datetimeFigureOut">
              <a:rPr lang="zh-CN" altLang="en-US" smtClean="0"/>
              <a:t>2018/10/28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4052-4927-4A16-BB31-C7BA6FB60D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2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5A9B-08A5-4A25-A74D-46B80EC5D7FC}" type="datetimeFigureOut">
              <a:rPr lang="zh-CN" altLang="en-US" smtClean="0"/>
              <a:t>2018/10/28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4052-4927-4A16-BB31-C7BA6FB60D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8285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5A9B-08A5-4A25-A74D-46B80EC5D7FC}" type="datetimeFigureOut">
              <a:rPr lang="zh-CN" altLang="en-US" smtClean="0"/>
              <a:t>2018/10/28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4052-4927-4A16-BB31-C7BA6FB60D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534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5A9B-08A5-4A25-A74D-46B80EC5D7FC}" type="datetimeFigureOut">
              <a:rPr lang="zh-CN" altLang="en-US" smtClean="0"/>
              <a:t>2018/10/28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4052-4927-4A16-BB31-C7BA6FB60D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9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5A9B-08A5-4A25-A74D-46B80EC5D7FC}" type="datetimeFigureOut">
              <a:rPr lang="zh-CN" altLang="en-US" smtClean="0"/>
              <a:t>2018/10/28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4052-4927-4A16-BB31-C7BA6FB60D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357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5A9B-08A5-4A25-A74D-46B80EC5D7FC}" type="datetimeFigureOut">
              <a:rPr lang="zh-CN" altLang="en-US" smtClean="0"/>
              <a:t>2018/10/28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4052-4927-4A16-BB31-C7BA6FB60D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103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5A9B-08A5-4A25-A74D-46B80EC5D7FC}" type="datetimeFigureOut">
              <a:rPr lang="zh-CN" altLang="en-US" smtClean="0"/>
              <a:t>2018/10/28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4052-4927-4A16-BB31-C7BA6FB60D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346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5A9B-08A5-4A25-A74D-46B80EC5D7FC}" type="datetimeFigureOut">
              <a:rPr lang="zh-CN" altLang="en-US" smtClean="0"/>
              <a:t>2018/10/28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4052-4927-4A16-BB31-C7BA6FB60D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8726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5A9B-08A5-4A25-A74D-46B80EC5D7FC}" type="datetimeFigureOut">
              <a:rPr lang="zh-CN" altLang="en-US" smtClean="0"/>
              <a:t>2018/10/28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4052-4927-4A16-BB31-C7BA6FB60D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645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75A9B-08A5-4A25-A74D-46B80EC5D7FC}" type="datetimeFigureOut">
              <a:rPr lang="zh-CN" altLang="en-US" smtClean="0"/>
              <a:t>2018/10/28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A4052-4927-4A16-BB31-C7BA6FB60D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6782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94402"/>
              </p:ext>
            </p:extLst>
          </p:nvPr>
        </p:nvGraphicFramePr>
        <p:xfrm>
          <a:off x="716114" y="5746633"/>
          <a:ext cx="1113357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197"/>
                <a:gridCol w="3154289"/>
                <a:gridCol w="1544320"/>
                <a:gridCol w="2138289"/>
                <a:gridCol w="1364566"/>
                <a:gridCol w="212890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Gene: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Elongation Factor </a:t>
                      </a:r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1-alpha</a:t>
                      </a:r>
                    </a:p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(Reference gene)</a:t>
                      </a:r>
                      <a:endParaRPr lang="zh-CN" altLang="en-U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PCR Efficiency: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105.81%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Melt Peak: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84.573</a:t>
                      </a:r>
                      <a:endParaRPr lang="zh-CN" altLang="en-U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058" y="787791"/>
            <a:ext cx="6912000" cy="4320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5" y="647115"/>
            <a:ext cx="4944743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567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058" y="782164"/>
            <a:ext cx="6912000" cy="432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115"/>
            <a:ext cx="4944742" cy="50400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853251"/>
              </p:ext>
            </p:extLst>
          </p:nvPr>
        </p:nvGraphicFramePr>
        <p:xfrm>
          <a:off x="716114" y="5746633"/>
          <a:ext cx="111335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197"/>
                <a:gridCol w="3110746"/>
                <a:gridCol w="1587863"/>
                <a:gridCol w="2138289"/>
                <a:gridCol w="1364566"/>
                <a:gridCol w="212890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Gene: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Pavir.7NG306800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PCR Efficiency: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106.44%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Melt Peak: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90.673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341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115"/>
            <a:ext cx="4944742" cy="50400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364740"/>
              </p:ext>
            </p:extLst>
          </p:nvPr>
        </p:nvGraphicFramePr>
        <p:xfrm>
          <a:off x="716114" y="5746633"/>
          <a:ext cx="111335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197"/>
                <a:gridCol w="3110746"/>
                <a:gridCol w="1587863"/>
                <a:gridCol w="2138289"/>
                <a:gridCol w="1364566"/>
                <a:gridCol w="212890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Gene: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Pavir.8KG390300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PCR Efficiency: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103.47%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Melt Peak: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83.829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058" y="787791"/>
            <a:ext cx="6912000" cy="4320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058" y="787795"/>
            <a:ext cx="6912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289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058" y="782164"/>
            <a:ext cx="6912000" cy="4320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5" y="647115"/>
            <a:ext cx="4944742" cy="50400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016531"/>
              </p:ext>
            </p:extLst>
          </p:nvPr>
        </p:nvGraphicFramePr>
        <p:xfrm>
          <a:off x="716114" y="5746633"/>
          <a:ext cx="111335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197"/>
                <a:gridCol w="3110746"/>
                <a:gridCol w="1587863"/>
                <a:gridCol w="2138289"/>
                <a:gridCol w="1364566"/>
                <a:gridCol w="212890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Gene: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Pavir.8NG161900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PCR Efficiency: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107.95%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Melt Peak: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80.919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3688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058" y="787791"/>
            <a:ext cx="6912000" cy="4320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5" y="647115"/>
            <a:ext cx="4944742" cy="50400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854087"/>
              </p:ext>
            </p:extLst>
          </p:nvPr>
        </p:nvGraphicFramePr>
        <p:xfrm>
          <a:off x="716114" y="5746633"/>
          <a:ext cx="111335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197"/>
                <a:gridCol w="3110746"/>
                <a:gridCol w="1587863"/>
                <a:gridCol w="2138289"/>
                <a:gridCol w="1364566"/>
                <a:gridCol w="212890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Gene: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Pavir.J517000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PCR Efficiency: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106.94%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Melt Peak: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83.725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6981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058" y="787791"/>
            <a:ext cx="6912000" cy="432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5" y="647115"/>
            <a:ext cx="4944742" cy="50400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777078"/>
              </p:ext>
            </p:extLst>
          </p:nvPr>
        </p:nvGraphicFramePr>
        <p:xfrm>
          <a:off x="716114" y="5746633"/>
          <a:ext cx="111335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197"/>
                <a:gridCol w="3110746"/>
                <a:gridCol w="1587863"/>
                <a:gridCol w="2138289"/>
                <a:gridCol w="1364566"/>
                <a:gridCol w="212890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Gene: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Pavir.1KG404800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PCR Efficiency: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103.03%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Melt Peak: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88.337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2814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058" y="787791"/>
            <a:ext cx="6912000" cy="432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5" y="647115"/>
            <a:ext cx="4944742" cy="50400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340023"/>
              </p:ext>
            </p:extLst>
          </p:nvPr>
        </p:nvGraphicFramePr>
        <p:xfrm>
          <a:off x="716114" y="5746633"/>
          <a:ext cx="111335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197"/>
                <a:gridCol w="3110746"/>
                <a:gridCol w="1587863"/>
                <a:gridCol w="2138289"/>
                <a:gridCol w="1364566"/>
                <a:gridCol w="212890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Gene: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Pavir.1KG545400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PCR Efficiency: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106.62%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Melt Peak: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82.257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5855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058" y="787791"/>
            <a:ext cx="6912000" cy="432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5" y="647115"/>
            <a:ext cx="4944742" cy="50400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540038"/>
              </p:ext>
            </p:extLst>
          </p:nvPr>
        </p:nvGraphicFramePr>
        <p:xfrm>
          <a:off x="716114" y="5746633"/>
          <a:ext cx="111335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197"/>
                <a:gridCol w="3110746"/>
                <a:gridCol w="1587863"/>
                <a:gridCol w="2138289"/>
                <a:gridCol w="1364566"/>
                <a:gridCol w="212890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Gene: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Pavir.2KG439000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PCR Efficiency: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104.44%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Melt Peak: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84.598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142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058" y="782164"/>
            <a:ext cx="6912000" cy="432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115"/>
            <a:ext cx="4944742" cy="50400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383494"/>
              </p:ext>
            </p:extLst>
          </p:nvPr>
        </p:nvGraphicFramePr>
        <p:xfrm>
          <a:off x="716114" y="5746633"/>
          <a:ext cx="111335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197"/>
                <a:gridCol w="3110746"/>
                <a:gridCol w="1587863"/>
                <a:gridCol w="2138289"/>
                <a:gridCol w="1364566"/>
                <a:gridCol w="212890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Gene: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Pavir.2NG586800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PCR Efficiency: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104.44%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Melt Peak: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83.206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0321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058" y="787791"/>
            <a:ext cx="6912000" cy="4320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5" y="647115"/>
            <a:ext cx="4944742" cy="50400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334672"/>
              </p:ext>
            </p:extLst>
          </p:nvPr>
        </p:nvGraphicFramePr>
        <p:xfrm>
          <a:off x="716114" y="5746633"/>
          <a:ext cx="111335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197"/>
                <a:gridCol w="3110746"/>
                <a:gridCol w="1587863"/>
                <a:gridCol w="2138289"/>
                <a:gridCol w="1364566"/>
                <a:gridCol w="212890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Gene: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Pavir.3KG025800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PCR Efficiency: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99.65%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Melt Peak: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86.373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792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058" y="782164"/>
            <a:ext cx="6912000" cy="432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115"/>
            <a:ext cx="4944742" cy="50400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958369"/>
              </p:ext>
            </p:extLst>
          </p:nvPr>
        </p:nvGraphicFramePr>
        <p:xfrm>
          <a:off x="716114" y="5746633"/>
          <a:ext cx="111335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197"/>
                <a:gridCol w="3110746"/>
                <a:gridCol w="1587863"/>
                <a:gridCol w="2138289"/>
                <a:gridCol w="1364566"/>
                <a:gridCol w="212890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Gene: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Pavir.3NG053500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PCR Efficiency: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101.80%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Melt Peak: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86.614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5195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5" y="647115"/>
            <a:ext cx="4944742" cy="5040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058" y="782164"/>
            <a:ext cx="6912000" cy="43200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521438"/>
              </p:ext>
            </p:extLst>
          </p:nvPr>
        </p:nvGraphicFramePr>
        <p:xfrm>
          <a:off x="716114" y="5746633"/>
          <a:ext cx="111335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197"/>
                <a:gridCol w="3110746"/>
                <a:gridCol w="1587863"/>
                <a:gridCol w="2138289"/>
                <a:gridCol w="1364566"/>
                <a:gridCol w="212890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Gene: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Pavir.5NG047700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PCR Efficiency: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81.98%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Melt Peak: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92.339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6458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5" y="647115"/>
            <a:ext cx="4944742" cy="50400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778186"/>
              </p:ext>
            </p:extLst>
          </p:nvPr>
        </p:nvGraphicFramePr>
        <p:xfrm>
          <a:off x="716114" y="5746633"/>
          <a:ext cx="111335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197"/>
                <a:gridCol w="3110746"/>
                <a:gridCol w="1587863"/>
                <a:gridCol w="2138289"/>
                <a:gridCol w="1364566"/>
                <a:gridCol w="212890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Gene: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Pavir.7NG099700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PCR Efficiency: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108.28%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Melt Peak: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79.756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058" y="787791"/>
            <a:ext cx="6912000" cy="4320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058" y="782164"/>
            <a:ext cx="6912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117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162</Words>
  <Application>Microsoft Office PowerPoint</Application>
  <PresentationFormat>宽屏</PresentationFormat>
  <Paragraphs>79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8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 勇锋</dc:creator>
  <cp:lastModifiedBy>王 勇锋</cp:lastModifiedBy>
  <cp:revision>12</cp:revision>
  <dcterms:created xsi:type="dcterms:W3CDTF">2018-10-28T09:18:07Z</dcterms:created>
  <dcterms:modified xsi:type="dcterms:W3CDTF">2018-10-28T11:48:56Z</dcterms:modified>
</cp:coreProperties>
</file>