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86" r:id="rId2"/>
    <p:sldId id="295" r:id="rId3"/>
    <p:sldId id="296" r:id="rId4"/>
    <p:sldId id="294" r:id="rId5"/>
    <p:sldId id="287" r:id="rId6"/>
    <p:sldId id="298" r:id="rId7"/>
  </p:sldIdLst>
  <p:sldSz cx="9906000" cy="6858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FFCC99"/>
    <a:srgbClr val="FF9900"/>
    <a:srgbClr val="FFFF99"/>
    <a:srgbClr val="FFC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280" autoAdjust="0"/>
  </p:normalViewPr>
  <p:slideViewPr>
    <p:cSldViewPr snapToGrid="0">
      <p:cViewPr varScale="1">
        <p:scale>
          <a:sx n="117" d="100"/>
          <a:sy n="117" d="100"/>
        </p:scale>
        <p:origin x="-1056" y="-3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8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8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428"/>
          </a:xfrm>
          <a:prstGeom prst="rect">
            <a:avLst/>
          </a:prstGeom>
        </p:spPr>
        <p:txBody>
          <a:bodyPr vert="horz" lIns="90718" tIns="45359" rIns="90718" bIns="45359" rtlCol="0"/>
          <a:lstStyle>
            <a:lvl1pPr algn="r">
              <a:defRPr sz="1200"/>
            </a:lvl1pPr>
          </a:lstStyle>
          <a:p>
            <a:fld id="{004DEBD0-89F7-4F8B-B45D-BE19FBAA32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1233488"/>
            <a:ext cx="48101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8" tIns="45359" rIns="90718" bIns="45359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0718" tIns="45359" rIns="90718" bIns="45359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5427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5427"/>
          </a:xfrm>
          <a:prstGeom prst="rect">
            <a:avLst/>
          </a:prstGeom>
        </p:spPr>
        <p:txBody>
          <a:bodyPr vert="horz" lIns="90718" tIns="45359" rIns="90718" bIns="45359" rtlCol="0" anchor="b"/>
          <a:lstStyle>
            <a:lvl1pPr algn="r">
              <a:defRPr sz="1200"/>
            </a:lvl1pPr>
          </a:lstStyle>
          <a:p>
            <a:fld id="{B6058565-F2F4-4870-BC97-8D829A425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1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8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64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7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06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6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7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6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4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1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26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2E790-F504-4BAF-BDB6-1698AC7F67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34108-1FF9-42E5-BF99-FDEC0CDC45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1378604" y="1733683"/>
            <a:ext cx="2649404" cy="2203494"/>
            <a:chOff x="729686" y="473843"/>
            <a:chExt cx="2649404" cy="2203494"/>
          </a:xfrm>
        </p:grpSpPr>
        <p:pic>
          <p:nvPicPr>
            <p:cNvPr id="3" name="그림 2">
              <a:extLst>
                <a:ext uri="{FF2B5EF4-FFF2-40B4-BE49-F238E27FC236}">
                  <a16:creationId xmlns="" xmlns:a16="http://schemas.microsoft.com/office/drawing/2014/main" id="{EB1FAD55-49E9-440F-BAF4-D5C1430022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76" t="12438" r="30160" b="45028"/>
            <a:stretch/>
          </p:blipFill>
          <p:spPr>
            <a:xfrm>
              <a:off x="936419" y="1262217"/>
              <a:ext cx="2442671" cy="14151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687D957C-3FFA-499D-B941-51EDA0FDAA77}"/>
                </a:ext>
              </a:extLst>
            </p:cNvPr>
            <p:cNvSpPr txBox="1"/>
            <p:nvPr/>
          </p:nvSpPr>
          <p:spPr>
            <a:xfrm rot="19857411">
              <a:off x="729686" y="842530"/>
              <a:ext cx="11776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callus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9AA5FC77-5706-4999-9269-E2A6BADBA06B}"/>
                </a:ext>
              </a:extLst>
            </p:cNvPr>
            <p:cNvSpPr txBox="1"/>
            <p:nvPr/>
          </p:nvSpPr>
          <p:spPr>
            <a:xfrm rot="19857411">
              <a:off x="1031634" y="851254"/>
              <a:ext cx="11418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seedlings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CF22A4A-1DCA-4FF4-A497-090057F55376}"/>
                </a:ext>
              </a:extLst>
            </p:cNvPr>
            <p:cNvSpPr txBox="1"/>
            <p:nvPr/>
          </p:nvSpPr>
          <p:spPr>
            <a:xfrm rot="19857411">
              <a:off x="1379783" y="949832"/>
              <a:ext cx="7280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leaves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F8D9B67E-9FDA-4943-A8A3-179BC0572CE4}"/>
                </a:ext>
              </a:extLst>
            </p:cNvPr>
            <p:cNvSpPr txBox="1"/>
            <p:nvPr/>
          </p:nvSpPr>
          <p:spPr>
            <a:xfrm rot="19857411">
              <a:off x="1636267" y="832060"/>
              <a:ext cx="12209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stems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5C577282-6940-481F-942F-C5E4DA902E25}"/>
                </a:ext>
              </a:extLst>
            </p:cNvPr>
            <p:cNvSpPr txBox="1"/>
            <p:nvPr/>
          </p:nvSpPr>
          <p:spPr>
            <a:xfrm rot="19857411">
              <a:off x="1942274" y="891287"/>
              <a:ext cx="9769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roots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652AE44B-96EA-415C-BFC6-9E6B00E1568A}"/>
                </a:ext>
              </a:extLst>
            </p:cNvPr>
            <p:cNvSpPr txBox="1"/>
            <p:nvPr/>
          </p:nvSpPr>
          <p:spPr>
            <a:xfrm rot="19857411">
              <a:off x="2196657" y="854594"/>
              <a:ext cx="1128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flowers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7F226AB5-DA3E-4C6B-84C4-56785937C092}"/>
                </a:ext>
              </a:extLst>
            </p:cNvPr>
            <p:cNvSpPr txBox="1"/>
            <p:nvPr/>
          </p:nvSpPr>
          <p:spPr>
            <a:xfrm rot="19857411">
              <a:off x="2571020" y="945124"/>
              <a:ext cx="7524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panicles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46B9D07E-CA49-4B86-8CFC-4C5226411030}"/>
                </a:ext>
              </a:extLst>
            </p:cNvPr>
            <p:cNvSpPr txBox="1"/>
            <p:nvPr/>
          </p:nvSpPr>
          <p:spPr>
            <a:xfrm>
              <a:off x="1637442" y="473843"/>
              <a:ext cx="900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OsDIRP1</a:t>
              </a:r>
              <a:endParaRPr lang="ko-KR" altLang="en-US" sz="12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6F8E22F2-2399-42D7-8CC1-119BA6AA44F0}"/>
              </a:ext>
            </a:extLst>
          </p:cNvPr>
          <p:cNvSpPr txBox="1"/>
          <p:nvPr/>
        </p:nvSpPr>
        <p:spPr>
          <a:xfrm>
            <a:off x="1565794" y="1081473"/>
            <a:ext cx="2270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1B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971121" y="1675933"/>
            <a:ext cx="3048107" cy="2251866"/>
            <a:chOff x="55108" y="2944759"/>
            <a:chExt cx="3048107" cy="2251866"/>
          </a:xfrm>
        </p:grpSpPr>
        <p:pic>
          <p:nvPicPr>
            <p:cNvPr id="7" name="Picture 2">
              <a:extLst>
                <a:ext uri="{FF2B5EF4-FFF2-40B4-BE49-F238E27FC236}">
                  <a16:creationId xmlns="" xmlns:a16="http://schemas.microsoft.com/office/drawing/2014/main" id="{63D19132-EA18-43F9-A0B7-BDD710514C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-732" r="5127" b="2397"/>
            <a:stretch/>
          </p:blipFill>
          <p:spPr bwMode="auto">
            <a:xfrm>
              <a:off x="287803" y="3781506"/>
              <a:ext cx="2738395" cy="1415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9A1115A0-C3DE-41A7-A14E-489B0880DA90}"/>
                </a:ext>
              </a:extLst>
            </p:cNvPr>
            <p:cNvSpPr txBox="1"/>
            <p:nvPr/>
          </p:nvSpPr>
          <p:spPr>
            <a:xfrm rot="19857411">
              <a:off x="423714" y="3290541"/>
              <a:ext cx="11776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callus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C574D0D7-5FBD-480A-B4DA-FA2358AC1943}"/>
                </a:ext>
              </a:extLst>
            </p:cNvPr>
            <p:cNvSpPr txBox="1"/>
            <p:nvPr/>
          </p:nvSpPr>
          <p:spPr>
            <a:xfrm rot="19857411">
              <a:off x="725662" y="3299265"/>
              <a:ext cx="11418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seedlings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2587D82C-E17B-41E0-BC3C-07EB6AFDA3CC}"/>
                </a:ext>
              </a:extLst>
            </p:cNvPr>
            <p:cNvSpPr txBox="1"/>
            <p:nvPr/>
          </p:nvSpPr>
          <p:spPr>
            <a:xfrm rot="19857411">
              <a:off x="1073811" y="3397843"/>
              <a:ext cx="7280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leaves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B1843FDE-CF41-4716-8AEC-9DF54230AC5B}"/>
                </a:ext>
              </a:extLst>
            </p:cNvPr>
            <p:cNvSpPr txBox="1"/>
            <p:nvPr/>
          </p:nvSpPr>
          <p:spPr>
            <a:xfrm rot="19857411">
              <a:off x="1414703" y="3280071"/>
              <a:ext cx="12209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stems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AD0254EF-127F-4D71-B466-C2BB93D6AD9C}"/>
                </a:ext>
              </a:extLst>
            </p:cNvPr>
            <p:cNvSpPr txBox="1"/>
            <p:nvPr/>
          </p:nvSpPr>
          <p:spPr>
            <a:xfrm rot="19857411">
              <a:off x="1636302" y="3339298"/>
              <a:ext cx="9769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roots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9AA2E817-3917-4E0C-A51E-9CE1404BA28F}"/>
                </a:ext>
              </a:extLst>
            </p:cNvPr>
            <p:cNvSpPr txBox="1"/>
            <p:nvPr/>
          </p:nvSpPr>
          <p:spPr>
            <a:xfrm rot="19857411">
              <a:off x="1975093" y="3302605"/>
              <a:ext cx="1128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flowers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353000F7-1F48-4766-9C91-E26081DB0CE2}"/>
                </a:ext>
              </a:extLst>
            </p:cNvPr>
            <p:cNvSpPr txBox="1"/>
            <p:nvPr/>
          </p:nvSpPr>
          <p:spPr>
            <a:xfrm rot="19857411">
              <a:off x="2265048" y="3393135"/>
              <a:ext cx="7524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panicles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992656F0-2D68-43BC-A25A-AC69380CF646}"/>
                </a:ext>
              </a:extLst>
            </p:cNvPr>
            <p:cNvSpPr txBox="1"/>
            <p:nvPr/>
          </p:nvSpPr>
          <p:spPr>
            <a:xfrm>
              <a:off x="1135083" y="2944759"/>
              <a:ext cx="12008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i="1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OsUbiquitin</a:t>
              </a:r>
              <a:endParaRPr lang="ko-KR" altLang="en-US" sz="12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직선 화살표 연결선 24">
              <a:extLst>
                <a:ext uri="{FF2B5EF4-FFF2-40B4-BE49-F238E27FC236}">
                  <a16:creationId xmlns="" xmlns:a16="http://schemas.microsoft.com/office/drawing/2014/main" id="{9C0C3EB6-ACF3-49AC-89B2-9D503CD0B44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55108" y="4830534"/>
              <a:ext cx="2525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직선 화살표 연결선 25">
            <a:extLst>
              <a:ext uri="{FF2B5EF4-FFF2-40B4-BE49-F238E27FC236}">
                <a16:creationId xmlns="" xmlns:a16="http://schemas.microsoft.com/office/drawing/2014/main" id="{9C0C3EB6-ACF3-49AC-89B2-9D503CD0B44F}"/>
              </a:ext>
            </a:extLst>
          </p:cNvPr>
          <p:cNvCxnSpPr>
            <a:cxnSpLocks/>
          </p:cNvCxnSpPr>
          <p:nvPr/>
        </p:nvCxnSpPr>
        <p:spPr>
          <a:xfrm rot="10800000" flipH="1">
            <a:off x="4066881" y="3523100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111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228738" y="963690"/>
            <a:ext cx="4165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1C, Drought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468481" y="1574828"/>
            <a:ext cx="2844316" cy="3404637"/>
            <a:chOff x="6711923" y="991771"/>
            <a:chExt cx="2844316" cy="3404637"/>
          </a:xfrm>
        </p:grpSpPr>
        <p:pic>
          <p:nvPicPr>
            <p:cNvPr id="27" name="Picture 3">
              <a:extLst>
                <a:ext uri="{FF2B5EF4-FFF2-40B4-BE49-F238E27FC236}">
                  <a16:creationId xmlns="" xmlns:a16="http://schemas.microsoft.com/office/drawing/2014/main" id="{EA58EA97-5B37-46C2-AED4-8AFE934C4E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b="6481"/>
            <a:stretch/>
          </p:blipFill>
          <p:spPr bwMode="auto">
            <a:xfrm>
              <a:off x="6711923" y="1912438"/>
              <a:ext cx="2324098" cy="2483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" name="그룹 35">
              <a:extLst>
                <a:ext uri="{FF2B5EF4-FFF2-40B4-BE49-F238E27FC236}">
                  <a16:creationId xmlns="" xmlns:a16="http://schemas.microsoft.com/office/drawing/2014/main" id="{5D40DCCC-AA23-4F48-A43D-26BB0D68C910}"/>
                </a:ext>
              </a:extLst>
            </p:cNvPr>
            <p:cNvGrpSpPr/>
            <p:nvPr/>
          </p:nvGrpSpPr>
          <p:grpSpPr>
            <a:xfrm>
              <a:off x="6711923" y="1347406"/>
              <a:ext cx="2844316" cy="549642"/>
              <a:chOff x="2972088" y="2041103"/>
              <a:chExt cx="2844316" cy="549642"/>
            </a:xfrm>
          </p:grpSpPr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257216F5-CC5F-4E03-A6C8-5ABA30BA87DC}"/>
                  </a:ext>
                </a:extLst>
              </p:cNvPr>
              <p:cNvSpPr txBox="1"/>
              <p:nvPr/>
            </p:nvSpPr>
            <p:spPr>
              <a:xfrm>
                <a:off x="2972088" y="2329135"/>
                <a:ext cx="28443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0       15       30      60     120    240  (h) 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" name="직선 연결선 37">
                <a:extLst>
                  <a:ext uri="{FF2B5EF4-FFF2-40B4-BE49-F238E27FC236}">
                    <a16:creationId xmlns="" xmlns:a16="http://schemas.microsoft.com/office/drawing/2014/main" id="{E319D569-0B3E-4A96-9899-D15B1C2ED2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5876" y="2329135"/>
                <a:ext cx="158569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직사각형 38">
                <a:extLst>
                  <a:ext uri="{FF2B5EF4-FFF2-40B4-BE49-F238E27FC236}">
                    <a16:creationId xmlns="" xmlns:a16="http://schemas.microsoft.com/office/drawing/2014/main" id="{A5920155-4F05-4421-9DDF-DD8554572A90}"/>
                  </a:ext>
                </a:extLst>
              </p:cNvPr>
              <p:cNvSpPr/>
              <p:nvPr/>
            </p:nvSpPr>
            <p:spPr>
              <a:xfrm>
                <a:off x="3817308" y="2041103"/>
                <a:ext cx="68640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Drought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" name="직사각형 39">
              <a:extLst>
                <a:ext uri="{FF2B5EF4-FFF2-40B4-BE49-F238E27FC236}">
                  <a16:creationId xmlns="" xmlns:a16="http://schemas.microsoft.com/office/drawing/2014/main" id="{0B0669DD-8851-4ADE-95D4-C01615689AB5}"/>
                </a:ext>
              </a:extLst>
            </p:cNvPr>
            <p:cNvSpPr/>
            <p:nvPr/>
          </p:nvSpPr>
          <p:spPr>
            <a:xfrm>
              <a:off x="7402711" y="991771"/>
              <a:ext cx="9001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rPr>
                <a:t>OsDIRP1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3758650" y="1574828"/>
            <a:ext cx="2899414" cy="3372762"/>
            <a:chOff x="3730217" y="1023646"/>
            <a:chExt cx="2899414" cy="3372762"/>
          </a:xfrm>
        </p:grpSpPr>
        <p:pic>
          <p:nvPicPr>
            <p:cNvPr id="19" name="Picture 2">
              <a:extLst>
                <a:ext uri="{FF2B5EF4-FFF2-40B4-BE49-F238E27FC236}">
                  <a16:creationId xmlns="" xmlns:a16="http://schemas.microsoft.com/office/drawing/2014/main" id="{A5E2C1F3-BA03-4CA9-8E01-C0B501317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0217" y="1958008"/>
              <a:ext cx="23241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" name="그룹 35">
              <a:extLst>
                <a:ext uri="{FF2B5EF4-FFF2-40B4-BE49-F238E27FC236}">
                  <a16:creationId xmlns="" xmlns:a16="http://schemas.microsoft.com/office/drawing/2014/main" id="{F8A5C151-6FBE-41B7-9FB1-C8B0F8ABD687}"/>
                </a:ext>
              </a:extLst>
            </p:cNvPr>
            <p:cNvGrpSpPr/>
            <p:nvPr/>
          </p:nvGrpSpPr>
          <p:grpSpPr>
            <a:xfrm>
              <a:off x="3785315" y="1392977"/>
              <a:ext cx="2844316" cy="549642"/>
              <a:chOff x="2972088" y="2041103"/>
              <a:chExt cx="2844316" cy="549642"/>
            </a:xfrm>
          </p:grpSpPr>
          <p:sp>
            <p:nvSpPr>
              <p:cNvPr id="33" name="TextBox 32">
                <a:extLst>
                  <a:ext uri="{FF2B5EF4-FFF2-40B4-BE49-F238E27FC236}">
                    <a16:creationId xmlns="" xmlns:a16="http://schemas.microsoft.com/office/drawing/2014/main" id="{06C42AC2-D2A5-4E80-AAEE-32C19B11565E}"/>
                  </a:ext>
                </a:extLst>
              </p:cNvPr>
              <p:cNvSpPr txBox="1"/>
              <p:nvPr/>
            </p:nvSpPr>
            <p:spPr>
              <a:xfrm>
                <a:off x="2972088" y="2329135"/>
                <a:ext cx="28443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0       15       30      60     120    240 (h) 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4" name="직선 연결선 33">
                <a:extLst>
                  <a:ext uri="{FF2B5EF4-FFF2-40B4-BE49-F238E27FC236}">
                    <a16:creationId xmlns="" xmlns:a16="http://schemas.microsoft.com/office/drawing/2014/main" id="{C1098300-4B3D-461B-B12E-49CF418BD5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5876" y="2329135"/>
                <a:ext cx="158569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직사각형 34">
                <a:extLst>
                  <a:ext uri="{FF2B5EF4-FFF2-40B4-BE49-F238E27FC236}">
                    <a16:creationId xmlns="" xmlns:a16="http://schemas.microsoft.com/office/drawing/2014/main" id="{9328DFD2-3B69-4E07-9688-3A452BDF73C1}"/>
                  </a:ext>
                </a:extLst>
              </p:cNvPr>
              <p:cNvSpPr/>
              <p:nvPr/>
            </p:nvSpPr>
            <p:spPr>
              <a:xfrm>
                <a:off x="3817308" y="2041103"/>
                <a:ext cx="68640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Drought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2" name="직사각형 41">
              <a:extLst>
                <a:ext uri="{FF2B5EF4-FFF2-40B4-BE49-F238E27FC236}">
                  <a16:creationId xmlns="" xmlns:a16="http://schemas.microsoft.com/office/drawing/2014/main" id="{3A89BC20-218B-48D4-9016-E889F6016D0B}"/>
                </a:ext>
              </a:extLst>
            </p:cNvPr>
            <p:cNvSpPr/>
            <p:nvPr/>
          </p:nvSpPr>
          <p:spPr>
            <a:xfrm>
              <a:off x="4448319" y="1023646"/>
              <a:ext cx="107175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OsRab16b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6646990" y="1498741"/>
            <a:ext cx="2915336" cy="3394886"/>
            <a:chOff x="869979" y="976122"/>
            <a:chExt cx="2915336" cy="3394886"/>
          </a:xfrm>
        </p:grpSpPr>
        <p:grpSp>
          <p:nvGrpSpPr>
            <p:cNvPr id="11" name="그룹 35">
              <a:extLst>
                <a:ext uri="{FF2B5EF4-FFF2-40B4-BE49-F238E27FC236}">
                  <a16:creationId xmlns="" xmlns:a16="http://schemas.microsoft.com/office/drawing/2014/main" id="{EE7325FA-E604-4AA9-B667-1A847490DCB6}"/>
                </a:ext>
              </a:extLst>
            </p:cNvPr>
            <p:cNvGrpSpPr/>
            <p:nvPr/>
          </p:nvGrpSpPr>
          <p:grpSpPr>
            <a:xfrm>
              <a:off x="940999" y="1361795"/>
              <a:ext cx="2844316" cy="549642"/>
              <a:chOff x="2972088" y="2041103"/>
              <a:chExt cx="2844316" cy="549642"/>
            </a:xfrm>
          </p:grpSpPr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E9C575F8-E277-4845-8B89-448B1D8C91A4}"/>
                  </a:ext>
                </a:extLst>
              </p:cNvPr>
              <p:cNvSpPr txBox="1"/>
              <p:nvPr/>
            </p:nvSpPr>
            <p:spPr>
              <a:xfrm>
                <a:off x="2972088" y="2329135"/>
                <a:ext cx="28443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 0       15       30      60     120    240  (h) 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" name="직선 연결선 14">
                <a:extLst>
                  <a:ext uri="{FF2B5EF4-FFF2-40B4-BE49-F238E27FC236}">
                    <a16:creationId xmlns="" xmlns:a16="http://schemas.microsoft.com/office/drawing/2014/main" id="{5ABC7F79-2B55-4AEA-A69B-99F70B45E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5876" y="2329135"/>
                <a:ext cx="158569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직사각형 15">
                <a:extLst>
                  <a:ext uri="{FF2B5EF4-FFF2-40B4-BE49-F238E27FC236}">
                    <a16:creationId xmlns="" xmlns:a16="http://schemas.microsoft.com/office/drawing/2014/main" id="{847012CF-2E7D-4D22-9885-DD294720E2D8}"/>
                  </a:ext>
                </a:extLst>
              </p:cNvPr>
              <p:cNvSpPr/>
              <p:nvPr/>
            </p:nvSpPr>
            <p:spPr>
              <a:xfrm>
                <a:off x="3817308" y="2041103"/>
                <a:ext cx="68640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Drought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7" name="Picture 2">
              <a:extLst>
                <a:ext uri="{FF2B5EF4-FFF2-40B4-BE49-F238E27FC236}">
                  <a16:creationId xmlns="" xmlns:a16="http://schemas.microsoft.com/office/drawing/2014/main" id="{7C879C50-F4CC-4DFD-8A22-98D1A64A33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9979" y="1958008"/>
              <a:ext cx="2324100" cy="241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직사각형 40">
              <a:extLst>
                <a:ext uri="{FF2B5EF4-FFF2-40B4-BE49-F238E27FC236}">
                  <a16:creationId xmlns="" xmlns:a16="http://schemas.microsoft.com/office/drawing/2014/main" id="{373A2387-92AF-45C4-9055-D4E3854C4AA3}"/>
                </a:ext>
              </a:extLst>
            </p:cNvPr>
            <p:cNvSpPr/>
            <p:nvPr/>
          </p:nvSpPr>
          <p:spPr>
            <a:xfrm>
              <a:off x="1466181" y="976122"/>
              <a:ext cx="122013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OsUbiquitin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직선 화살표 연결선 4">
              <a:extLst>
                <a:ext uri="{FF2B5EF4-FFF2-40B4-BE49-F238E27FC236}">
                  <a16:creationId xmlns="" xmlns:a16="http://schemas.microsoft.com/office/drawing/2014/main" id="{0A27430B-4BEA-43F5-B753-BDD4C45A4520}"/>
                </a:ext>
              </a:extLst>
            </p:cNvPr>
            <p:cNvCxnSpPr/>
            <p:nvPr/>
          </p:nvCxnSpPr>
          <p:spPr>
            <a:xfrm flipH="1">
              <a:off x="3194079" y="3323728"/>
              <a:ext cx="2525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직선 화살표 연결선 25">
            <a:extLst>
              <a:ext uri="{FF2B5EF4-FFF2-40B4-BE49-F238E27FC236}">
                <a16:creationId xmlns="" xmlns:a16="http://schemas.microsoft.com/office/drawing/2014/main" id="{0A27430B-4BEA-43F5-B753-BDD4C45A4520}"/>
              </a:ext>
            </a:extLst>
          </p:cNvPr>
          <p:cNvCxnSpPr/>
          <p:nvPr/>
        </p:nvCxnSpPr>
        <p:spPr>
          <a:xfrm flipH="1">
            <a:off x="6116130" y="3783355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="" xmlns:a16="http://schemas.microsoft.com/office/drawing/2014/main" id="{0A27430B-4BEA-43F5-B753-BDD4C45A4520}"/>
              </a:ext>
            </a:extLst>
          </p:cNvPr>
          <p:cNvCxnSpPr/>
          <p:nvPr/>
        </p:nvCxnSpPr>
        <p:spPr>
          <a:xfrm flipH="1">
            <a:off x="2879154" y="4057675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72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886069" y="749029"/>
            <a:ext cx="2254679" cy="2115267"/>
            <a:chOff x="6183268" y="1824463"/>
            <a:chExt cx="2254679" cy="2115267"/>
          </a:xfrm>
        </p:grpSpPr>
        <p:pic>
          <p:nvPicPr>
            <p:cNvPr id="17" name="Picture 7">
              <a:extLst>
                <a:ext uri="{FF2B5EF4-FFF2-40B4-BE49-F238E27FC236}">
                  <a16:creationId xmlns="" xmlns:a16="http://schemas.microsoft.com/office/drawing/2014/main" id="{6613EF7A-7933-4FD3-8043-36E7762F25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r="16635"/>
            <a:stretch/>
          </p:blipFill>
          <p:spPr bwMode="auto">
            <a:xfrm>
              <a:off x="6205845" y="2713893"/>
              <a:ext cx="1792995" cy="1225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직선 연결선 23">
              <a:extLst>
                <a:ext uri="{FF2B5EF4-FFF2-40B4-BE49-F238E27FC236}">
                  <a16:creationId xmlns="" xmlns:a16="http://schemas.microsoft.com/office/drawing/2014/main" id="{1BDE6755-8CAF-4907-9528-4943493C2706}"/>
                </a:ext>
              </a:extLst>
            </p:cNvPr>
            <p:cNvCxnSpPr>
              <a:cxnSpLocks/>
            </p:cNvCxnSpPr>
            <p:nvPr/>
          </p:nvCxnSpPr>
          <p:spPr>
            <a:xfrm>
              <a:off x="6266833" y="2428504"/>
              <a:ext cx="173200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AEEE8454-2F6F-49E0-AACC-CA8D52B1C46F}"/>
                </a:ext>
              </a:extLst>
            </p:cNvPr>
            <p:cNvSpPr txBox="1"/>
            <p:nvPr/>
          </p:nvSpPr>
          <p:spPr>
            <a:xfrm>
              <a:off x="6183268" y="2460115"/>
              <a:ext cx="22546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0         3          6        12        24  (h) 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="" xmlns:a16="http://schemas.microsoft.com/office/drawing/2014/main" id="{B0414A25-8D0B-4ECB-ACDB-685782B1C17D}"/>
                </a:ext>
              </a:extLst>
            </p:cNvPr>
            <p:cNvSpPr/>
            <p:nvPr/>
          </p:nvSpPr>
          <p:spPr>
            <a:xfrm>
              <a:off x="6867344" y="2204080"/>
              <a:ext cx="91082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ABA (100 µM)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="" xmlns:a16="http://schemas.microsoft.com/office/drawing/2014/main" id="{92E864CD-6C98-4567-8389-6C8AEAE656D1}"/>
                </a:ext>
              </a:extLst>
            </p:cNvPr>
            <p:cNvSpPr/>
            <p:nvPr/>
          </p:nvSpPr>
          <p:spPr>
            <a:xfrm>
              <a:off x="6714252" y="1824463"/>
              <a:ext cx="107753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rPr>
                <a:t>OsDIRP1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3760468" y="724645"/>
            <a:ext cx="2254679" cy="2101549"/>
            <a:chOff x="3760468" y="1838181"/>
            <a:chExt cx="2254679" cy="2101549"/>
          </a:xfrm>
        </p:grpSpPr>
        <p:pic>
          <p:nvPicPr>
            <p:cNvPr id="10" name="Picture 8">
              <a:extLst>
                <a:ext uri="{FF2B5EF4-FFF2-40B4-BE49-F238E27FC236}">
                  <a16:creationId xmlns="" xmlns:a16="http://schemas.microsoft.com/office/drawing/2014/main" id="{103BB969-CF0D-4A4E-A3EE-23B5042C01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r="20337"/>
            <a:stretch/>
          </p:blipFill>
          <p:spPr bwMode="auto">
            <a:xfrm>
              <a:off x="3807345" y="2713893"/>
              <a:ext cx="1768695" cy="1225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직선 연결선 19">
              <a:extLst>
                <a:ext uri="{FF2B5EF4-FFF2-40B4-BE49-F238E27FC236}">
                  <a16:creationId xmlns="" xmlns:a16="http://schemas.microsoft.com/office/drawing/2014/main" id="{96A98519-1026-4839-B856-5827B767F6E1}"/>
                </a:ext>
              </a:extLst>
            </p:cNvPr>
            <p:cNvCxnSpPr>
              <a:cxnSpLocks/>
            </p:cNvCxnSpPr>
            <p:nvPr/>
          </p:nvCxnSpPr>
          <p:spPr>
            <a:xfrm>
              <a:off x="3844033" y="2417953"/>
              <a:ext cx="173200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BA725B6-BA15-4846-9DAD-253B2CFD327C}"/>
                </a:ext>
              </a:extLst>
            </p:cNvPr>
            <p:cNvSpPr txBox="1"/>
            <p:nvPr/>
          </p:nvSpPr>
          <p:spPr>
            <a:xfrm>
              <a:off x="3760468" y="2449564"/>
              <a:ext cx="22546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0         3          6        12        24  (h) 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="" xmlns:a16="http://schemas.microsoft.com/office/drawing/2014/main" id="{93EF3889-FEAB-40D6-9C03-37A7E028C9FF}"/>
                </a:ext>
              </a:extLst>
            </p:cNvPr>
            <p:cNvSpPr/>
            <p:nvPr/>
          </p:nvSpPr>
          <p:spPr>
            <a:xfrm>
              <a:off x="4444544" y="2193529"/>
              <a:ext cx="91082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ABA (100 µM)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="" xmlns:a16="http://schemas.microsoft.com/office/drawing/2014/main" id="{AF6F8F93-AD84-44BF-A448-3A5C18223F68}"/>
                </a:ext>
              </a:extLst>
            </p:cNvPr>
            <p:cNvSpPr/>
            <p:nvPr/>
          </p:nvSpPr>
          <p:spPr>
            <a:xfrm>
              <a:off x="4193681" y="1838181"/>
              <a:ext cx="99133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OsRab16b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6516405" y="574526"/>
            <a:ext cx="2413141" cy="2251668"/>
            <a:chOff x="1273845" y="1850980"/>
            <a:chExt cx="2413141" cy="2251668"/>
          </a:xfrm>
        </p:grpSpPr>
        <p:pic>
          <p:nvPicPr>
            <p:cNvPr id="5" name="그림 4">
              <a:extLst>
                <a:ext uri="{FF2B5EF4-FFF2-40B4-BE49-F238E27FC236}">
                  <a16:creationId xmlns="" xmlns:a16="http://schemas.microsoft.com/office/drawing/2014/main" id="{D1C7684B-8782-47E8-BD2B-4B23DF36E3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83" t="21803" r="50027" b="45861"/>
            <a:stretch/>
          </p:blipFill>
          <p:spPr>
            <a:xfrm>
              <a:off x="1273845" y="2607040"/>
              <a:ext cx="1974034" cy="1495608"/>
            </a:xfrm>
            <a:prstGeom prst="rect">
              <a:avLst/>
            </a:prstGeom>
          </p:spPr>
        </p:pic>
        <p:cxnSp>
          <p:nvCxnSpPr>
            <p:cNvPr id="14" name="직선 연결선 13">
              <a:extLst>
                <a:ext uri="{FF2B5EF4-FFF2-40B4-BE49-F238E27FC236}">
                  <a16:creationId xmlns="" xmlns:a16="http://schemas.microsoft.com/office/drawing/2014/main" id="{074F2120-21EC-4CEB-84CC-73C06E8C3F03}"/>
                </a:ext>
              </a:extLst>
            </p:cNvPr>
            <p:cNvCxnSpPr>
              <a:cxnSpLocks/>
            </p:cNvCxnSpPr>
            <p:nvPr/>
          </p:nvCxnSpPr>
          <p:spPr>
            <a:xfrm>
              <a:off x="1515872" y="2389758"/>
              <a:ext cx="1732007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8503989-3865-4A07-B819-624CD8D745E8}"/>
                </a:ext>
              </a:extLst>
            </p:cNvPr>
            <p:cNvSpPr txBox="1"/>
            <p:nvPr/>
          </p:nvSpPr>
          <p:spPr>
            <a:xfrm>
              <a:off x="1432307" y="2421369"/>
              <a:ext cx="22546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0         3          6        12        24  (h) 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="" xmlns:a16="http://schemas.microsoft.com/office/drawing/2014/main" id="{D413A1C6-3911-4AC3-AD08-854C9C04A895}"/>
                </a:ext>
              </a:extLst>
            </p:cNvPr>
            <p:cNvSpPr/>
            <p:nvPr/>
          </p:nvSpPr>
          <p:spPr>
            <a:xfrm>
              <a:off x="2116383" y="2165334"/>
              <a:ext cx="910827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ABA (100 µM)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="" xmlns:a16="http://schemas.microsoft.com/office/drawing/2014/main" id="{2CA37E33-00CC-462F-8884-7A3E53912003}"/>
                </a:ext>
              </a:extLst>
            </p:cNvPr>
            <p:cNvSpPr/>
            <p:nvPr/>
          </p:nvSpPr>
          <p:spPr>
            <a:xfrm>
              <a:off x="1717168" y="1850980"/>
              <a:ext cx="116373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b="1" i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OsUbiquitin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직선 화살표 연결선 29">
              <a:extLst>
                <a:ext uri="{FF2B5EF4-FFF2-40B4-BE49-F238E27FC236}">
                  <a16:creationId xmlns="" xmlns:a16="http://schemas.microsoft.com/office/drawing/2014/main" id="{8CD36BA7-E48C-455B-B9E5-E014011D68E5}"/>
                </a:ext>
              </a:extLst>
            </p:cNvPr>
            <p:cNvCxnSpPr/>
            <p:nvPr/>
          </p:nvCxnSpPr>
          <p:spPr>
            <a:xfrm flipH="1">
              <a:off x="3292555" y="3432520"/>
              <a:ext cx="2525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직선 화살표 연결선 30">
            <a:extLst>
              <a:ext uri="{FF2B5EF4-FFF2-40B4-BE49-F238E27FC236}">
                <a16:creationId xmlns="" xmlns:a16="http://schemas.microsoft.com/office/drawing/2014/main" id="{8CD36BA7-E48C-455B-B9E5-E014011D68E5}"/>
              </a:ext>
            </a:extLst>
          </p:cNvPr>
          <p:cNvCxnSpPr/>
          <p:nvPr/>
        </p:nvCxnSpPr>
        <p:spPr>
          <a:xfrm flipH="1">
            <a:off x="5615131" y="2201555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="" xmlns:a16="http://schemas.microsoft.com/office/drawing/2014/main" id="{8CD36BA7-E48C-455B-B9E5-E014011D68E5}"/>
              </a:ext>
            </a:extLst>
          </p:cNvPr>
          <p:cNvCxnSpPr/>
          <p:nvPr/>
        </p:nvCxnSpPr>
        <p:spPr>
          <a:xfrm flipH="1">
            <a:off x="2754075" y="2384480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333258" y="306124"/>
            <a:ext cx="4165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1C, ABA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108641" y="3708111"/>
            <a:ext cx="9048846" cy="2643233"/>
            <a:chOff x="224233" y="1569084"/>
            <a:chExt cx="9048846" cy="2643233"/>
          </a:xfrm>
        </p:grpSpPr>
        <p:grpSp>
          <p:nvGrpSpPr>
            <p:cNvPr id="35" name="그룹 34"/>
            <p:cNvGrpSpPr/>
            <p:nvPr/>
          </p:nvGrpSpPr>
          <p:grpSpPr>
            <a:xfrm>
              <a:off x="6293663" y="1569084"/>
              <a:ext cx="2979416" cy="2641386"/>
              <a:chOff x="441503" y="1570931"/>
              <a:chExt cx="2979416" cy="2641386"/>
            </a:xfrm>
          </p:grpSpPr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496BB9CB-DDB1-4922-836B-8B1840C20D44}"/>
                  </a:ext>
                </a:extLst>
              </p:cNvPr>
              <p:cNvSpPr txBox="1"/>
              <p:nvPr/>
            </p:nvSpPr>
            <p:spPr>
              <a:xfrm>
                <a:off x="677317" y="2339824"/>
                <a:ext cx="2743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  0      1        4       8       1       4        8   (h)   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grpSp>
            <p:nvGrpSpPr>
              <p:cNvPr id="55" name="그룹 54"/>
              <p:cNvGrpSpPr/>
              <p:nvPr/>
            </p:nvGrpSpPr>
            <p:grpSpPr>
              <a:xfrm>
                <a:off x="441503" y="1570931"/>
                <a:ext cx="2684355" cy="2641386"/>
                <a:chOff x="441503" y="1570931"/>
                <a:chExt cx="2684355" cy="2641386"/>
              </a:xfrm>
            </p:grpSpPr>
            <p:pic>
              <p:nvPicPr>
                <p:cNvPr id="56" name="Picture 2">
                  <a:extLst>
                    <a:ext uri="{FF2B5EF4-FFF2-40B4-BE49-F238E27FC236}">
                      <a16:creationId xmlns="" xmlns:a16="http://schemas.microsoft.com/office/drawing/2014/main" id="{8F987D51-057A-42BF-9A99-9D0E8F597A8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/>
                <a:srcRect l="12441"/>
                <a:stretch/>
              </p:blipFill>
              <p:spPr bwMode="auto">
                <a:xfrm>
                  <a:off x="726511" y="2547513"/>
                  <a:ext cx="2290659" cy="1664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57" name="직선 연결선 56">
                  <a:extLst>
                    <a:ext uri="{FF2B5EF4-FFF2-40B4-BE49-F238E27FC236}">
                      <a16:creationId xmlns="" xmlns:a16="http://schemas.microsoft.com/office/drawing/2014/main" id="{414526B7-48B6-4FF9-B152-3F8348B4E570}"/>
                    </a:ext>
                  </a:extLst>
                </p:cNvPr>
                <p:cNvCxnSpPr/>
                <p:nvPr/>
              </p:nvCxnSpPr>
              <p:spPr>
                <a:xfrm>
                  <a:off x="701673" y="2311373"/>
                  <a:ext cx="125243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>
                  <a:extLst>
                    <a:ext uri="{FF2B5EF4-FFF2-40B4-BE49-F238E27FC236}">
                      <a16:creationId xmlns="" xmlns:a16="http://schemas.microsoft.com/office/drawing/2014/main" id="{9995C498-1764-49E2-BC2E-46FDDEFE91F2}"/>
                    </a:ext>
                  </a:extLst>
                </p:cNvPr>
                <p:cNvSpPr txBox="1"/>
                <p:nvPr/>
              </p:nvSpPr>
              <p:spPr>
                <a:xfrm>
                  <a:off x="927369" y="2083575"/>
                  <a:ext cx="80078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rPr>
                    <a:t>Mock</a:t>
                  </a:r>
                  <a:endParaRPr lang="ko-KR" altLang="en-US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="" xmlns:a16="http://schemas.microsoft.com/office/drawing/2014/main" id="{BEC21FDA-265F-4B07-B23B-6DDEBF50106F}"/>
                    </a:ext>
                  </a:extLst>
                </p:cNvPr>
                <p:cNvSpPr txBox="1"/>
                <p:nvPr/>
              </p:nvSpPr>
              <p:spPr>
                <a:xfrm>
                  <a:off x="2009734" y="2083575"/>
                  <a:ext cx="1116124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9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rPr>
                    <a:t>NaCl</a:t>
                  </a:r>
                  <a:r>
                    <a:rPr lang="en-US" altLang="ko-KR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rPr>
                    <a:t> (300 </a:t>
                  </a:r>
                  <a:r>
                    <a:rPr lang="en-US" altLang="ko-KR" sz="9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rPr>
                    <a:t>mM</a:t>
                  </a:r>
                  <a:r>
                    <a:rPr lang="en-US" altLang="ko-KR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rPr>
                    <a:t>)</a:t>
                  </a:r>
                  <a:endParaRPr lang="ko-KR" altLang="en-US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60" name="직선 연결선 59">
                  <a:extLst>
                    <a:ext uri="{FF2B5EF4-FFF2-40B4-BE49-F238E27FC236}">
                      <a16:creationId xmlns="" xmlns:a16="http://schemas.microsoft.com/office/drawing/2014/main" id="{3D4F418C-F46F-417D-A720-87A1E2D73B9B}"/>
                    </a:ext>
                  </a:extLst>
                </p:cNvPr>
                <p:cNvCxnSpPr/>
                <p:nvPr/>
              </p:nvCxnSpPr>
              <p:spPr>
                <a:xfrm>
                  <a:off x="2111462" y="2311373"/>
                  <a:ext cx="905708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직사각형 60">
                  <a:extLst>
                    <a:ext uri="{FF2B5EF4-FFF2-40B4-BE49-F238E27FC236}">
                      <a16:creationId xmlns="" xmlns:a16="http://schemas.microsoft.com/office/drawing/2014/main" id="{4CCCA81F-D0F7-422D-99E9-3B326A91403A}"/>
                    </a:ext>
                  </a:extLst>
                </p:cNvPr>
                <p:cNvSpPr/>
                <p:nvPr/>
              </p:nvSpPr>
              <p:spPr>
                <a:xfrm>
                  <a:off x="1325814" y="1570931"/>
                  <a:ext cx="1165418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 sz="1200" b="1" i="1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OsUbiquitin</a:t>
                  </a:r>
                  <a:endParaRPr lang="ko-KR" altLang="en-US" sz="1200" b="1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2" name="직선 화살표 연결선 61">
                  <a:extLst>
                    <a:ext uri="{FF2B5EF4-FFF2-40B4-BE49-F238E27FC236}">
                      <a16:creationId xmlns="" xmlns:a16="http://schemas.microsoft.com/office/drawing/2014/main" id="{E43F255F-FBC3-46B2-95C5-4B760EE402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1503" y="3605709"/>
                  <a:ext cx="252506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" name="그룹 35"/>
            <p:cNvGrpSpPr/>
            <p:nvPr/>
          </p:nvGrpSpPr>
          <p:grpSpPr>
            <a:xfrm>
              <a:off x="3363754" y="1570931"/>
              <a:ext cx="2980069" cy="2641386"/>
              <a:chOff x="3363754" y="1570931"/>
              <a:chExt cx="2980069" cy="2641386"/>
            </a:xfrm>
          </p:grpSpPr>
          <p:pic>
            <p:nvPicPr>
              <p:cNvPr id="46" name="Picture 2">
                <a:extLst>
                  <a:ext uri="{FF2B5EF4-FFF2-40B4-BE49-F238E27FC236}">
                    <a16:creationId xmlns="" xmlns:a16="http://schemas.microsoft.com/office/drawing/2014/main" id="{9A450170-6252-4446-88A9-2630BF2B76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10029"/>
              <a:stretch/>
            </p:blipFill>
            <p:spPr bwMode="auto">
              <a:xfrm>
                <a:off x="3641753" y="2540239"/>
                <a:ext cx="2353755" cy="16720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57EF1EBC-EA9F-4CF1-9343-4DC4B7501C87}"/>
                  </a:ext>
                </a:extLst>
              </p:cNvPr>
              <p:cNvSpPr txBox="1"/>
              <p:nvPr/>
            </p:nvSpPr>
            <p:spPr>
              <a:xfrm>
                <a:off x="3600221" y="2339824"/>
                <a:ext cx="2743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  0      1        4       8       1       4        8   (h)   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cxnSp>
            <p:nvCxnSpPr>
              <p:cNvPr id="48" name="직선 연결선 47">
                <a:extLst>
                  <a:ext uri="{FF2B5EF4-FFF2-40B4-BE49-F238E27FC236}">
                    <a16:creationId xmlns="" xmlns:a16="http://schemas.microsoft.com/office/drawing/2014/main" id="{075D4E3C-A298-4DE9-87A4-ED6D806E7E56}"/>
                  </a:ext>
                </a:extLst>
              </p:cNvPr>
              <p:cNvCxnSpPr/>
              <p:nvPr/>
            </p:nvCxnSpPr>
            <p:spPr>
              <a:xfrm>
                <a:off x="3624577" y="2311373"/>
                <a:ext cx="125243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="" xmlns:a16="http://schemas.microsoft.com/office/drawing/2014/main" id="{C65A54DB-26E2-459E-8613-D8FDA08420F3}"/>
                  </a:ext>
                </a:extLst>
              </p:cNvPr>
              <p:cNvSpPr txBox="1"/>
              <p:nvPr/>
            </p:nvSpPr>
            <p:spPr>
              <a:xfrm>
                <a:off x="3850273" y="2083575"/>
                <a:ext cx="80078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Mock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="" xmlns:a16="http://schemas.microsoft.com/office/drawing/2014/main" id="{1CBC8068-F301-413E-B7D7-1B2AE942B53E}"/>
                  </a:ext>
                </a:extLst>
              </p:cNvPr>
              <p:cNvSpPr txBox="1"/>
              <p:nvPr/>
            </p:nvSpPr>
            <p:spPr>
              <a:xfrm>
                <a:off x="4932638" y="2083575"/>
                <a:ext cx="111612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NaCl</a:t>
                </a:r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 (300 </a:t>
                </a:r>
                <a:r>
                  <a:rPr lang="en-US" altLang="ko-KR" sz="9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mM</a:t>
                </a:r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)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cxnSp>
            <p:nvCxnSpPr>
              <p:cNvPr id="51" name="직선 연결선 50">
                <a:extLst>
                  <a:ext uri="{FF2B5EF4-FFF2-40B4-BE49-F238E27FC236}">
                    <a16:creationId xmlns="" xmlns:a16="http://schemas.microsoft.com/office/drawing/2014/main" id="{96661F38-5ED0-4595-AE84-20A29247D489}"/>
                  </a:ext>
                </a:extLst>
              </p:cNvPr>
              <p:cNvCxnSpPr/>
              <p:nvPr/>
            </p:nvCxnSpPr>
            <p:spPr>
              <a:xfrm>
                <a:off x="5034366" y="2311373"/>
                <a:ext cx="90570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직사각형 51">
                <a:extLst>
                  <a:ext uri="{FF2B5EF4-FFF2-40B4-BE49-F238E27FC236}">
                    <a16:creationId xmlns="" xmlns:a16="http://schemas.microsoft.com/office/drawing/2014/main" id="{62990BB7-DB4F-48FF-9CDA-E59F0E5EA805}"/>
                  </a:ext>
                </a:extLst>
              </p:cNvPr>
              <p:cNvSpPr/>
              <p:nvPr/>
            </p:nvSpPr>
            <p:spPr>
              <a:xfrm>
                <a:off x="4480664" y="1570931"/>
                <a:ext cx="96003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 b="1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OsRab16b</a:t>
                </a:r>
                <a:endParaRPr lang="ko-KR" altLang="en-US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3" name="직선 화살표 연결선 52">
                <a:extLst>
                  <a:ext uri="{FF2B5EF4-FFF2-40B4-BE49-F238E27FC236}">
                    <a16:creationId xmlns="" xmlns:a16="http://schemas.microsoft.com/office/drawing/2014/main" id="{E43F255F-FBC3-46B2-95C5-4B760EE402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63754" y="3498013"/>
                <a:ext cx="25250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그룹 36"/>
            <p:cNvGrpSpPr/>
            <p:nvPr/>
          </p:nvGrpSpPr>
          <p:grpSpPr>
            <a:xfrm>
              <a:off x="224233" y="1642239"/>
              <a:ext cx="3053050" cy="2570078"/>
              <a:chOff x="6255209" y="1570931"/>
              <a:chExt cx="3053050" cy="2570078"/>
            </a:xfrm>
          </p:grpSpPr>
          <p:pic>
            <p:nvPicPr>
              <p:cNvPr id="38" name="Picture 2">
                <a:extLst>
                  <a:ext uri="{FF2B5EF4-FFF2-40B4-BE49-F238E27FC236}">
                    <a16:creationId xmlns="" xmlns:a16="http://schemas.microsoft.com/office/drawing/2014/main" id="{2DDED731-FAC8-4E40-916B-D6767278DC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/>
              <a:srcRect l="13222"/>
              <a:stretch/>
            </p:blipFill>
            <p:spPr bwMode="auto">
              <a:xfrm>
                <a:off x="6564657" y="2570656"/>
                <a:ext cx="2448541" cy="1570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TextBox 38">
                <a:extLst>
                  <a:ext uri="{FF2B5EF4-FFF2-40B4-BE49-F238E27FC236}">
                    <a16:creationId xmlns="" xmlns:a16="http://schemas.microsoft.com/office/drawing/2014/main" id="{26E57195-F490-4B43-A0CA-F7D9E9B97808}"/>
                  </a:ext>
                </a:extLst>
              </p:cNvPr>
              <p:cNvSpPr txBox="1"/>
              <p:nvPr/>
            </p:nvSpPr>
            <p:spPr>
              <a:xfrm>
                <a:off x="6564657" y="2339824"/>
                <a:ext cx="274360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  0      1        4       8       1       4        8   (h)   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cxnSp>
            <p:nvCxnSpPr>
              <p:cNvPr id="40" name="직선 연결선 39">
                <a:extLst>
                  <a:ext uri="{FF2B5EF4-FFF2-40B4-BE49-F238E27FC236}">
                    <a16:creationId xmlns="" xmlns:a16="http://schemas.microsoft.com/office/drawing/2014/main" id="{62A8AFBB-5B49-4862-B62B-6807810BCAF0}"/>
                  </a:ext>
                </a:extLst>
              </p:cNvPr>
              <p:cNvCxnSpPr/>
              <p:nvPr/>
            </p:nvCxnSpPr>
            <p:spPr>
              <a:xfrm>
                <a:off x="6589013" y="2311373"/>
                <a:ext cx="1252435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="" xmlns:a16="http://schemas.microsoft.com/office/drawing/2014/main" id="{94959E77-C20B-47D7-9268-B37FD26CF2A8}"/>
                  </a:ext>
                </a:extLst>
              </p:cNvPr>
              <p:cNvSpPr txBox="1"/>
              <p:nvPr/>
            </p:nvSpPr>
            <p:spPr>
              <a:xfrm>
                <a:off x="6814709" y="2083575"/>
                <a:ext cx="80078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Mock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id="{BCB1DD1A-98ED-4B9F-987C-C2B909C38DC3}"/>
                  </a:ext>
                </a:extLst>
              </p:cNvPr>
              <p:cNvSpPr txBox="1"/>
              <p:nvPr/>
            </p:nvSpPr>
            <p:spPr>
              <a:xfrm>
                <a:off x="7897074" y="2083575"/>
                <a:ext cx="111612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NaCl</a:t>
                </a:r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 (300 </a:t>
                </a:r>
                <a:r>
                  <a:rPr lang="en-US" altLang="ko-KR" sz="9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mM</a:t>
                </a:r>
                <a:r>
                  <a:rPr lang="en-US" altLang="ko-KR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)</a:t>
                </a:r>
                <a:endParaRPr lang="ko-KR" alt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cxnSp>
            <p:nvCxnSpPr>
              <p:cNvPr id="43" name="직선 연결선 42">
                <a:extLst>
                  <a:ext uri="{FF2B5EF4-FFF2-40B4-BE49-F238E27FC236}">
                    <a16:creationId xmlns="" xmlns:a16="http://schemas.microsoft.com/office/drawing/2014/main" id="{8642CB8C-354A-4AC6-A358-8562DFE900AB}"/>
                  </a:ext>
                </a:extLst>
              </p:cNvPr>
              <p:cNvCxnSpPr/>
              <p:nvPr/>
            </p:nvCxnSpPr>
            <p:spPr>
              <a:xfrm>
                <a:off x="7998802" y="2311373"/>
                <a:ext cx="905708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직사각형 43">
                <a:extLst>
                  <a:ext uri="{FF2B5EF4-FFF2-40B4-BE49-F238E27FC236}">
                    <a16:creationId xmlns="" xmlns:a16="http://schemas.microsoft.com/office/drawing/2014/main" id="{3E337652-D2ED-4364-9361-602DF2469216}"/>
                  </a:ext>
                </a:extLst>
              </p:cNvPr>
              <p:cNvSpPr/>
              <p:nvPr/>
            </p:nvSpPr>
            <p:spPr>
              <a:xfrm>
                <a:off x="7332568" y="1570931"/>
                <a:ext cx="98354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 b="1" i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rPr>
                  <a:t>OsDIRP1</a:t>
                </a:r>
                <a:endParaRPr lang="ko-KR" altLang="en-US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  <p:cxnSp>
            <p:nvCxnSpPr>
              <p:cNvPr id="45" name="직선 화살표 연결선 44">
                <a:extLst>
                  <a:ext uri="{FF2B5EF4-FFF2-40B4-BE49-F238E27FC236}">
                    <a16:creationId xmlns="" xmlns:a16="http://schemas.microsoft.com/office/drawing/2014/main" id="{E43F255F-FBC3-46B2-95C5-4B760EE402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5209" y="3574138"/>
                <a:ext cx="25250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217666" y="3254124"/>
            <a:ext cx="4165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1C, Salt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93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F939025-9CE2-4D89-B44A-1C443BC25B1B}"/>
              </a:ext>
            </a:extLst>
          </p:cNvPr>
          <p:cNvSpPr txBox="1"/>
          <p:nvPr/>
        </p:nvSpPr>
        <p:spPr>
          <a:xfrm>
            <a:off x="8690060" y="21020"/>
            <a:ext cx="1218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 Fig. 1</a:t>
            </a:r>
            <a:endParaRPr lang="ko-KR" alt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3">
            <a:extLst>
              <a:ext uri="{FF2B5EF4-FFF2-40B4-BE49-F238E27FC236}">
                <a16:creationId xmlns="" xmlns:a16="http://schemas.microsoft.com/office/drawing/2014/main" id="{DD8BD257-02C7-410E-9000-68F6FD397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8713" y="2409340"/>
            <a:ext cx="1251117" cy="203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>
            <a:extLst>
              <a:ext uri="{FF2B5EF4-FFF2-40B4-BE49-F238E27FC236}">
                <a16:creationId xmlns="" xmlns:a16="http://schemas.microsoft.com/office/drawing/2014/main" id="{798BC50B-E2BB-40C4-B4EC-7B65FC2285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b="8642"/>
          <a:stretch/>
        </p:blipFill>
        <p:spPr bwMode="auto">
          <a:xfrm>
            <a:off x="2234188" y="2409340"/>
            <a:ext cx="1050470" cy="203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0655FE6-737C-4824-B5C7-862545764B20}"/>
              </a:ext>
            </a:extLst>
          </p:cNvPr>
          <p:cNvSpPr txBox="1"/>
          <p:nvPr/>
        </p:nvSpPr>
        <p:spPr>
          <a:xfrm>
            <a:off x="4322465" y="2178508"/>
            <a:ext cx="1368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0       12         24   (h)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277D4F91-A970-4B75-8E9E-247EC722A631}"/>
              </a:ext>
            </a:extLst>
          </p:cNvPr>
          <p:cNvSpPr txBox="1"/>
          <p:nvPr/>
        </p:nvSpPr>
        <p:spPr>
          <a:xfrm>
            <a:off x="4417491" y="192225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Cold (4℃)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28" name="직선 연결선 27">
            <a:extLst>
              <a:ext uri="{FF2B5EF4-FFF2-40B4-BE49-F238E27FC236}">
                <a16:creationId xmlns="" xmlns:a16="http://schemas.microsoft.com/office/drawing/2014/main" id="{B5EEB02C-14B8-4016-B675-00C2C3723FC7}"/>
              </a:ext>
            </a:extLst>
          </p:cNvPr>
          <p:cNvCxnSpPr>
            <a:cxnSpLocks/>
          </p:cNvCxnSpPr>
          <p:nvPr/>
        </p:nvCxnSpPr>
        <p:spPr>
          <a:xfrm>
            <a:off x="4393130" y="2154443"/>
            <a:ext cx="8317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78F692FA-580A-4E34-A948-983FB1042D18}"/>
              </a:ext>
            </a:extLst>
          </p:cNvPr>
          <p:cNvSpPr txBox="1"/>
          <p:nvPr/>
        </p:nvSpPr>
        <p:spPr>
          <a:xfrm>
            <a:off x="2304802" y="2178508"/>
            <a:ext cx="1368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0       12         24   (h)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48188F91-8A94-430B-A2F3-50DB85049462}"/>
              </a:ext>
            </a:extLst>
          </p:cNvPr>
          <p:cNvSpPr txBox="1"/>
          <p:nvPr/>
        </p:nvSpPr>
        <p:spPr>
          <a:xfrm>
            <a:off x="2399828" y="192225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Cold (4℃)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="" xmlns:a16="http://schemas.microsoft.com/office/drawing/2014/main" id="{B910D392-49D9-4A24-91F3-E52EB3F7C073}"/>
              </a:ext>
            </a:extLst>
          </p:cNvPr>
          <p:cNvCxnSpPr>
            <a:cxnSpLocks/>
          </p:cNvCxnSpPr>
          <p:nvPr/>
        </p:nvCxnSpPr>
        <p:spPr>
          <a:xfrm>
            <a:off x="2375467" y="2154443"/>
            <a:ext cx="8317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="" xmlns:a16="http://schemas.microsoft.com/office/drawing/2014/main" id="{3C23042B-EF69-426F-BAD4-02CA5E6935F1}"/>
              </a:ext>
            </a:extLst>
          </p:cNvPr>
          <p:cNvSpPr/>
          <p:nvPr/>
        </p:nvSpPr>
        <p:spPr>
          <a:xfrm>
            <a:off x="2281584" y="1528603"/>
            <a:ext cx="11706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OsDIRP1</a:t>
            </a:r>
            <a:endParaRPr lang="ko-KR" alt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="" xmlns:a16="http://schemas.microsoft.com/office/drawing/2014/main" id="{63FE45DA-F48C-4006-AD09-5D0D07206E39}"/>
              </a:ext>
            </a:extLst>
          </p:cNvPr>
          <p:cNvSpPr/>
          <p:nvPr/>
        </p:nvSpPr>
        <p:spPr>
          <a:xfrm>
            <a:off x="4283456" y="1528603"/>
            <a:ext cx="1076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OsDREB1A</a:t>
            </a:r>
            <a:endParaRPr lang="ko-KR" alt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228738" y="963690"/>
            <a:ext cx="4165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1C, Cold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="" xmlns:a16="http://schemas.microsoft.com/office/drawing/2014/main" id="{BC063CE1-4AB7-4E56-9581-AD86F6B999EE}"/>
              </a:ext>
            </a:extLst>
          </p:cNvPr>
          <p:cNvCxnSpPr/>
          <p:nvPr/>
        </p:nvCxnSpPr>
        <p:spPr>
          <a:xfrm flipH="1">
            <a:off x="5564364" y="3510205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>
            <a:extLst>
              <a:ext uri="{FF2B5EF4-FFF2-40B4-BE49-F238E27FC236}">
                <a16:creationId xmlns="" xmlns:a16="http://schemas.microsoft.com/office/drawing/2014/main" id="{EB5327BA-3B93-4A2C-8B98-E610A6963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3153" y="2409340"/>
            <a:ext cx="1251117" cy="202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48653718-0A2B-4FF4-9D0E-36712300B024}"/>
              </a:ext>
            </a:extLst>
          </p:cNvPr>
          <p:cNvSpPr txBox="1"/>
          <p:nvPr/>
        </p:nvSpPr>
        <p:spPr>
          <a:xfrm>
            <a:off x="6376548" y="2178508"/>
            <a:ext cx="13681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0       12         24   (h)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F0E43CE5-93EB-4553-804E-6CA85145F7C2}"/>
              </a:ext>
            </a:extLst>
          </p:cNvPr>
          <p:cNvSpPr txBox="1"/>
          <p:nvPr/>
        </p:nvSpPr>
        <p:spPr>
          <a:xfrm>
            <a:off x="6471574" y="192225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Cold (4℃)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="" xmlns:a16="http://schemas.microsoft.com/office/drawing/2014/main" id="{9D15F680-EBFF-417B-B3A0-FA1885D64A4D}"/>
              </a:ext>
            </a:extLst>
          </p:cNvPr>
          <p:cNvCxnSpPr>
            <a:cxnSpLocks/>
          </p:cNvCxnSpPr>
          <p:nvPr/>
        </p:nvCxnSpPr>
        <p:spPr>
          <a:xfrm>
            <a:off x="6447213" y="2154443"/>
            <a:ext cx="8317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>
            <a:extLst>
              <a:ext uri="{FF2B5EF4-FFF2-40B4-BE49-F238E27FC236}">
                <a16:creationId xmlns="" xmlns:a16="http://schemas.microsoft.com/office/drawing/2014/main" id="{D4DD66EF-3D3A-41DF-9FE2-4970EB06A62C}"/>
              </a:ext>
            </a:extLst>
          </p:cNvPr>
          <p:cNvSpPr/>
          <p:nvPr/>
        </p:nvSpPr>
        <p:spPr>
          <a:xfrm>
            <a:off x="6296796" y="1528603"/>
            <a:ext cx="12642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OsUbiquitin</a:t>
            </a:r>
            <a:endParaRPr lang="ko-KR" alt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="" xmlns:a16="http://schemas.microsoft.com/office/drawing/2014/main" id="{BC063CE1-4AB7-4E56-9581-AD86F6B999EE}"/>
              </a:ext>
            </a:extLst>
          </p:cNvPr>
          <p:cNvCxnSpPr/>
          <p:nvPr/>
        </p:nvCxnSpPr>
        <p:spPr>
          <a:xfrm flipH="1">
            <a:off x="7452528" y="3938957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735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83071" y="1087355"/>
            <a:ext cx="2072944" cy="3699321"/>
            <a:chOff x="4973110" y="1757915"/>
            <a:chExt cx="2072944" cy="3699321"/>
          </a:xfrm>
        </p:grpSpPr>
        <p:pic>
          <p:nvPicPr>
            <p:cNvPr id="4" name="Picture 3" descr="C:\Users\CUI LI HUA\Desktop\BIO-RAD Gel_Doc 2012-07-16 15hr 05min.jpg">
              <a:extLst>
                <a:ext uri="{FF2B5EF4-FFF2-40B4-BE49-F238E27FC236}">
                  <a16:creationId xmlns="" xmlns:a16="http://schemas.microsoft.com/office/drawing/2014/main" id="{1192BD27-5AE6-4D3A-87FC-48E7F6C61D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695" t="22896" r="67949" b="24296"/>
            <a:stretch/>
          </p:blipFill>
          <p:spPr bwMode="auto">
            <a:xfrm>
              <a:off x="4973110" y="2558351"/>
              <a:ext cx="1782638" cy="2898885"/>
            </a:xfrm>
            <a:prstGeom prst="rect">
              <a:avLst/>
            </a:prstGeom>
            <a:noFill/>
          </p:spPr>
        </p:pic>
        <p:sp>
          <p:nvSpPr>
            <p:cNvPr id="22" name="직사각형 21">
              <a:extLst>
                <a:ext uri="{FF2B5EF4-FFF2-40B4-BE49-F238E27FC236}">
                  <a16:creationId xmlns="" xmlns:a16="http://schemas.microsoft.com/office/drawing/2014/main" id="{42BEEAE8-D9B3-46DF-B216-F9A6AEDA7B17}"/>
                </a:ext>
              </a:extLst>
            </p:cNvPr>
            <p:cNvSpPr/>
            <p:nvPr/>
          </p:nvSpPr>
          <p:spPr>
            <a:xfrm>
              <a:off x="5571780" y="1757915"/>
              <a:ext cx="10194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b="1" i="1" dirty="0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rPr>
                <a:t>OsDIRP1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3548B9A9-2D36-41DA-A251-AC295E3CDC1C}"/>
                </a:ext>
              </a:extLst>
            </p:cNvPr>
            <p:cNvSpPr txBox="1"/>
            <p:nvPr/>
          </p:nvSpPr>
          <p:spPr>
            <a:xfrm>
              <a:off x="5403146" y="2325844"/>
              <a:ext cx="1620180" cy="232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WT     #1     #2      #3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직선 연결선 24">
              <a:extLst>
                <a:ext uri="{FF2B5EF4-FFF2-40B4-BE49-F238E27FC236}">
                  <a16:creationId xmlns="" xmlns:a16="http://schemas.microsoft.com/office/drawing/2014/main" id="{F99F43C6-3A1A-4B1C-8E48-ED063FFA6D03}"/>
                </a:ext>
              </a:extLst>
            </p:cNvPr>
            <p:cNvCxnSpPr/>
            <p:nvPr/>
          </p:nvCxnSpPr>
          <p:spPr>
            <a:xfrm>
              <a:off x="5763186" y="2311989"/>
              <a:ext cx="8280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B7603EED-14E8-40B4-A1B0-BCB8A01EB254}"/>
                </a:ext>
              </a:extLst>
            </p:cNvPr>
            <p:cNvSpPr txBox="1"/>
            <p:nvPr/>
          </p:nvSpPr>
          <p:spPr>
            <a:xfrm>
              <a:off x="5353866" y="2081884"/>
              <a:ext cx="1692188" cy="232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Ubi:OsDIRP1-sGFP</a:t>
              </a:r>
              <a:endParaRPr lang="ko-KR" altLang="en-US" sz="9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2480605" y="1062971"/>
            <a:ext cx="2106519" cy="3735018"/>
            <a:chOff x="2783988" y="1733531"/>
            <a:chExt cx="2106519" cy="3735018"/>
          </a:xfrm>
        </p:grpSpPr>
        <p:pic>
          <p:nvPicPr>
            <p:cNvPr id="7" name="그림 6">
              <a:extLst>
                <a:ext uri="{FF2B5EF4-FFF2-40B4-BE49-F238E27FC236}">
                  <a16:creationId xmlns="" xmlns:a16="http://schemas.microsoft.com/office/drawing/2014/main" id="{D37A8850-906F-458A-8F4B-437CF0BDDF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1" t="15254" r="69736" b="36143"/>
            <a:stretch/>
          </p:blipFill>
          <p:spPr>
            <a:xfrm>
              <a:off x="2783988" y="2569665"/>
              <a:ext cx="1769299" cy="2898884"/>
            </a:xfrm>
            <a:prstGeom prst="rect">
              <a:avLst/>
            </a:prstGeom>
          </p:spPr>
        </p:pic>
        <p:sp>
          <p:nvSpPr>
            <p:cNvPr id="23" name="직사각형 22">
              <a:extLst>
                <a:ext uri="{FF2B5EF4-FFF2-40B4-BE49-F238E27FC236}">
                  <a16:creationId xmlns="" xmlns:a16="http://schemas.microsoft.com/office/drawing/2014/main" id="{5B30D8DC-598E-4AF0-99BC-D46267B2A2D3}"/>
                </a:ext>
              </a:extLst>
            </p:cNvPr>
            <p:cNvSpPr/>
            <p:nvPr/>
          </p:nvSpPr>
          <p:spPr>
            <a:xfrm>
              <a:off x="3266122" y="1733531"/>
              <a:ext cx="10599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i="1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OsUbiquitin</a:t>
              </a:r>
              <a:endParaRPr lang="ko-KR" altLang="en-US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C35C1E69-5E1F-4FF0-99E3-112335DC0727}"/>
                </a:ext>
              </a:extLst>
            </p:cNvPr>
            <p:cNvSpPr txBox="1"/>
            <p:nvPr/>
          </p:nvSpPr>
          <p:spPr>
            <a:xfrm>
              <a:off x="3247599" y="2325844"/>
              <a:ext cx="1620180" cy="232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WT     #1     #2      #3</a:t>
              </a:r>
              <a:endParaRPr lang="ko-KR" alt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직선 연결선 27">
              <a:extLst>
                <a:ext uri="{FF2B5EF4-FFF2-40B4-BE49-F238E27FC236}">
                  <a16:creationId xmlns="" xmlns:a16="http://schemas.microsoft.com/office/drawing/2014/main" id="{185B0AC6-39E6-4540-95A4-4D685206141B}"/>
                </a:ext>
              </a:extLst>
            </p:cNvPr>
            <p:cNvCxnSpPr/>
            <p:nvPr/>
          </p:nvCxnSpPr>
          <p:spPr>
            <a:xfrm>
              <a:off x="3607639" y="2311989"/>
              <a:ext cx="8280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932ECB9-5147-4238-A5AC-7A6CCA79F9F1}"/>
                </a:ext>
              </a:extLst>
            </p:cNvPr>
            <p:cNvSpPr txBox="1"/>
            <p:nvPr/>
          </p:nvSpPr>
          <p:spPr>
            <a:xfrm>
              <a:off x="3198319" y="2081884"/>
              <a:ext cx="1692188" cy="232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Ubi:OsDIRP1-sGFP</a:t>
              </a:r>
              <a:endParaRPr lang="ko-KR" altLang="en-US" sz="9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124194" y="636908"/>
            <a:ext cx="2663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2C, RT-PCR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="" xmlns:a16="http://schemas.microsoft.com/office/drawing/2014/main" id="{8CD36BA7-E48C-455B-B9E5-E014011D68E5}"/>
              </a:ext>
            </a:extLst>
          </p:cNvPr>
          <p:cNvCxnSpPr/>
          <p:nvPr/>
        </p:nvCxnSpPr>
        <p:spPr>
          <a:xfrm flipH="1">
            <a:off x="1946355" y="3181024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="" xmlns:a16="http://schemas.microsoft.com/office/drawing/2014/main" id="{8CD36BA7-E48C-455B-B9E5-E014011D68E5}"/>
              </a:ext>
            </a:extLst>
          </p:cNvPr>
          <p:cNvCxnSpPr/>
          <p:nvPr/>
        </p:nvCxnSpPr>
        <p:spPr>
          <a:xfrm flipH="1">
            <a:off x="4281656" y="3500048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18"/>
          <p:cNvGrpSpPr/>
          <p:nvPr/>
        </p:nvGrpSpPr>
        <p:grpSpPr>
          <a:xfrm>
            <a:off x="4452958" y="1853944"/>
            <a:ext cx="2781223" cy="2989205"/>
            <a:chOff x="2028509" y="1712486"/>
            <a:chExt cx="2781223" cy="2989205"/>
          </a:xfrm>
        </p:grpSpPr>
        <p:cxnSp>
          <p:nvCxnSpPr>
            <p:cNvPr id="20" name="직선 연결선 19">
              <a:extLst>
                <a:ext uri="{FF2B5EF4-FFF2-40B4-BE49-F238E27FC236}">
                  <a16:creationId xmlns="" xmlns:a16="http://schemas.microsoft.com/office/drawing/2014/main" id="{5841D3F3-A6DF-4760-A74E-EBE97AAE81A1}"/>
                </a:ext>
              </a:extLst>
            </p:cNvPr>
            <p:cNvCxnSpPr/>
            <p:nvPr/>
          </p:nvCxnSpPr>
          <p:spPr>
            <a:xfrm>
              <a:off x="2555794" y="3028229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07690E6B-6679-4448-BBC3-BE57C8142DC7}"/>
                </a:ext>
              </a:extLst>
            </p:cNvPr>
            <p:cNvSpPr txBox="1"/>
            <p:nvPr/>
          </p:nvSpPr>
          <p:spPr>
            <a:xfrm>
              <a:off x="2028509" y="2892487"/>
              <a:ext cx="57606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>
                  <a:solidFill>
                    <a:prstClr val="black"/>
                  </a:solidFill>
                </a:rPr>
                <a:t>100 </a:t>
              </a:r>
              <a:r>
                <a:rPr lang="en-US" altLang="ko-KR" sz="900" dirty="0" err="1">
                  <a:solidFill>
                    <a:prstClr val="black"/>
                  </a:solidFill>
                </a:rPr>
                <a:t>kDa</a:t>
              </a:r>
              <a:endParaRPr lang="ko-KR" altLang="en-US" sz="900" dirty="0">
                <a:solidFill>
                  <a:prstClr val="black"/>
                </a:solidFill>
              </a:endParaRPr>
            </a:p>
          </p:txBody>
        </p:sp>
        <p:pic>
          <p:nvPicPr>
            <p:cNvPr id="32" name="Picture 2">
              <a:extLst>
                <a:ext uri="{FF2B5EF4-FFF2-40B4-BE49-F238E27FC236}">
                  <a16:creationId xmlns="" xmlns:a16="http://schemas.microsoft.com/office/drawing/2014/main" id="{D3C4BDAB-5FD6-4495-B60F-256A4EEB8C2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-245" t="-2169" r="53361" b="-6342"/>
            <a:stretch/>
          </p:blipFill>
          <p:spPr bwMode="auto">
            <a:xfrm>
              <a:off x="2604573" y="2180492"/>
              <a:ext cx="1779280" cy="2405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02BB9B2F-6648-426C-845E-26D41091477F}"/>
                </a:ext>
              </a:extLst>
            </p:cNvPr>
            <p:cNvSpPr txBox="1"/>
            <p:nvPr/>
          </p:nvSpPr>
          <p:spPr>
            <a:xfrm>
              <a:off x="2636461" y="1949660"/>
              <a:ext cx="20287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   #1   #2   </a:t>
              </a:r>
              <a:r>
                <a:rPr lang="en-US" altLang="ko-KR" sz="9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#</a:t>
              </a:r>
              <a:r>
                <a:rPr lang="en-US" altLang="ko-KR" sz="9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   #4  #5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076AF6A3-6479-4E20-BB8A-A1BC535799CA}"/>
                </a:ext>
              </a:extLst>
            </p:cNvPr>
            <p:cNvSpPr txBox="1"/>
            <p:nvPr/>
          </p:nvSpPr>
          <p:spPr>
            <a:xfrm>
              <a:off x="2787453" y="1712486"/>
              <a:ext cx="1365225" cy="232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Ubi:OsDIRP1-sGFP</a:t>
              </a:r>
              <a:endParaRPr lang="ko-KR" altLang="en-US" sz="9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="" xmlns:a16="http://schemas.microsoft.com/office/drawing/2014/main" id="{71B3ED5A-6220-4976-A786-7A976C7CC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0498" y="1944993"/>
              <a:ext cx="1084941" cy="46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화살표 연결선 35">
              <a:extLst>
                <a:ext uri="{FF2B5EF4-FFF2-40B4-BE49-F238E27FC236}">
                  <a16:creationId xmlns="" xmlns:a16="http://schemas.microsoft.com/office/drawing/2014/main" id="{7069CD77-22DD-4FEC-A05C-9116AD00B9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1101" y="3045318"/>
              <a:ext cx="2525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D0C0D2FA-440B-4BA9-8175-08754C05B9E3}"/>
                </a:ext>
              </a:extLst>
            </p:cNvPr>
            <p:cNvSpPr txBox="1"/>
            <p:nvPr/>
          </p:nvSpPr>
          <p:spPr>
            <a:xfrm>
              <a:off x="3873566" y="4470859"/>
              <a:ext cx="9361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anti-GFP</a:t>
              </a:r>
              <a:endParaRPr lang="ko-KR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직선 연결선 38">
            <a:extLst>
              <a:ext uri="{FF2B5EF4-FFF2-40B4-BE49-F238E27FC236}">
                <a16:creationId xmlns="" xmlns:a16="http://schemas.microsoft.com/office/drawing/2014/main" id="{85277829-5A7D-408E-8F7E-D12C9C5C9668}"/>
              </a:ext>
            </a:extLst>
          </p:cNvPr>
          <p:cNvCxnSpPr/>
          <p:nvPr/>
        </p:nvCxnSpPr>
        <p:spPr>
          <a:xfrm>
            <a:off x="7664540" y="3432594"/>
            <a:ext cx="2880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2E7DA58-3C3C-43FB-B26D-D5860229B6E7}"/>
              </a:ext>
            </a:extLst>
          </p:cNvPr>
          <p:cNvSpPr txBox="1"/>
          <p:nvPr/>
        </p:nvSpPr>
        <p:spPr>
          <a:xfrm>
            <a:off x="7134360" y="3308767"/>
            <a:ext cx="576064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dirty="0">
                <a:solidFill>
                  <a:prstClr val="black"/>
                </a:solidFill>
              </a:rPr>
              <a:t>50 </a:t>
            </a:r>
            <a:r>
              <a:rPr lang="en-US" altLang="ko-KR" sz="900" dirty="0" err="1">
                <a:solidFill>
                  <a:prstClr val="black"/>
                </a:solidFill>
              </a:rPr>
              <a:t>kDa</a:t>
            </a:r>
            <a:endParaRPr lang="ko-KR" altLang="en-US" sz="900" dirty="0">
              <a:solidFill>
                <a:prstClr val="black"/>
              </a:solidFill>
            </a:endParaRPr>
          </a:p>
        </p:txBody>
      </p:sp>
      <p:pic>
        <p:nvPicPr>
          <p:cNvPr id="41" name="Picture 3">
            <a:extLst>
              <a:ext uri="{FF2B5EF4-FFF2-40B4-BE49-F238E27FC236}">
                <a16:creationId xmlns="" xmlns:a16="http://schemas.microsoft.com/office/drawing/2014/main" id="{7454E230-0A13-4FB6-AF7B-041EF3E61F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-1" t="-241" r="52944" b="-139"/>
          <a:stretch/>
        </p:blipFill>
        <p:spPr bwMode="auto">
          <a:xfrm>
            <a:off x="7743527" y="2367663"/>
            <a:ext cx="1846268" cy="204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95617834-7B62-4F60-B685-E4A9053401C7}"/>
              </a:ext>
            </a:extLst>
          </p:cNvPr>
          <p:cNvSpPr txBox="1"/>
          <p:nvPr/>
        </p:nvSpPr>
        <p:spPr>
          <a:xfrm>
            <a:off x="7860792" y="1907785"/>
            <a:ext cx="1365225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Ubi:OsDIRP1-sGFP</a:t>
            </a:r>
            <a:endParaRPr lang="ko-KR" altLang="en-US" sz="9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직선 연결선 43">
            <a:extLst>
              <a:ext uri="{FF2B5EF4-FFF2-40B4-BE49-F238E27FC236}">
                <a16:creationId xmlns="" xmlns:a16="http://schemas.microsoft.com/office/drawing/2014/main" id="{1F0A6837-350D-49FD-818E-222A894FBA4B}"/>
              </a:ext>
            </a:extLst>
          </p:cNvPr>
          <p:cNvCxnSpPr>
            <a:cxnSpLocks/>
          </p:cNvCxnSpPr>
          <p:nvPr/>
        </p:nvCxnSpPr>
        <p:spPr>
          <a:xfrm flipV="1">
            <a:off x="8066349" y="2132164"/>
            <a:ext cx="1232083" cy="4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DF0065DE-5EA9-4FC2-A55C-F74DA86EC2D2}"/>
              </a:ext>
            </a:extLst>
          </p:cNvPr>
          <p:cNvSpPr txBox="1"/>
          <p:nvPr/>
        </p:nvSpPr>
        <p:spPr>
          <a:xfrm>
            <a:off x="9075649" y="4640774"/>
            <a:ext cx="9361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Rubisco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4986135" y="636907"/>
            <a:ext cx="3446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2D, immunoblot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02BB9B2F-6648-426C-845E-26D41091477F}"/>
              </a:ext>
            </a:extLst>
          </p:cNvPr>
          <p:cNvSpPr txBox="1"/>
          <p:nvPr/>
        </p:nvSpPr>
        <p:spPr>
          <a:xfrm>
            <a:off x="7699092" y="2123410"/>
            <a:ext cx="2028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   #1   </a:t>
            </a:r>
            <a:r>
              <a:rPr lang="en-US" altLang="ko-KR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  </a:t>
            </a:r>
            <a:r>
              <a:rPr lang="en-US" altLang="ko-KR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altLang="ko-KR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   #4     #5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="" xmlns:a16="http://schemas.microsoft.com/office/drawing/2014/main" id="{C4EB78E2-837D-41D4-9C71-2881F73A16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37" t="8204" r="13110" b="60884"/>
          <a:stretch/>
        </p:blipFill>
        <p:spPr>
          <a:xfrm>
            <a:off x="4014677" y="2194560"/>
            <a:ext cx="1324272" cy="1761729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="" xmlns:a16="http://schemas.microsoft.com/office/drawing/2014/main" id="{04301B82-5192-4A92-A974-A25A8E7630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t="2918" r="60359" b="67677"/>
          <a:stretch/>
        </p:blipFill>
        <p:spPr>
          <a:xfrm>
            <a:off x="2127083" y="2019457"/>
            <a:ext cx="1864785" cy="186368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="" xmlns:a16="http://schemas.microsoft.com/office/drawing/2014/main" id="{9257048A-9589-45DF-8F30-11FC9A98AC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55778" r="56539"/>
          <a:stretch/>
        </p:blipFill>
        <p:spPr>
          <a:xfrm>
            <a:off x="2127083" y="4129024"/>
            <a:ext cx="1864785" cy="1578435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="" xmlns:a16="http://schemas.microsoft.com/office/drawing/2014/main" id="{208623FF-F0D9-49E5-867C-87045AD099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0" t="55778" r="26732"/>
          <a:stretch/>
        </p:blipFill>
        <p:spPr>
          <a:xfrm>
            <a:off x="4014677" y="4182891"/>
            <a:ext cx="1324272" cy="1431608"/>
          </a:xfrm>
          <a:prstGeom prst="rect">
            <a:avLst/>
          </a:prstGeom>
        </p:spPr>
      </p:pic>
      <p:cxnSp>
        <p:nvCxnSpPr>
          <p:cNvPr id="16" name="직선 화살표 연결선 15">
            <a:extLst>
              <a:ext uri="{FF2B5EF4-FFF2-40B4-BE49-F238E27FC236}">
                <a16:creationId xmlns="" xmlns:a16="http://schemas.microsoft.com/office/drawing/2014/main" id="{61FD2C6F-EA26-482F-8BFA-CFE275978809}"/>
              </a:ext>
            </a:extLst>
          </p:cNvPr>
          <p:cNvCxnSpPr/>
          <p:nvPr/>
        </p:nvCxnSpPr>
        <p:spPr>
          <a:xfrm flipH="1">
            <a:off x="5404499" y="3379207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6C25CEA7-2AA0-40F7-A57F-50504E347046}"/>
              </a:ext>
            </a:extLst>
          </p:cNvPr>
          <p:cNvSpPr txBox="1"/>
          <p:nvPr/>
        </p:nvSpPr>
        <p:spPr>
          <a:xfrm>
            <a:off x="2569366" y="1881046"/>
            <a:ext cx="1578572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      #1      #2      #3  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="" xmlns:a16="http://schemas.microsoft.com/office/drawing/2014/main" id="{FDB10D16-7ACB-4FFD-A047-ECA11E28F571}"/>
              </a:ext>
            </a:extLst>
          </p:cNvPr>
          <p:cNvCxnSpPr>
            <a:cxnSpLocks/>
          </p:cNvCxnSpPr>
          <p:nvPr/>
        </p:nvCxnSpPr>
        <p:spPr>
          <a:xfrm>
            <a:off x="2691939" y="1627714"/>
            <a:ext cx="118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875BF63B-0FC5-49DB-9E85-64406C055DD5}"/>
              </a:ext>
            </a:extLst>
          </p:cNvPr>
          <p:cNvSpPr txBox="1"/>
          <p:nvPr/>
        </p:nvSpPr>
        <p:spPr>
          <a:xfrm>
            <a:off x="2707879" y="1393174"/>
            <a:ext cx="1144693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condition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777AAE0-DE35-4522-8344-F8EFD4B61505}"/>
              </a:ext>
            </a:extLst>
          </p:cNvPr>
          <p:cNvSpPr txBox="1"/>
          <p:nvPr/>
        </p:nvSpPr>
        <p:spPr>
          <a:xfrm>
            <a:off x="3968631" y="1385460"/>
            <a:ext cx="1563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Drought condition (4 h)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직선 연결선 20">
            <a:extLst>
              <a:ext uri="{FF2B5EF4-FFF2-40B4-BE49-F238E27FC236}">
                <a16:creationId xmlns="" xmlns:a16="http://schemas.microsoft.com/office/drawing/2014/main" id="{1A6381D7-5E80-4D21-B20A-2811ABAC2F06}"/>
              </a:ext>
            </a:extLst>
          </p:cNvPr>
          <p:cNvCxnSpPr>
            <a:cxnSpLocks/>
          </p:cNvCxnSpPr>
          <p:nvPr/>
        </p:nvCxnSpPr>
        <p:spPr>
          <a:xfrm>
            <a:off x="2964926" y="1878898"/>
            <a:ext cx="932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63A772EE-176A-4DC8-B9B7-C7DE2248D3F5}"/>
              </a:ext>
            </a:extLst>
          </p:cNvPr>
          <p:cNvSpPr txBox="1"/>
          <p:nvPr/>
        </p:nvSpPr>
        <p:spPr>
          <a:xfrm>
            <a:off x="2794325" y="1650508"/>
            <a:ext cx="1274004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Ubi:RNAi-OsDIRP1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9C31DBAA-02C7-4049-A9F6-921287842A76}"/>
              </a:ext>
            </a:extLst>
          </p:cNvPr>
          <p:cNvSpPr txBox="1"/>
          <p:nvPr/>
        </p:nvSpPr>
        <p:spPr>
          <a:xfrm>
            <a:off x="4275211" y="1649811"/>
            <a:ext cx="1322046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Ubi:RNAi-OsDIRP1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94892D8E-DC36-4829-9C08-45B03D666B92}"/>
              </a:ext>
            </a:extLst>
          </p:cNvPr>
          <p:cNvSpPr txBox="1"/>
          <p:nvPr/>
        </p:nvSpPr>
        <p:spPr>
          <a:xfrm>
            <a:off x="4079691" y="1873332"/>
            <a:ext cx="1679874" cy="232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      #1      #2      #3      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직선 연결선 32">
            <a:extLst>
              <a:ext uri="{FF2B5EF4-FFF2-40B4-BE49-F238E27FC236}">
                <a16:creationId xmlns="" xmlns:a16="http://schemas.microsoft.com/office/drawing/2014/main" id="{96CE0553-7D54-46E6-B41B-8E616BA6F740}"/>
              </a:ext>
            </a:extLst>
          </p:cNvPr>
          <p:cNvCxnSpPr>
            <a:cxnSpLocks/>
          </p:cNvCxnSpPr>
          <p:nvPr/>
        </p:nvCxnSpPr>
        <p:spPr>
          <a:xfrm>
            <a:off x="4156845" y="1620000"/>
            <a:ext cx="1182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="" xmlns:a16="http://schemas.microsoft.com/office/drawing/2014/main" id="{4967E923-F2B8-4AC0-AC79-96A27276E75D}"/>
              </a:ext>
            </a:extLst>
          </p:cNvPr>
          <p:cNvCxnSpPr>
            <a:cxnSpLocks/>
          </p:cNvCxnSpPr>
          <p:nvPr/>
        </p:nvCxnSpPr>
        <p:spPr>
          <a:xfrm>
            <a:off x="4471696" y="1871184"/>
            <a:ext cx="932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="" xmlns:a16="http://schemas.microsoft.com/office/drawing/2014/main" id="{0D84BF8B-CEB8-4E76-B896-2DDA7382F4D1}"/>
              </a:ext>
            </a:extLst>
          </p:cNvPr>
          <p:cNvSpPr/>
          <p:nvPr/>
        </p:nvSpPr>
        <p:spPr>
          <a:xfrm>
            <a:off x="5580531" y="4666188"/>
            <a:ext cx="780983" cy="2325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9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OsUbiquitin</a:t>
            </a:r>
            <a:endParaRPr lang="ko-KR" altLang="en-US" sz="9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="" xmlns:a16="http://schemas.microsoft.com/office/drawing/2014/main" id="{BE7F6E5C-B342-4617-81BF-A6B99A31E5DA}"/>
              </a:ext>
            </a:extLst>
          </p:cNvPr>
          <p:cNvSpPr/>
          <p:nvPr/>
        </p:nvSpPr>
        <p:spPr>
          <a:xfrm>
            <a:off x="5715376" y="3262953"/>
            <a:ext cx="671979" cy="2325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9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OsDIRP1</a:t>
            </a:r>
            <a:endParaRPr lang="ko-KR" alt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="" xmlns:a16="http://schemas.microsoft.com/office/drawing/2014/main" id="{61FD2C6F-EA26-482F-8BFA-CFE275978809}"/>
              </a:ext>
            </a:extLst>
          </p:cNvPr>
          <p:cNvCxnSpPr/>
          <p:nvPr/>
        </p:nvCxnSpPr>
        <p:spPr>
          <a:xfrm flipH="1">
            <a:off x="5328025" y="4835048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AB040C5-4F72-4058-AB2F-5212DB12853F}"/>
              </a:ext>
            </a:extLst>
          </p:cNvPr>
          <p:cNvSpPr txBox="1"/>
          <p:nvPr/>
        </p:nvSpPr>
        <p:spPr>
          <a:xfrm>
            <a:off x="124194" y="636908"/>
            <a:ext cx="2663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Cui et al., Figure 2E, RT-PCR</a:t>
            </a:r>
            <a:endParaRPr lang="ko-KR" alt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="" xmlns:a16="http://schemas.microsoft.com/office/drawing/2014/main" id="{61FD2C6F-EA26-482F-8BFA-CFE275978809}"/>
              </a:ext>
            </a:extLst>
          </p:cNvPr>
          <p:cNvCxnSpPr/>
          <p:nvPr/>
        </p:nvCxnSpPr>
        <p:spPr>
          <a:xfrm flipH="1">
            <a:off x="2316860" y="3346050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="" xmlns:a16="http://schemas.microsoft.com/office/drawing/2014/main" id="{61FD2C6F-EA26-482F-8BFA-CFE275978809}"/>
              </a:ext>
            </a:extLst>
          </p:cNvPr>
          <p:cNvCxnSpPr/>
          <p:nvPr/>
        </p:nvCxnSpPr>
        <p:spPr>
          <a:xfrm flipH="1">
            <a:off x="2273185" y="4789987"/>
            <a:ext cx="252506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93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5120</TotalTime>
  <Words>330</Words>
  <Application>Microsoft Office PowerPoint</Application>
  <PresentationFormat>A4 용지(210x297mm)</PresentationFormat>
  <Paragraphs>86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Woo Taek Kim</cp:lastModifiedBy>
  <cp:revision>338</cp:revision>
  <cp:lastPrinted>2018-09-26T02:27:11Z</cp:lastPrinted>
  <dcterms:created xsi:type="dcterms:W3CDTF">2017-08-07T06:17:24Z</dcterms:created>
  <dcterms:modified xsi:type="dcterms:W3CDTF">2018-10-12T02:11:50Z</dcterms:modified>
</cp:coreProperties>
</file>