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680D6-7022-854D-80EC-487CE9346C28}" type="datetimeFigureOut">
              <a:rPr lang="en-US" smtClean="0"/>
              <a:t>6/24/18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EF621-6DC4-E242-92DC-150A19A7F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23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D5AB3-CE93-4FA2-A99C-B248F46BCB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11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80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8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3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5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79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475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90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56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8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5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2E355-4F59-EE4E-A5D9-AB79F5445BCC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CADA9-E6CB-294D-8D7B-B187C6367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4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microsoft.com/office/2007/relationships/hdphoto" Target="../media/hdphoto4.wdp"/><Relationship Id="rId1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microsoft.com/office/2007/relationships/hdphoto" Target="../media/hdphoto1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7" Type="http://schemas.openxmlformats.org/officeDocument/2006/relationships/image" Target="../media/image3.png"/><Relationship Id="rId8" Type="http://schemas.openxmlformats.org/officeDocument/2006/relationships/image" Target="../media/image4.jpeg"/><Relationship Id="rId9" Type="http://schemas.microsoft.com/office/2007/relationships/hdphoto" Target="../media/hdphoto3.wdp"/><Relationship Id="rId10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9239"/>
          <a:stretch/>
        </p:blipFill>
        <p:spPr bwMode="auto">
          <a:xfrm>
            <a:off x="152400" y="101889"/>
            <a:ext cx="4191000" cy="3250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19" t="50767" b="-743"/>
          <a:stretch/>
        </p:blipFill>
        <p:spPr bwMode="auto">
          <a:xfrm>
            <a:off x="152400" y="3581400"/>
            <a:ext cx="4191000" cy="328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/>
          <a:stretch/>
        </p:blipFill>
        <p:spPr bwMode="auto">
          <a:xfrm>
            <a:off x="4877090" y="3579892"/>
            <a:ext cx="4114509" cy="3223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P2040016.JPG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31" t="15853"/>
          <a:stretch/>
        </p:blipFill>
        <p:spPr bwMode="auto">
          <a:xfrm>
            <a:off x="4877090" y="3581400"/>
            <a:ext cx="4114510" cy="322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59" b="14071"/>
          <a:stretch/>
        </p:blipFill>
        <p:spPr bwMode="auto">
          <a:xfrm>
            <a:off x="4877090" y="95448"/>
            <a:ext cx="4114510" cy="325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507163"/>
            <a:ext cx="6588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587" y="3078163"/>
            <a:ext cx="6588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4800" y="76200"/>
            <a:ext cx="533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/>
                <a:cs typeface="Arial"/>
              </a:rPr>
              <a:t>A				</a:t>
            </a:r>
            <a:r>
              <a:rPr lang="en-US" sz="4000" b="1" smtClean="0">
                <a:latin typeface="Arial"/>
                <a:cs typeface="Arial"/>
              </a:rPr>
              <a:t>						B</a:t>
            </a:r>
            <a:endParaRPr lang="en-US" sz="4000" b="1" dirty="0" smtClean="0">
              <a:latin typeface="Arial"/>
              <a:cs typeface="Arial"/>
            </a:endParaRPr>
          </a:p>
          <a:p>
            <a:endParaRPr lang="en-US" sz="4000" b="1" dirty="0">
              <a:latin typeface="Arial"/>
              <a:cs typeface="Arial"/>
            </a:endParaRPr>
          </a:p>
          <a:p>
            <a:endParaRPr lang="en-US" sz="4000" b="1" dirty="0" smtClean="0">
              <a:latin typeface="Arial"/>
              <a:cs typeface="Arial"/>
            </a:endParaRPr>
          </a:p>
          <a:p>
            <a:endParaRPr lang="en-US" sz="4000" b="1" dirty="0">
              <a:latin typeface="Arial"/>
              <a:cs typeface="Arial"/>
            </a:endParaRPr>
          </a:p>
          <a:p>
            <a:endParaRPr lang="en-US" sz="4000" b="1" dirty="0" smtClean="0">
              <a:latin typeface="Arial"/>
              <a:cs typeface="Arial"/>
            </a:endParaRPr>
          </a:p>
          <a:p>
            <a:endParaRPr lang="en-US" sz="4000" b="1" dirty="0">
              <a:latin typeface="Arial"/>
              <a:cs typeface="Arial"/>
            </a:endParaRPr>
          </a:p>
          <a:p>
            <a:r>
              <a:rPr lang="en-US" sz="4000" b="1" dirty="0" smtClean="0">
                <a:latin typeface="Arial"/>
                <a:cs typeface="Arial"/>
              </a:rPr>
              <a:t>C										D</a:t>
            </a:r>
            <a:endParaRPr lang="en-US" sz="4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0580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Dana-Farber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DuBois</dc:creator>
  <cp:lastModifiedBy>Steve DuBois</cp:lastModifiedBy>
  <cp:revision>2</cp:revision>
  <dcterms:created xsi:type="dcterms:W3CDTF">2018-06-24T12:53:20Z</dcterms:created>
  <dcterms:modified xsi:type="dcterms:W3CDTF">2018-06-24T12:54:08Z</dcterms:modified>
</cp:coreProperties>
</file>