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36" autoAdjust="0"/>
    <p:restoredTop sz="94660"/>
  </p:normalViewPr>
  <p:slideViewPr>
    <p:cSldViewPr snapToGrid="0">
      <p:cViewPr varScale="1">
        <p:scale>
          <a:sx n="77" d="100"/>
          <a:sy n="77" d="100"/>
        </p:scale>
        <p:origin x="120" y="9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864E3-C813-49D3-897F-B6DDA5E4A05E}" type="datetimeFigureOut">
              <a:rPr lang="en-US" smtClean="0"/>
              <a:t>9/7/2018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AF828-3DE9-4850-969E-654F399F51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6170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864E3-C813-49D3-897F-B6DDA5E4A05E}" type="datetimeFigureOut">
              <a:rPr lang="en-US" smtClean="0"/>
              <a:t>9/7/2018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AF828-3DE9-4850-969E-654F399F51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2762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864E3-C813-49D3-897F-B6DDA5E4A05E}" type="datetimeFigureOut">
              <a:rPr lang="en-US" smtClean="0"/>
              <a:t>9/7/2018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AF828-3DE9-4850-969E-654F399F51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008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864E3-C813-49D3-897F-B6DDA5E4A05E}" type="datetimeFigureOut">
              <a:rPr lang="en-US" smtClean="0"/>
              <a:t>9/7/2018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AF828-3DE9-4850-969E-654F399F51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391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864E3-C813-49D3-897F-B6DDA5E4A05E}" type="datetimeFigureOut">
              <a:rPr lang="en-US" smtClean="0"/>
              <a:t>9/7/2018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AF828-3DE9-4850-969E-654F399F51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338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864E3-C813-49D3-897F-B6DDA5E4A05E}" type="datetimeFigureOut">
              <a:rPr lang="en-US" smtClean="0"/>
              <a:t>9/7/2018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AF828-3DE9-4850-969E-654F399F51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33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864E3-C813-49D3-897F-B6DDA5E4A05E}" type="datetimeFigureOut">
              <a:rPr lang="en-US" smtClean="0"/>
              <a:t>9/7/2018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AF828-3DE9-4850-969E-654F399F51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0672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864E3-C813-49D3-897F-B6DDA5E4A05E}" type="datetimeFigureOut">
              <a:rPr lang="en-US" smtClean="0"/>
              <a:t>9/7/2018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AF828-3DE9-4850-969E-654F399F51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268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864E3-C813-49D3-897F-B6DDA5E4A05E}" type="datetimeFigureOut">
              <a:rPr lang="en-US" smtClean="0"/>
              <a:t>9/7/2018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AF828-3DE9-4850-969E-654F399F51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552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864E3-C813-49D3-897F-B6DDA5E4A05E}" type="datetimeFigureOut">
              <a:rPr lang="en-US" smtClean="0"/>
              <a:t>9/7/2018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AF828-3DE9-4850-969E-654F399F51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7859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864E3-C813-49D3-897F-B6DDA5E4A05E}" type="datetimeFigureOut">
              <a:rPr lang="en-US" smtClean="0"/>
              <a:t>9/7/2018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AF828-3DE9-4850-969E-654F399F51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1046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864E3-C813-49D3-897F-B6DDA5E4A05E}" type="datetimeFigureOut">
              <a:rPr lang="en-US" smtClean="0"/>
              <a:t>9/7/2018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2AF828-3DE9-4850-969E-654F399F51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214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3188498" y="2032587"/>
            <a:ext cx="5815004" cy="2792826"/>
            <a:chOff x="3832965" y="1650111"/>
            <a:chExt cx="5815004" cy="2792826"/>
          </a:xfrm>
        </p:grpSpPr>
        <p:grpSp>
          <p:nvGrpSpPr>
            <p:cNvPr id="16" name="Group 15"/>
            <p:cNvGrpSpPr/>
            <p:nvPr/>
          </p:nvGrpSpPr>
          <p:grpSpPr>
            <a:xfrm>
              <a:off x="3832965" y="1650111"/>
              <a:ext cx="4346531" cy="2792826"/>
              <a:chOff x="3832965" y="1650111"/>
              <a:chExt cx="4346531" cy="2792826"/>
            </a:xfrm>
          </p:grpSpPr>
          <p:grpSp>
            <p:nvGrpSpPr>
              <p:cNvPr id="8" name="Group 7"/>
              <p:cNvGrpSpPr/>
              <p:nvPr/>
            </p:nvGrpSpPr>
            <p:grpSpPr>
              <a:xfrm>
                <a:off x="4889950" y="2174321"/>
                <a:ext cx="2232561" cy="2268616"/>
                <a:chOff x="4857008" y="1009403"/>
                <a:chExt cx="2232561" cy="2268616"/>
              </a:xfrm>
            </p:grpSpPr>
            <p:sp>
              <p:nvSpPr>
                <p:cNvPr id="4" name="TextBox 3"/>
                <p:cNvSpPr txBox="1"/>
                <p:nvPr/>
              </p:nvSpPr>
              <p:spPr>
                <a:xfrm>
                  <a:off x="4857008" y="1009403"/>
                  <a:ext cx="2232561" cy="461665"/>
                </a:xfrm>
                <a:prstGeom prst="rect">
                  <a:avLst/>
                </a:prstGeom>
                <a:noFill/>
                <a:ln w="31750"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Total Registered </a:t>
                  </a:r>
                </a:p>
                <a:p>
                  <a:pPr algn="ctr"/>
                  <a:r>
                    <a:rPr lang="en-US" sz="12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(n=25,714)</a:t>
                  </a:r>
                  <a:endParaRPr 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" name="TextBox 4"/>
                <p:cNvSpPr txBox="1"/>
                <p:nvPr/>
              </p:nvSpPr>
              <p:spPr>
                <a:xfrm>
                  <a:off x="4857008" y="1921824"/>
                  <a:ext cx="2232561" cy="461665"/>
                </a:xfrm>
                <a:prstGeom prst="rect">
                  <a:avLst/>
                </a:prstGeom>
                <a:noFill/>
                <a:ln w="31750"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Total Enrolled </a:t>
                  </a:r>
                </a:p>
                <a:p>
                  <a:pPr algn="ctr"/>
                  <a:r>
                    <a:rPr lang="en-US" sz="12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(n=5,529)</a:t>
                  </a:r>
                  <a:endParaRPr 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" name="TextBox 5"/>
                <p:cNvSpPr txBox="1"/>
                <p:nvPr/>
              </p:nvSpPr>
              <p:spPr>
                <a:xfrm>
                  <a:off x="4857008" y="2816354"/>
                  <a:ext cx="2232561" cy="461665"/>
                </a:xfrm>
                <a:prstGeom prst="rect">
                  <a:avLst/>
                </a:prstGeom>
                <a:noFill/>
                <a:ln w="31750"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Analytic Sample</a:t>
                  </a:r>
                </a:p>
                <a:p>
                  <a:pPr algn="ctr"/>
                  <a:r>
                    <a:rPr lang="en-US" sz="12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(n=5,274)</a:t>
                  </a:r>
                  <a:endParaRPr 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7" name="TextBox 6"/>
              <p:cNvSpPr txBox="1"/>
              <p:nvPr/>
            </p:nvSpPr>
            <p:spPr>
              <a:xfrm>
                <a:off x="3832965" y="1650111"/>
                <a:ext cx="434653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Supplemental Figure. Selection of Study Sample 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0" name="Straight Arrow Connector 9"/>
              <p:cNvCxnSpPr/>
              <p:nvPr/>
            </p:nvCxnSpPr>
            <p:spPr>
              <a:xfrm>
                <a:off x="6006231" y="2630710"/>
                <a:ext cx="0" cy="450756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Arrow Connector 11"/>
              <p:cNvCxnSpPr/>
              <p:nvPr/>
            </p:nvCxnSpPr>
            <p:spPr>
              <a:xfrm>
                <a:off x="6006231" y="3559059"/>
                <a:ext cx="0" cy="432865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Arrow Connector 13"/>
              <p:cNvCxnSpPr/>
              <p:nvPr/>
            </p:nvCxnSpPr>
            <p:spPr>
              <a:xfrm>
                <a:off x="6006231" y="2856088"/>
                <a:ext cx="1409177" cy="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/>
              <p:cNvCxnSpPr/>
              <p:nvPr/>
            </p:nvCxnSpPr>
            <p:spPr>
              <a:xfrm>
                <a:off x="6006231" y="3775491"/>
                <a:ext cx="1409177" cy="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TextBox 16"/>
            <p:cNvSpPr txBox="1"/>
            <p:nvPr/>
          </p:nvSpPr>
          <p:spPr>
            <a:xfrm>
              <a:off x="7415408" y="2532923"/>
              <a:ext cx="2232561" cy="646331"/>
            </a:xfrm>
            <a:prstGeom prst="rect">
              <a:avLst/>
            </a:prstGeom>
            <a:noFill/>
            <a:ln w="317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Did not complete at least one coach call or have at least 2 weight values (n=20,185)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415408" y="3544659"/>
              <a:ext cx="2232561" cy="461665"/>
            </a:xfrm>
            <a:prstGeom prst="rect">
              <a:avLst/>
            </a:prstGeom>
            <a:noFill/>
            <a:ln w="317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Enrolled after June 30, 2016 (n=255)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60801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49</Words>
  <Application>Microsoft Office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Johns Hopkins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Kimberly Gudzune</dc:creator>
  <cp:lastModifiedBy>Kimberly Gudzune</cp:lastModifiedBy>
  <cp:revision>3</cp:revision>
  <dcterms:created xsi:type="dcterms:W3CDTF">2018-09-07T15:58:50Z</dcterms:created>
  <dcterms:modified xsi:type="dcterms:W3CDTF">2018-09-07T16:07:45Z</dcterms:modified>
</cp:coreProperties>
</file>