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58" y="5309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EF43-BF9C-4ABB-B6AE-91BA99C61F7F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38E13-1C32-4050-9352-6DB072F6A4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126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EF43-BF9C-4ABB-B6AE-91BA99C61F7F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38E13-1C32-4050-9352-6DB072F6A4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3912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EF43-BF9C-4ABB-B6AE-91BA99C61F7F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38E13-1C32-4050-9352-6DB072F6A4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593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EF43-BF9C-4ABB-B6AE-91BA99C61F7F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38E13-1C32-4050-9352-6DB072F6A4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43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EF43-BF9C-4ABB-B6AE-91BA99C61F7F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38E13-1C32-4050-9352-6DB072F6A4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483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EF43-BF9C-4ABB-B6AE-91BA99C61F7F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38E13-1C32-4050-9352-6DB072F6A4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7634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EF43-BF9C-4ABB-B6AE-91BA99C61F7F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38E13-1C32-4050-9352-6DB072F6A4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0394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EF43-BF9C-4ABB-B6AE-91BA99C61F7F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38E13-1C32-4050-9352-6DB072F6A4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8770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EF43-BF9C-4ABB-B6AE-91BA99C61F7F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38E13-1C32-4050-9352-6DB072F6A4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785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EF43-BF9C-4ABB-B6AE-91BA99C61F7F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38E13-1C32-4050-9352-6DB072F6A4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8720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EF43-BF9C-4ABB-B6AE-91BA99C61F7F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38E13-1C32-4050-9352-6DB072F6A4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520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7EF43-BF9C-4ABB-B6AE-91BA99C61F7F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38E13-1C32-4050-9352-6DB072F6A4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948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0648" y="68872"/>
            <a:ext cx="6264696" cy="8925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document S1: Amino-acid sequences and multiple sequence </a:t>
            </a:r>
            <a:r>
              <a:rPr lang="en-US" sz="10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alignement</a:t>
            </a: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three </a:t>
            </a:r>
            <a:r>
              <a:rPr lang="en-US" sz="10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homeologous</a:t>
            </a: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wheat proteins considered as potential </a:t>
            </a:r>
            <a:r>
              <a:rPr lang="en-US" sz="10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orthologs</a:t>
            </a: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en-US" sz="10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105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distachyon</a:t>
            </a:r>
            <a:r>
              <a:rPr lang="en-US" sz="10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Bradi5g03300 UGT.</a:t>
            </a:r>
            <a:endParaRPr lang="fr-FR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lang="fr-FR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&gt;Traes_2AS_99FF5C043.1</a:t>
            </a:r>
            <a:endParaRPr lang="fr-F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MELTWRAITVGPTLPSFYLDDDRLPSNKSYGFNLFGSDAPCMDWLEKQSISSVVLVSYGTFSNYDATQLDELGNGLCNCGKSFLWVVRSNEAHKLSEELRKSCEKNGLIVSWCPQLEVLAHKAIGCFVTHCGWNSTLEAVVCGIPLVGIPHWADQPTIAKYVESAWGMGVRVQKSESGSLRSAEVERCIRDVMDGERKDDYKRNAMKWMQKAKEAMQEGGSSDKHIAEFAAKYFQQCNLYFKISK*</a:t>
            </a:r>
          </a:p>
          <a:p>
            <a:endParaRPr lang="fr-F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&gt;Traes_2BS_14CA35D5D.1</a:t>
            </a:r>
            <a:endParaRPr lang="fr-F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ESTGHGGGEGASVLLLPFPGAQGHTNPLLELGRRLARHGLHPTLVATRHVLSSTPPPGAPFRVAAISDGFDAGGAASDYTEYFSRLEAVGSETLRELLLSEARAGRPVRVLVYDSHLPWAGRVARAAGVPAAAFFSQPCSVNIVYGELWAGRLALPVMDGAGPELLARGALGVELGPEDVPPFAAAPESQPSFLKMAIGQFDGLEDTDDVLVNSFNDIEPTEGEFMELTWRKKTIGPTLPSFYLDDHRLPSNKSYGFNLFDSDAPCMDWLENQSISSVVLVSYGTFSNYDATQLEELGNGICNSGKSFLWVVRSNEAHKLSEELRKKCEKNGLIVSWCPQLEVLAHKAIGCFVTHCGWNSTLEAVVCGVPLVGIPHWADQPTIAKYVESGWGMGVRVQKSESESLRSAEVERCIREVMDGERKGEYKRNAIKWMQKAKEAMQEGGSSDKHIAEFAAKYSSI*</a:t>
            </a:r>
          </a:p>
          <a:p>
            <a:endParaRPr lang="fr-F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&gt;Traes_2DS_5CE0A969D.1</a:t>
            </a:r>
            <a:endParaRPr lang="fr-F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MSIGQFDGLEEADDVLVNSFSDIEPTEAEYMELTWGAKTVGPTLPSFYLEDDRLPSNKSYGFNLFGDDAPCLDWLQEQSISSVVLVSYGTFSNYDATQLEELGNGVCSSGKPFLWVVRSNEAHKLSEEVKAKCEKNGLIVSWCPQLEVLAHKAIGCFVTHCGWNSTLEAVVCGVPLVGIPHWADQHTIAKYVESAWDIGVRARKSENGLLRSGEVGRCIREVMDGERKDEYKRNATKLMQKAKEAMRDGGSSDKHIAEFAAKYSSI*</a:t>
            </a:r>
          </a:p>
          <a:p>
            <a:endParaRPr lang="fr-FR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fr-F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Traes_2AS_99FF5C043.1      --------------------------------------------------</a:t>
            </a:r>
            <a:endParaRPr lang="fr-F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Traes_2BS_14CA35D5D.1      MESTGHGGGEGASVLLLPFPGAQGHTNPLLELGRRLARHGLHPTLVATRH</a:t>
            </a:r>
            <a:endParaRPr lang="fr-FR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Traes_2DS_5CE0A969D.1      --------------------------------------------------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Traes_2AS_99FF5C043.1      --------------------------------------------------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Traes_2BS_14CA35D5D.1      VLSSTPPPGAPFRVAAISDGFDAGGAASDYTEYFSRLEAVGSETLRELLL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Traes_2DS_5CE0A969D.1      --------------------------------------------------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Traes_2AS_99FF5C043.1      --------------------------------------------------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Traes_2BS_14CA35D5D.1      SEARAGRPVRVLVYDSHLPWAGRVARAAGVPAAAFFSQPCSVNIVYGELW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Traes_2DS_5CE0A969D.1      --------------------------------------------------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Traes_2AS_99FF5C043.1      --------------------------------------------------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Traes_2BS_14CA35D5D.1      AGRLALPVMDGAGPELLARGALGVELGPEDVPPFAAAPESQPSFLKMAIG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Traes_2DS_5CE0A969D.1      ----------------------------------------------MSIG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Traes_2AS_99FF5C043.1      --------------------------MELTWRAITVGPTLPSFYLDDDRL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Traes_2BS_14CA35D5D.1      QFDGLEDTDDVLVNSFNDIEPTEGEFMELTWRKKTIGPTLPSFYLDDHRL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Traes_2DS_5CE0A969D.1      QFDGLEEADDVLVNSFSDIEPTEAEYMELTWGAKTVGPTLPSFYLEDDRL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*****   *:*********:*.**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Traes_2AS_99FF5C043.1      PSNKSYGFNLFGSDAPCMDWLEKQSISSVVLVSYGTFSNYDATQLDELGN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Traes_2BS_14CA35D5D.1      PSNKSYGFNLFDSDAPCMDWLENQSISSVVLVSYGTFSNYDATQLEELGN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Traes_2DS_5CE0A969D.1      PSNKSYGFNLFGDDAPCLDWLQEQSISSVVLVSYGTFSNYDATQLEELGN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***********..****:***::**********************:****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Traes_2AS_99FF5C043.1      GLCNCGKSFLWVVRSNEAHKLSEELRKSCEKNGLIVSWCPQLEVLAHKAI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Traes_2BS_14CA35D5D.1      GICNSGKSFLWVVRSNEAHKLSEELRKKCEKNGLIVSWCPQLEVLAHKAI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Traes_2DS_5CE0A969D.1      GVCSSGKPFLWVVRSNEAHKLSEEVKAKCEKNGLIVSWCPQLEVLAHKAI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*:*..**.****************:: .**********************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Traes_2AS_99FF5C043.1      GCFVTHCGWNSTLEAVVCGIPLVGIPHWADQPTIAKYVESAWGMGVRVQK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Traes_2BS_14CA35D5D.1      GCFVTHCGWNSTLEAVVCGVPLVGIPHWADQPTIAKYVESGWGMGVRVQK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Traes_2DS_5CE0A969D.1      GCFVTHCGWNSTLEAVVCGVPLVGIPHWADQHTIAKYVESAWDIGVRARK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*******************:*********** ********.*.:***.:*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Traes_2AS_99FF5C043.1      SESGSLRSAEVERCIRDVMDGERKDDYKRNAMKWMQKAKEAMQEGGSSDK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Traes_2BS_14CA35D5D.1      SESESLRSAEVERCIREVMDGERKGEYKRNAIKWMQKAKEAMQEGGSSDK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Traes_2DS_5CE0A969D.1      SENGLLRSGEVGRCIREVMDGERKDEYKRNATKLMQKAKEAMRDGGSSDK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**.  ***.** ****:*******.:***** * ********::******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Traes_2AS_99FF5C043.1      HIAEFAAKYFQQCNLYFKISK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Traes_2BS_14CA35D5D.1      HIAEFAAKYSSI---------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Traes_2DS_5CE0A969D.1      HIAEFAAKYSSI---------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********* .      </a:t>
            </a:r>
          </a:p>
          <a:p>
            <a:r>
              <a:rPr lang="fr-F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763668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28</Words>
  <Application>Microsoft Office PowerPoint</Application>
  <PresentationFormat>Affichage à l'écran (4:3)</PresentationFormat>
  <Paragraphs>62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IPS2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 Dufresne</dc:creator>
  <cp:lastModifiedBy>Marie Dufresne</cp:lastModifiedBy>
  <cp:revision>1</cp:revision>
  <dcterms:created xsi:type="dcterms:W3CDTF">2018-05-31T11:53:23Z</dcterms:created>
  <dcterms:modified xsi:type="dcterms:W3CDTF">2018-05-31T11:56:52Z</dcterms:modified>
</cp:coreProperties>
</file>