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68580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75" d="100"/>
          <a:sy n="75" d="100"/>
        </p:scale>
        <p:origin x="7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00BC1-5F91-4C6B-82C4-D413F7DB227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76488" y="1143000"/>
            <a:ext cx="2105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FE062-720A-4985-A944-C6C0C3DF1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81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46133"/>
            <a:ext cx="5829300" cy="3501814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82989"/>
            <a:ext cx="5143500" cy="2428451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8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8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35518"/>
            <a:ext cx="1478756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35518"/>
            <a:ext cx="4350544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3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0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507619"/>
            <a:ext cx="5915025" cy="4184014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731215"/>
            <a:ext cx="5915025" cy="2200274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/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1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77584"/>
            <a:ext cx="291465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77584"/>
            <a:ext cx="291465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60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35520"/>
            <a:ext cx="591502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65707"/>
            <a:ext cx="2901255" cy="1208404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74110"/>
            <a:ext cx="2901255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65707"/>
            <a:ext cx="2915543" cy="1208404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74110"/>
            <a:ext cx="2915543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0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94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8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70560"/>
            <a:ext cx="2211884" cy="23469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48226"/>
            <a:ext cx="3471863" cy="7147984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017520"/>
            <a:ext cx="2211884" cy="5590329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70560"/>
            <a:ext cx="2211884" cy="23469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48226"/>
            <a:ext cx="3471863" cy="7147984"/>
          </a:xfrm>
        </p:spPr>
        <p:txBody>
          <a:bodyPr anchor="t"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017520"/>
            <a:ext cx="2211884" cy="5590329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2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35520"/>
            <a:ext cx="591502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77584"/>
            <a:ext cx="591502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322650"/>
            <a:ext cx="154305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60302-081D-4C15-894E-A9C5E9556D5B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322650"/>
            <a:ext cx="231457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322650"/>
            <a:ext cx="154305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BEAF5-E168-464D-868C-95A44E682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7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0" y="617584"/>
            <a:ext cx="2205776" cy="227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71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slammy107@gmail.com</dc:creator>
  <cp:lastModifiedBy>slammy107@gmail.com</cp:lastModifiedBy>
  <cp:revision>11</cp:revision>
  <dcterms:created xsi:type="dcterms:W3CDTF">2018-11-20T17:39:01Z</dcterms:created>
  <dcterms:modified xsi:type="dcterms:W3CDTF">2018-11-20T17:59:18Z</dcterms:modified>
</cp:coreProperties>
</file>