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9144000" cy="6858000" type="screen4x3"/>
  <p:notesSz cx="6724650" cy="97742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-24" y="9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06.07.2018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06.07.2018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06.07.2018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06.07.2018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06.07.2018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06.07.2018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06.07.2018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q010gs\Desktop\bilder tma isabel\ME1-2 pmTor pictures\TMA Block A pmTor\ME1-2 pmTor_TMA Block A pmTor G05.jpg"/>
          <p:cNvPicPr preferRelativeResize="0">
            <a:picLocks noGrp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2" t="16696" r="19495" b="20094"/>
          <a:stretch/>
        </p:blipFill>
        <p:spPr bwMode="auto">
          <a:xfrm>
            <a:off x="2066607" y="193927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q010gs\Desktop\bilder tma isabel\ME1-2 pmTor pictures\TMA Block A pmTor\ME1-2 pmTor_TMA Block A pmTor H05.jpg"/>
          <p:cNvPicPr preferRelativeResize="0">
            <a:picLocks noGrp="1" noChangeArrowheads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5" t="23298" r="21115" b="14592"/>
          <a:stretch/>
        </p:blipFill>
        <p:spPr bwMode="auto">
          <a:xfrm>
            <a:off x="3778201" y="193927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2165939" y="1570243"/>
            <a:ext cx="1253933" cy="1440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err="1" smtClean="0"/>
              <a:t>No</a:t>
            </a:r>
            <a:r>
              <a:rPr lang="de-AT" sz="1400" dirty="0" smtClean="0"/>
              <a:t> </a:t>
            </a:r>
            <a:r>
              <a:rPr lang="de-AT" sz="1400" dirty="0" err="1" smtClean="0"/>
              <a:t>medication</a:t>
            </a:r>
            <a:endParaRPr lang="de-DE" sz="1400" dirty="0"/>
          </a:p>
        </p:txBody>
      </p:sp>
      <p:sp>
        <p:nvSpPr>
          <p:cNvPr id="10" name="Textfeld 9"/>
          <p:cNvSpPr txBox="1"/>
          <p:nvPr/>
        </p:nvSpPr>
        <p:spPr>
          <a:xfrm>
            <a:off x="3923928" y="1568534"/>
            <a:ext cx="975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err="1" smtClean="0"/>
              <a:t>Metformin</a:t>
            </a:r>
            <a:endParaRPr lang="de-DE" sz="1400" dirty="0"/>
          </a:p>
        </p:txBody>
      </p:sp>
      <p:sp>
        <p:nvSpPr>
          <p:cNvPr id="11" name="Textfeld 10"/>
          <p:cNvSpPr txBox="1"/>
          <p:nvPr/>
        </p:nvSpPr>
        <p:spPr>
          <a:xfrm>
            <a:off x="899592" y="697983"/>
            <a:ext cx="888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 err="1" smtClean="0"/>
              <a:t>pmTOR</a:t>
            </a:r>
            <a:endParaRPr lang="de-AT" b="1" dirty="0" smtClean="0"/>
          </a:p>
          <a:p>
            <a:endParaRPr lang="de-DE" b="1" dirty="0"/>
          </a:p>
        </p:txBody>
      </p:sp>
      <p:pic>
        <p:nvPicPr>
          <p:cNvPr id="12" name="Picture 3" descr="C:\Users\q010gs\Desktop\bilder tma isabel\ME1-2 pmTor pictures\TMA Block A pmTor\ME1-2 pmTor_TMA Block A pmTor P03.jpg"/>
          <p:cNvPicPr preferRelativeResize="0">
            <a:picLocks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4" t="18407" r="8464" b="18354"/>
          <a:stretch/>
        </p:blipFill>
        <p:spPr bwMode="auto">
          <a:xfrm>
            <a:off x="5580112" y="193927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q010gs\Desktop\bilder tma isabel\ME1-2 pmTor pictures\TMA Block C pmTor\ME1-2 pmTor_TMA Block C pmTor C02.jpg"/>
          <p:cNvPicPr preferRelativeResize="0">
            <a:picLocks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0" t="11403" r="14680" b="24214"/>
          <a:stretch/>
        </p:blipFill>
        <p:spPr bwMode="auto">
          <a:xfrm>
            <a:off x="7214278" y="193927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feld 13"/>
          <p:cNvSpPr txBox="1"/>
          <p:nvPr/>
        </p:nvSpPr>
        <p:spPr>
          <a:xfrm>
            <a:off x="7596336" y="1568534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smtClean="0"/>
              <a:t>Insulin</a:t>
            </a:r>
            <a:endParaRPr lang="de-DE" sz="1400" dirty="0"/>
          </a:p>
        </p:txBody>
      </p:sp>
      <p:sp>
        <p:nvSpPr>
          <p:cNvPr id="15" name="Textfeld 14"/>
          <p:cNvSpPr txBox="1"/>
          <p:nvPr/>
        </p:nvSpPr>
        <p:spPr>
          <a:xfrm>
            <a:off x="5768210" y="1568534"/>
            <a:ext cx="12539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err="1" smtClean="0"/>
              <a:t>No</a:t>
            </a:r>
            <a:r>
              <a:rPr lang="de-AT" sz="1400" dirty="0" smtClean="0"/>
              <a:t> </a:t>
            </a:r>
            <a:r>
              <a:rPr lang="de-AT" sz="1400" dirty="0" err="1" smtClean="0"/>
              <a:t>medication</a:t>
            </a:r>
            <a:endParaRPr lang="de-DE" sz="1400" dirty="0"/>
          </a:p>
        </p:txBody>
      </p:sp>
      <p:sp>
        <p:nvSpPr>
          <p:cNvPr id="16" name="Textfeld 15"/>
          <p:cNvSpPr txBox="1"/>
          <p:nvPr/>
        </p:nvSpPr>
        <p:spPr>
          <a:xfrm>
            <a:off x="899592" y="4217083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 smtClean="0"/>
              <a:t>AR</a:t>
            </a:r>
            <a:endParaRPr lang="de-DE" b="1" dirty="0"/>
          </a:p>
        </p:txBody>
      </p:sp>
      <p:sp>
        <p:nvSpPr>
          <p:cNvPr id="17" name="Textfeld 16"/>
          <p:cNvSpPr txBox="1"/>
          <p:nvPr/>
        </p:nvSpPr>
        <p:spPr>
          <a:xfrm>
            <a:off x="899592" y="2354167"/>
            <a:ext cx="1136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 err="1" smtClean="0"/>
              <a:t>pIRS</a:t>
            </a:r>
            <a:r>
              <a:rPr lang="de-AT" b="1" dirty="0" err="1"/>
              <a:t>-</a:t>
            </a:r>
            <a:r>
              <a:rPr lang="de-AT" b="1" dirty="0" err="1" smtClean="0"/>
              <a:t>S639</a:t>
            </a:r>
            <a:endParaRPr lang="de-DE" b="1" dirty="0"/>
          </a:p>
        </p:txBody>
      </p:sp>
      <p:sp>
        <p:nvSpPr>
          <p:cNvPr id="18" name="Textfeld 17"/>
          <p:cNvSpPr txBox="1"/>
          <p:nvPr/>
        </p:nvSpPr>
        <p:spPr>
          <a:xfrm>
            <a:off x="899592" y="5873267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 smtClean="0"/>
              <a:t>E-</a:t>
            </a:r>
            <a:r>
              <a:rPr lang="de-AT" b="1" dirty="0" err="1" smtClean="0"/>
              <a:t>Cadherin</a:t>
            </a:r>
            <a:endParaRPr lang="de-DE" b="1" dirty="0"/>
          </a:p>
        </p:txBody>
      </p:sp>
      <p:pic>
        <p:nvPicPr>
          <p:cNvPr id="19" name="Picture 2" descr="C:\Users\q010gs\Desktop\IRS P639\Metformin1 IRS p639_GridA\Metformin1 IRS p639_Metformin1 IRS p639_GridA L06.jpg"/>
          <p:cNvPicPr preferRelativeResize="0">
            <a:picLocks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0" t="23262" r="15912"/>
          <a:stretch/>
        </p:blipFill>
        <p:spPr bwMode="auto">
          <a:xfrm>
            <a:off x="2225510" y="1933814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q010gs\Desktop\IRS P639\Metformin2 IRS p639_GridA\Metformin2 IRS p639_Metformin2 IRS p639_GridA N04.jpg"/>
          <p:cNvPicPr preferRelativeResize="0">
            <a:picLocks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" t="21394" r="20582" b="7001"/>
          <a:stretch/>
        </p:blipFill>
        <p:spPr bwMode="auto">
          <a:xfrm>
            <a:off x="3778201" y="1933814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feld 20"/>
          <p:cNvSpPr txBox="1"/>
          <p:nvPr/>
        </p:nvSpPr>
        <p:spPr>
          <a:xfrm>
            <a:off x="2165939" y="3342534"/>
            <a:ext cx="12539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err="1" smtClean="0"/>
              <a:t>No</a:t>
            </a:r>
            <a:r>
              <a:rPr lang="de-AT" sz="1400" dirty="0" smtClean="0"/>
              <a:t> </a:t>
            </a:r>
            <a:r>
              <a:rPr lang="de-AT" sz="1400" dirty="0" err="1" smtClean="0"/>
              <a:t>medication</a:t>
            </a:r>
            <a:endParaRPr lang="de-DE" sz="1400" dirty="0"/>
          </a:p>
        </p:txBody>
      </p:sp>
      <p:sp>
        <p:nvSpPr>
          <p:cNvPr id="22" name="Textfeld 21"/>
          <p:cNvSpPr txBox="1"/>
          <p:nvPr/>
        </p:nvSpPr>
        <p:spPr>
          <a:xfrm>
            <a:off x="3923928" y="3342534"/>
            <a:ext cx="975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err="1" smtClean="0"/>
              <a:t>Metformin</a:t>
            </a:r>
            <a:endParaRPr lang="de-DE" sz="1400" dirty="0"/>
          </a:p>
        </p:txBody>
      </p:sp>
      <p:pic>
        <p:nvPicPr>
          <p:cNvPr id="23" name="Picture 2" descr="C:\Users\q010gs\Desktop\bilder tma isabel\ME1-1 AR pictures\TMA Block C AR\ME1-1 AR_TMA Block C AR C05.jpg"/>
          <p:cNvPicPr preferRelativeResize="0">
            <a:picLocks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5" t="9499" r="2677" b="1946"/>
          <a:stretch/>
        </p:blipFill>
        <p:spPr bwMode="auto">
          <a:xfrm>
            <a:off x="3758948" y="3656238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q010gs\Desktop\bilder tma isabel\ME2-2 AR pictures\TMA Block B AR\ME2-2 AR_TMA Block B AR C05.jpg"/>
          <p:cNvPicPr preferRelativeResize="0">
            <a:picLocks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7" t="15000" r="7380" b="18922"/>
          <a:stretch/>
        </p:blipFill>
        <p:spPr bwMode="auto">
          <a:xfrm>
            <a:off x="2077622" y="3656238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2176954" y="4998718"/>
            <a:ext cx="12539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err="1" smtClean="0"/>
              <a:t>No</a:t>
            </a:r>
            <a:r>
              <a:rPr lang="de-AT" sz="1400" dirty="0" smtClean="0"/>
              <a:t> </a:t>
            </a:r>
            <a:r>
              <a:rPr lang="de-AT" sz="1400" dirty="0" err="1" smtClean="0"/>
              <a:t>medication</a:t>
            </a:r>
            <a:endParaRPr lang="de-DE" sz="1400" dirty="0"/>
          </a:p>
        </p:txBody>
      </p:sp>
      <p:sp>
        <p:nvSpPr>
          <p:cNvPr id="26" name="Textfeld 25"/>
          <p:cNvSpPr txBox="1"/>
          <p:nvPr/>
        </p:nvSpPr>
        <p:spPr>
          <a:xfrm>
            <a:off x="3934943" y="4998718"/>
            <a:ext cx="975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err="1" smtClean="0"/>
              <a:t>Metformin</a:t>
            </a:r>
            <a:endParaRPr lang="de-DE" sz="1400" dirty="0"/>
          </a:p>
        </p:txBody>
      </p:sp>
      <p:pic>
        <p:nvPicPr>
          <p:cNvPr id="27" name="Picture 4" descr="C:\Users\q010gs\Desktop\bilder tma isabel\ME1-1 AR pictures\TMA Block C AR\ME1-1 AR_TMA Block C AR E02.jpg"/>
          <p:cNvPicPr preferRelativeResize="0">
            <a:picLocks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4" t="10141" r="11111"/>
          <a:stretch/>
        </p:blipFill>
        <p:spPr bwMode="auto">
          <a:xfrm>
            <a:off x="5591127" y="3656238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C:\Users\q010gs\Desktop\bilder tma isabel\ME2-2 AR pictures\TMA Block A AR\ME2-2 AR_TMA Block A AR H01.jpg"/>
          <p:cNvPicPr preferRelativeResize="0">
            <a:picLocks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4" t="15009" r="14383" b="19646"/>
          <a:stretch/>
        </p:blipFill>
        <p:spPr bwMode="auto">
          <a:xfrm>
            <a:off x="7225293" y="3656238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feld 28"/>
          <p:cNvSpPr txBox="1"/>
          <p:nvPr/>
        </p:nvSpPr>
        <p:spPr>
          <a:xfrm>
            <a:off x="5800521" y="4998718"/>
            <a:ext cx="12539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err="1" smtClean="0"/>
              <a:t>No</a:t>
            </a:r>
            <a:r>
              <a:rPr lang="de-AT" sz="1400" dirty="0" smtClean="0"/>
              <a:t> </a:t>
            </a:r>
            <a:r>
              <a:rPr lang="de-AT" sz="1400" dirty="0" err="1" smtClean="0"/>
              <a:t>medication</a:t>
            </a:r>
            <a:endParaRPr lang="de-DE" sz="1400" dirty="0"/>
          </a:p>
        </p:txBody>
      </p:sp>
      <p:sp>
        <p:nvSpPr>
          <p:cNvPr id="30" name="Textfeld 29"/>
          <p:cNvSpPr txBox="1"/>
          <p:nvPr/>
        </p:nvSpPr>
        <p:spPr>
          <a:xfrm>
            <a:off x="7583320" y="4998718"/>
            <a:ext cx="975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err="1" smtClean="0"/>
              <a:t>Metformin</a:t>
            </a:r>
            <a:endParaRPr lang="de-DE" sz="1400" dirty="0"/>
          </a:p>
        </p:txBody>
      </p:sp>
      <p:pic>
        <p:nvPicPr>
          <p:cNvPr id="31" name="Picture 2" descr="C:\Users\q010gs\Desktop\bilder tma isabel\ME2-2 Ecadherin pictures\TMA Block A Ecad\ME2-2 Ecadherin_TMA Block A Ecad F05.jpg"/>
          <p:cNvPicPr preferRelativeResize="0">
            <a:picLocks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2" t="26297" r="14731" b="8063"/>
          <a:stretch/>
        </p:blipFill>
        <p:spPr bwMode="auto">
          <a:xfrm>
            <a:off x="3791087" y="536120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C:\Users\q010gs\Desktop\bilder tma isabel\ME2-2 Ecadherin pictures\TMA Block A Ecad\ME2-2 Ecadherin_TMA Block A Ecad B04.jpg"/>
          <p:cNvPicPr preferRelativeResize="0">
            <a:picLocks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1" t="18211" r="17922" b="16149"/>
          <a:stretch/>
        </p:blipFill>
        <p:spPr bwMode="auto">
          <a:xfrm>
            <a:off x="2079493" y="536120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q010gs\Desktop\bilder tma isabel\ME2-2 Ecadherin pictures\TMA Block A Ecad\ME2-2 Ecadherin_TMA Block A Ecad B01.jpg"/>
          <p:cNvPicPr preferRelativeResize="0">
            <a:picLocks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1" t="13769" r="12921" b="15219"/>
          <a:stretch/>
        </p:blipFill>
        <p:spPr bwMode="auto">
          <a:xfrm>
            <a:off x="5591127" y="536120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" descr="C:\Users\q010gs\Desktop\bilder tma isabel\ME2-2 Ecadherin pictures\TMA Block A Ecad\ME2-2 Ecadherin_TMA Block A Ecad F02.jpg"/>
          <p:cNvPicPr preferRelativeResize="0">
            <a:picLocks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4" t="16007" r="13075" b="18779"/>
          <a:stretch/>
        </p:blipFill>
        <p:spPr bwMode="auto">
          <a:xfrm>
            <a:off x="7225293" y="536120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124100" y="-349394"/>
            <a:ext cx="4040188" cy="639762"/>
          </a:xfrm>
        </p:spPr>
        <p:txBody>
          <a:bodyPr>
            <a:normAutofit/>
          </a:bodyPr>
          <a:lstStyle/>
          <a:p>
            <a:r>
              <a:rPr lang="de-AT" sz="2000" dirty="0" err="1" smtClean="0">
                <a:solidFill>
                  <a:schemeClr val="tx2"/>
                </a:solidFill>
              </a:rPr>
              <a:t>Benign</a:t>
            </a:r>
            <a:endParaRPr lang="de-DE" sz="2000" dirty="0">
              <a:solidFill>
                <a:schemeClr val="tx2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652776" y="-348072"/>
            <a:ext cx="4041775" cy="639762"/>
          </a:xfrm>
        </p:spPr>
        <p:txBody>
          <a:bodyPr>
            <a:normAutofit/>
          </a:bodyPr>
          <a:lstStyle/>
          <a:p>
            <a:r>
              <a:rPr lang="de-AT" sz="2000" dirty="0" smtClean="0">
                <a:solidFill>
                  <a:schemeClr val="tx2"/>
                </a:solidFill>
              </a:rPr>
              <a:t>Cancer</a:t>
            </a:r>
            <a:endParaRPr lang="de-DE" sz="2000" dirty="0">
              <a:solidFill>
                <a:schemeClr val="tx2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1312858" y="6623714"/>
            <a:ext cx="12539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err="1" smtClean="0"/>
              <a:t>No</a:t>
            </a:r>
            <a:r>
              <a:rPr lang="de-AT" sz="1400" dirty="0" smtClean="0"/>
              <a:t> </a:t>
            </a:r>
            <a:r>
              <a:rPr lang="de-AT" sz="1400" dirty="0" err="1" smtClean="0"/>
              <a:t>medication</a:t>
            </a:r>
            <a:endParaRPr lang="de-DE" sz="1400" dirty="0"/>
          </a:p>
        </p:txBody>
      </p:sp>
      <p:sp>
        <p:nvSpPr>
          <p:cNvPr id="34" name="Textfeld 33"/>
          <p:cNvSpPr txBox="1"/>
          <p:nvPr/>
        </p:nvSpPr>
        <p:spPr>
          <a:xfrm>
            <a:off x="3070847" y="6623714"/>
            <a:ext cx="975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err="1" smtClean="0"/>
              <a:t>Metformin</a:t>
            </a:r>
            <a:endParaRPr lang="de-DE" sz="1400" dirty="0"/>
          </a:p>
        </p:txBody>
      </p:sp>
      <p:sp>
        <p:nvSpPr>
          <p:cNvPr id="37" name="Textfeld 36"/>
          <p:cNvSpPr txBox="1"/>
          <p:nvPr/>
        </p:nvSpPr>
        <p:spPr>
          <a:xfrm>
            <a:off x="5758167" y="6623714"/>
            <a:ext cx="12539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err="1" smtClean="0"/>
              <a:t>No</a:t>
            </a:r>
            <a:r>
              <a:rPr lang="de-AT" sz="1400" dirty="0" smtClean="0"/>
              <a:t> </a:t>
            </a:r>
            <a:r>
              <a:rPr lang="de-AT" sz="1400" dirty="0" err="1" smtClean="0"/>
              <a:t>medication</a:t>
            </a:r>
            <a:endParaRPr lang="de-DE" sz="1400" dirty="0"/>
          </a:p>
        </p:txBody>
      </p:sp>
      <p:sp>
        <p:nvSpPr>
          <p:cNvPr id="38" name="Textfeld 37"/>
          <p:cNvSpPr txBox="1"/>
          <p:nvPr/>
        </p:nvSpPr>
        <p:spPr>
          <a:xfrm>
            <a:off x="7536666" y="6623714"/>
            <a:ext cx="975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err="1" smtClean="0"/>
              <a:t>Metformin</a:t>
            </a: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251520" y="75982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smtClean="0"/>
              <a:t>A</a:t>
            </a:r>
            <a:endParaRPr lang="de-DE" b="1" dirty="0"/>
          </a:p>
        </p:txBody>
      </p:sp>
      <p:sp>
        <p:nvSpPr>
          <p:cNvPr id="39" name="Textfeld 38"/>
          <p:cNvSpPr txBox="1"/>
          <p:nvPr/>
        </p:nvSpPr>
        <p:spPr>
          <a:xfrm>
            <a:off x="251520" y="1772816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B</a:t>
            </a:r>
            <a:endParaRPr lang="de-DE" b="1" dirty="0"/>
          </a:p>
        </p:txBody>
      </p:sp>
      <p:sp>
        <p:nvSpPr>
          <p:cNvPr id="41" name="Textfeld 40"/>
          <p:cNvSpPr txBox="1"/>
          <p:nvPr/>
        </p:nvSpPr>
        <p:spPr>
          <a:xfrm>
            <a:off x="251520" y="3635732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smtClean="0"/>
              <a:t>C</a:t>
            </a:r>
            <a:endParaRPr lang="de-DE" b="1" dirty="0"/>
          </a:p>
        </p:txBody>
      </p:sp>
      <p:sp>
        <p:nvSpPr>
          <p:cNvPr id="42" name="Textfeld 41"/>
          <p:cNvSpPr txBox="1"/>
          <p:nvPr/>
        </p:nvSpPr>
        <p:spPr>
          <a:xfrm>
            <a:off x="251520" y="5301208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smtClean="0"/>
              <a:t>D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44735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Larissa-Design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Schaefer Georg</dc:creator>
  <cp:lastModifiedBy>Usha Thangaraj, Integra-PDY, IN</cp:lastModifiedBy>
  <cp:revision>25</cp:revision>
  <cp:lastPrinted>2017-11-25T14:47:45Z</cp:lastPrinted>
  <dcterms:created xsi:type="dcterms:W3CDTF">2017-11-24T16:21:25Z</dcterms:created>
  <dcterms:modified xsi:type="dcterms:W3CDTF">2018-07-06T05:41:58Z</dcterms:modified>
</cp:coreProperties>
</file>