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xlsx" ContentType="application/vnd.openxmlformats-officedocument.spreadsheetml.sheet"/>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embeddings/oleObject1.bin" ContentType="application/vnd.openxmlformats-officedocument.oleObject"/>
  <Override PartName="/ppt/charts/chart3.xml" ContentType="application/vnd.openxmlformats-officedocument.drawingml.chart+xml"/>
  <Override PartName="/ppt/embeddings/oleObject2.bin" ContentType="application/vnd.openxmlformats-officedocument.oleObject"/>
  <Override PartName="/ppt/charts/chart4.xml" ContentType="application/vnd.openxmlformats-officedocument.drawingml.chart+xml"/>
  <Override PartName="/ppt/embeddings/oleObject3.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8.xml" ContentType="application/vnd.openxmlformats-officedocument.drawingml.chart+xml"/>
  <Override PartName="/ppt/embeddings/oleObject4.bin" ContentType="application/vnd.openxmlformats-officedocument.oleObject"/>
  <Override PartName="/ppt/charts/chart9.xml" ContentType="application/vnd.openxmlformats-officedocument.drawingml.chart+xml"/>
  <Override PartName="/ppt/embeddings/oleObject5.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0.xml" ContentType="application/vnd.openxmlformats-officedocument.drawingml.chart+xml"/>
  <Override PartName="/ppt/charts/chart11.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2.xml" ContentType="application/vnd.openxmlformats-officedocument.drawingml.chart+xml"/>
  <Override PartName="/ppt/charts/chart13.xml" ContentType="application/vnd.openxmlformats-officedocument.drawingml.chart+xml"/>
  <Override PartName="/ppt/charts/chart14.xml" ContentType="application/vnd.openxmlformats-officedocument.drawingml.chart+xml"/>
  <Override PartName="/ppt/charts/chart1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handoutMasterIdLst>
    <p:handoutMasterId r:id="rId24"/>
  </p:handoutMasterIdLst>
  <p:sldIdLst>
    <p:sldId id="452" r:id="rId2"/>
    <p:sldId id="457" r:id="rId3"/>
    <p:sldId id="444" r:id="rId4"/>
    <p:sldId id="445" r:id="rId5"/>
    <p:sldId id="446" r:id="rId6"/>
    <p:sldId id="447" r:id="rId7"/>
    <p:sldId id="448" r:id="rId8"/>
    <p:sldId id="449" r:id="rId9"/>
    <p:sldId id="351" r:id="rId10"/>
    <p:sldId id="458" r:id="rId11"/>
    <p:sldId id="427" r:id="rId12"/>
    <p:sldId id="429" r:id="rId13"/>
    <p:sldId id="430" r:id="rId14"/>
    <p:sldId id="431" r:id="rId15"/>
    <p:sldId id="432" r:id="rId16"/>
    <p:sldId id="459" r:id="rId17"/>
    <p:sldId id="434" r:id="rId18"/>
    <p:sldId id="435" r:id="rId19"/>
    <p:sldId id="433" r:id="rId20"/>
    <p:sldId id="454" r:id="rId21"/>
    <p:sldId id="42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971" autoAdjust="0"/>
  </p:normalViewPr>
  <p:slideViewPr>
    <p:cSldViewPr>
      <p:cViewPr>
        <p:scale>
          <a:sx n="108" d="100"/>
          <a:sy n="108" d="100"/>
        </p:scale>
        <p:origin x="-2536" y="-46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handoutMaster" Target="handoutMasters/handoutMaster1.xml"/><Relationship Id="rId25" Type="http://schemas.openxmlformats.org/officeDocument/2006/relationships/printerSettings" Target="printerSettings/printerSettings1.bin"/><Relationship Id="rId26" Type="http://schemas.openxmlformats.org/officeDocument/2006/relationships/presProps" Target="presProps.xml"/><Relationship Id="rId27" Type="http://schemas.openxmlformats.org/officeDocument/2006/relationships/viewProps" Target="viewProps.xml"/><Relationship Id="rId28" Type="http://schemas.openxmlformats.org/officeDocument/2006/relationships/theme" Target="theme/theme1.xml"/><Relationship Id="rId29"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12.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experiments\destination%20experiments\quantification\Cobra%20fermentors\trial%203\20180801_bioreactor_4hrs_6hrs_q.xlsx" TargetMode="External"/></Relationships>
</file>

<file path=ppt/charts/_rels/chart13.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experiments\destination%20experiments\quantification\Cobra%20fermentors\trial%203\20180801_bioreactor_4hrs_6hrs_q.xlsx" TargetMode="External"/></Relationships>
</file>

<file path=ppt/charts/_rels/chart14.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experiments\destination%20experiments\quantification\Cobra%20fermentors\trial%203\tri_bioreactor_4hrs_6hrs_v3.xlsx" TargetMode="External"/></Relationships>
</file>

<file path=ppt/charts/_rels/chart15.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experiments\destination%20experiments\quantification\Cobra%20fermentors\trial%203\tri_bioreactor_4hrs_6hrs_v3.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embeddings/oleObject1.bin"/></Relationships>
</file>

<file path=ppt/charts/_rels/chart3.xml.rels><?xml version="1.0" encoding="UTF-8" standalone="yes"?>
<Relationships xmlns="http://schemas.openxmlformats.org/package/2006/relationships"><Relationship Id="rId1" Type="http://schemas.openxmlformats.org/officeDocument/2006/relationships/oleObject" Target="../embeddings/oleObject2.bin"/></Relationships>
</file>

<file path=ppt/charts/_rels/chart4.xml.rels><?xml version="1.0" encoding="UTF-8" standalone="yes"?>
<Relationships xmlns="http://schemas.openxmlformats.org/package/2006/relationships"><Relationship Id="rId1" Type="http://schemas.openxmlformats.org/officeDocument/2006/relationships/oleObject" Target="../embeddings/oleObject3.bin"/></Relationships>
</file>

<file path=ppt/charts/_rels/chart5.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draft\draft%207\20180619_new\revised_pET28(no%20ORS)%20in%20BL21%20(DE3)_14hrs.xlsx" TargetMode="External"/></Relationships>
</file>

<file path=ppt/charts/_rels/chart6.xml.rels><?xml version="1.0" encoding="UTF-8" standalone="yes"?>
<Relationships xmlns="http://schemas.openxmlformats.org/package/2006/relationships"><Relationship Id="rId1" Type="http://schemas.openxmlformats.org/officeDocument/2006/relationships/oleObject" Target="file:///\\nasr.man.ac.uk\flsrss$\snapped\replicated\DixonLab\Luminita%20Horga\PeriTune%20Project\draft\draft%207\20180619_new\revised_pET28(no%20ORS)%20in%20BL21%20(DE3)_14hrs.xlsx" TargetMode="Externa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8.xml.rels><?xml version="1.0" encoding="UTF-8" standalone="yes"?>
<Relationships xmlns="http://schemas.openxmlformats.org/package/2006/relationships"><Relationship Id="rId1" Type="http://schemas.openxmlformats.org/officeDocument/2006/relationships/oleObject" Target="../embeddings/oleObject4.bin"/></Relationships>
</file>

<file path=ppt/charts/_rels/chart9.xml.rels><?xml version="1.0" encoding="UTF-8" standalone="yes"?>
<Relationships xmlns="http://schemas.openxmlformats.org/package/2006/relationships"><Relationship Id="rId1" Type="http://schemas.openxmlformats.org/officeDocument/2006/relationships/oleObject" Target="../embeddings/oleObject5.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K12 (LV2)</a:t>
            </a:r>
          </a:p>
        </c:rich>
      </c:tx>
      <c:layout>
        <c:manualLayout>
          <c:xMode val="edge"/>
          <c:yMode val="edge"/>
          <c:x val="0.353929766802124"/>
          <c:y val="0.0721820337948325"/>
        </c:manualLayout>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'K12'!$AG$28</c:f>
              <c:strCache>
                <c:ptCount val="1"/>
                <c:pt idx="0">
                  <c:v>0</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'K12'!$AH$28:$AN$28</c:f>
              <c:numCache>
                <c:formatCode>#,##0</c:formatCode>
                <c:ptCount val="7"/>
                <c:pt idx="0">
                  <c:v>24.59016393442623</c:v>
                </c:pt>
                <c:pt idx="1">
                  <c:v>29.2275574112735</c:v>
                </c:pt>
                <c:pt idx="2">
                  <c:v>28.76480541455161</c:v>
                </c:pt>
                <c:pt idx="3">
                  <c:v>228.937728937729</c:v>
                </c:pt>
                <c:pt idx="4">
                  <c:v>344.3830570902392</c:v>
                </c:pt>
                <c:pt idx="5">
                  <c:v>425.2669039145906</c:v>
                </c:pt>
                <c:pt idx="6">
                  <c:v>459.2030360531309</c:v>
                </c:pt>
              </c:numCache>
            </c:numRef>
          </c:val>
        </c:ser>
        <c:ser>
          <c:idx val="1"/>
          <c:order val="1"/>
          <c:tx>
            <c:strRef>
              <c:f>'K12'!$AG$29</c:f>
              <c:strCache>
                <c:ptCount val="1"/>
                <c:pt idx="0">
                  <c:v>0.32</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'K12'!$AH$29:$AN$29</c:f>
              <c:numCache>
                <c:formatCode>#,##0</c:formatCode>
                <c:ptCount val="7"/>
                <c:pt idx="0">
                  <c:v>18.32993890020366</c:v>
                </c:pt>
                <c:pt idx="1">
                  <c:v>27.34375</c:v>
                </c:pt>
                <c:pt idx="2">
                  <c:v>25.04472271914132</c:v>
                </c:pt>
                <c:pt idx="3">
                  <c:v>296.4352720450281</c:v>
                </c:pt>
                <c:pt idx="4">
                  <c:v>373.2876712328767</c:v>
                </c:pt>
                <c:pt idx="5">
                  <c:v>474.9999999999989</c:v>
                </c:pt>
                <c:pt idx="6">
                  <c:v>487.985212569316</c:v>
                </c:pt>
              </c:numCache>
            </c:numRef>
          </c:val>
        </c:ser>
        <c:ser>
          <c:idx val="2"/>
          <c:order val="2"/>
          <c:tx>
            <c:strRef>
              <c:f>'K12'!$AG$30</c:f>
              <c:strCache>
                <c:ptCount val="1"/>
                <c:pt idx="0">
                  <c:v>1.6</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'K12'!$AH$30:$AN$30</c:f>
              <c:numCache>
                <c:formatCode>#,##0</c:formatCode>
                <c:ptCount val="7"/>
                <c:pt idx="0">
                  <c:v>19.71326164874552</c:v>
                </c:pt>
                <c:pt idx="1">
                  <c:v>26.7175572519084</c:v>
                </c:pt>
                <c:pt idx="2">
                  <c:v>30.35714285714285</c:v>
                </c:pt>
                <c:pt idx="3">
                  <c:v>318.7390542907181</c:v>
                </c:pt>
                <c:pt idx="4">
                  <c:v>480.4964539007086</c:v>
                </c:pt>
                <c:pt idx="5">
                  <c:v>571.9424460431654</c:v>
                </c:pt>
                <c:pt idx="6">
                  <c:v>587.4524714828879</c:v>
                </c:pt>
              </c:numCache>
            </c:numRef>
          </c:val>
        </c:ser>
        <c:ser>
          <c:idx val="3"/>
          <c:order val="3"/>
          <c:tx>
            <c:strRef>
              <c:f>'K12'!$AG$31</c:f>
              <c:strCache>
                <c:ptCount val="1"/>
                <c:pt idx="0">
                  <c:v>8</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'K12'!$AH$31:$AN$31</c:f>
              <c:numCache>
                <c:formatCode>#,##0</c:formatCode>
                <c:ptCount val="7"/>
                <c:pt idx="0">
                  <c:v>25.52552552552552</c:v>
                </c:pt>
                <c:pt idx="1">
                  <c:v>26.7379679144385</c:v>
                </c:pt>
                <c:pt idx="2">
                  <c:v>38.19444444444444</c:v>
                </c:pt>
                <c:pt idx="3">
                  <c:v>841.0714285714284</c:v>
                </c:pt>
                <c:pt idx="4">
                  <c:v>1286.725663716815</c:v>
                </c:pt>
                <c:pt idx="5">
                  <c:v>1690.036900369004</c:v>
                </c:pt>
                <c:pt idx="6">
                  <c:v>1687.615526802218</c:v>
                </c:pt>
              </c:numCache>
            </c:numRef>
          </c:val>
        </c:ser>
        <c:ser>
          <c:idx val="4"/>
          <c:order val="4"/>
          <c:tx>
            <c:strRef>
              <c:f>'K12'!$AG$32</c:f>
              <c:strCache>
                <c:ptCount val="1"/>
                <c:pt idx="0">
                  <c:v>40</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'K12'!$AH$32:$AN$32</c:f>
              <c:numCache>
                <c:formatCode>#,##0</c:formatCode>
                <c:ptCount val="7"/>
                <c:pt idx="0">
                  <c:v>28.40909090909091</c:v>
                </c:pt>
                <c:pt idx="1">
                  <c:v>27.82931354359922</c:v>
                </c:pt>
                <c:pt idx="2">
                  <c:v>147.6868327402135</c:v>
                </c:pt>
                <c:pt idx="3">
                  <c:v>3817.71720613288</c:v>
                </c:pt>
                <c:pt idx="4">
                  <c:v>5563.157894736843</c:v>
                </c:pt>
                <c:pt idx="5">
                  <c:v>6675.485008818338</c:v>
                </c:pt>
                <c:pt idx="6">
                  <c:v>6713.058419243987</c:v>
                </c:pt>
              </c:numCache>
            </c:numRef>
          </c:val>
        </c:ser>
        <c:ser>
          <c:idx val="5"/>
          <c:order val="5"/>
          <c:tx>
            <c:strRef>
              <c:f>'K12'!$AG$33</c:f>
              <c:strCache>
                <c:ptCount val="1"/>
                <c:pt idx="0">
                  <c:v>200</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'K12'!$AH$33:$AN$33</c:f>
              <c:numCache>
                <c:formatCode>#,##0</c:formatCode>
                <c:ptCount val="7"/>
                <c:pt idx="0">
                  <c:v>32.14285714285714</c:v>
                </c:pt>
                <c:pt idx="1">
                  <c:v>41.18616144975287</c:v>
                </c:pt>
                <c:pt idx="2">
                  <c:v>428.5714285714286</c:v>
                </c:pt>
                <c:pt idx="3">
                  <c:v>9274.193548387096</c:v>
                </c:pt>
                <c:pt idx="4">
                  <c:v>10202.2684310019</c:v>
                </c:pt>
                <c:pt idx="5">
                  <c:v>10842.1052631579</c:v>
                </c:pt>
                <c:pt idx="6">
                  <c:v>10042.91845493562</c:v>
                </c:pt>
              </c:numCache>
            </c:numRef>
          </c:val>
        </c:ser>
        <c:ser>
          <c:idx val="6"/>
          <c:order val="6"/>
          <c:tx>
            <c:strRef>
              <c:f>'K12'!$AG$34</c:f>
              <c:strCache>
                <c:ptCount val="1"/>
                <c:pt idx="0">
                  <c:v>1000</c:v>
                </c:pt>
              </c:strCache>
            </c:strRef>
          </c:tx>
          <c:invertIfNegative val="0"/>
          <c:cat>
            <c:numRef>
              <c:f>'K12'!$AH$27:$AN$27</c:f>
              <c:numCache>
                <c:formatCode>General</c:formatCode>
                <c:ptCount val="7"/>
                <c:pt idx="0">
                  <c:v>0.0</c:v>
                </c:pt>
                <c:pt idx="1">
                  <c:v>1.0</c:v>
                </c:pt>
                <c:pt idx="2">
                  <c:v>10.0</c:v>
                </c:pt>
                <c:pt idx="3">
                  <c:v>50.0</c:v>
                </c:pt>
                <c:pt idx="4">
                  <c:v>150.0</c:v>
                </c:pt>
                <c:pt idx="5">
                  <c:v>400.0</c:v>
                </c:pt>
                <c:pt idx="6">
                  <c:v>1000.0</c:v>
                </c:pt>
              </c:numCache>
            </c:numRef>
          </c:cat>
          <c:val>
            <c:numRef>
              <c:f>'K12'!$AH$34:$AN$34</c:f>
              <c:numCache>
                <c:formatCode>#,##0</c:formatCode>
                <c:ptCount val="7"/>
                <c:pt idx="0">
                  <c:v>32.92894280762565</c:v>
                </c:pt>
                <c:pt idx="1">
                  <c:v>58.21917808219178</c:v>
                </c:pt>
                <c:pt idx="2">
                  <c:v>579.8611111111085</c:v>
                </c:pt>
                <c:pt idx="3">
                  <c:v>12637.70794824399</c:v>
                </c:pt>
                <c:pt idx="4">
                  <c:v>11957.48613678373</c:v>
                </c:pt>
                <c:pt idx="5">
                  <c:v>12165.89861751152</c:v>
                </c:pt>
                <c:pt idx="6">
                  <c:v>12464.0522875817</c:v>
                </c:pt>
              </c:numCache>
            </c:numRef>
          </c:val>
        </c:ser>
        <c:dLbls>
          <c:showLegendKey val="0"/>
          <c:showVal val="0"/>
          <c:showCatName val="0"/>
          <c:showSerName val="0"/>
          <c:showPercent val="0"/>
          <c:showBubbleSize val="0"/>
        </c:dLbls>
        <c:gapWidth val="150"/>
        <c:shape val="cone"/>
        <c:axId val="-2065485560"/>
        <c:axId val="-2052113976"/>
        <c:axId val="-2050804424"/>
      </c:bar3DChart>
      <c:catAx>
        <c:axId val="-2065485560"/>
        <c:scaling>
          <c:orientation val="minMax"/>
        </c:scaling>
        <c:delete val="0"/>
        <c:axPos val="b"/>
        <c:title>
          <c:tx>
            <c:rich>
              <a:bodyPr/>
              <a:lstStyle/>
              <a:p>
                <a:pPr>
                  <a:defRPr/>
                </a:pPr>
                <a:r>
                  <a:rPr lang="en-GB" dirty="0" smtClean="0"/>
                  <a:t>IPTG</a:t>
                </a:r>
                <a:r>
                  <a:rPr lang="en-GB" baseline="0" dirty="0" smtClean="0"/>
                  <a:t> </a:t>
                </a:r>
                <a:r>
                  <a:rPr lang="en-GB" baseline="0" dirty="0"/>
                  <a:t>(</a:t>
                </a:r>
                <a:r>
                  <a:rPr lang="en-GB" baseline="0" dirty="0">
                    <a:latin typeface="Calibri"/>
                  </a:rPr>
                  <a:t>µM)</a:t>
                </a:r>
                <a:endParaRPr lang="en-GB" dirty="0"/>
              </a:p>
            </c:rich>
          </c:tx>
          <c:layout>
            <c:manualLayout>
              <c:xMode val="edge"/>
              <c:yMode val="edge"/>
              <c:x val="0.270067019157496"/>
              <c:y val="0.870428067209865"/>
            </c:manualLayout>
          </c:layout>
          <c:overlay val="0"/>
        </c:title>
        <c:numFmt formatCode="General" sourceLinked="1"/>
        <c:majorTickMark val="out"/>
        <c:minorTickMark val="none"/>
        <c:tickLblPos val="nextTo"/>
        <c:crossAx val="-2052113976"/>
        <c:crosses val="autoZero"/>
        <c:auto val="1"/>
        <c:lblAlgn val="ctr"/>
        <c:lblOffset val="100"/>
        <c:noMultiLvlLbl val="0"/>
      </c:catAx>
      <c:valAx>
        <c:axId val="-2052113976"/>
        <c:scaling>
          <c:orientation val="minMax"/>
          <c:max val="40000.0"/>
        </c:scaling>
        <c:delete val="0"/>
        <c:axPos val="l"/>
        <c:majorGridlines/>
        <c:title>
          <c:tx>
            <c:rich>
              <a:bodyPr rot="-5400000" vert="horz"/>
              <a:lstStyle/>
              <a:p>
                <a:pPr>
                  <a:defRPr/>
                </a:pPr>
                <a:r>
                  <a:rPr lang="en-GB"/>
                  <a:t>RFU/OD</a:t>
                </a:r>
              </a:p>
            </c:rich>
          </c:tx>
          <c:layout>
            <c:manualLayout>
              <c:xMode val="edge"/>
              <c:yMode val="edge"/>
              <c:x val="0.0453999916677082"/>
              <c:y val="0.410650293388519"/>
            </c:manualLayout>
          </c:layout>
          <c:overlay val="0"/>
        </c:title>
        <c:numFmt formatCode="#,##0" sourceLinked="1"/>
        <c:majorTickMark val="out"/>
        <c:minorTickMark val="none"/>
        <c:tickLblPos val="nextTo"/>
        <c:crossAx val="-2065485560"/>
        <c:crosses val="autoZero"/>
        <c:crossBetween val="between"/>
        <c:majorUnit val="10000.0"/>
      </c:valAx>
      <c:serAx>
        <c:axId val="-2050804424"/>
        <c:scaling>
          <c:orientation val="minMax"/>
        </c:scaling>
        <c:delete val="0"/>
        <c:axPos val="b"/>
        <c:title>
          <c:tx>
            <c:rich>
              <a:bodyPr rot="0" vert="horz"/>
              <a:lstStyle/>
              <a:p>
                <a:pPr>
                  <a:defRPr/>
                </a:pPr>
                <a:r>
                  <a:rPr lang="en-GB" dirty="0" smtClean="0"/>
                  <a:t>PPDA </a:t>
                </a:r>
                <a:r>
                  <a:rPr lang="en-GB" dirty="0"/>
                  <a:t>(</a:t>
                </a:r>
                <a:r>
                  <a:rPr lang="en-GB" dirty="0">
                    <a:latin typeface="Calibri"/>
                  </a:rPr>
                  <a:t>µM)</a:t>
                </a:r>
                <a:endParaRPr lang="en-GB" dirty="0"/>
              </a:p>
            </c:rich>
          </c:tx>
          <c:layout>
            <c:manualLayout>
              <c:xMode val="edge"/>
              <c:yMode val="edge"/>
              <c:x val="0.662701992423377"/>
              <c:y val="0.719517801279752"/>
            </c:manualLayout>
          </c:layout>
          <c:overlay val="0"/>
        </c:title>
        <c:majorTickMark val="out"/>
        <c:minorTickMark val="none"/>
        <c:tickLblPos val="nextTo"/>
        <c:crossAx val="-2052113976"/>
        <c:crosses val="autoZero"/>
      </c:serAx>
    </c:plotArea>
    <c:legend>
      <c:legendPos val="r"/>
      <c:layout>
        <c:manualLayout>
          <c:xMode val="edge"/>
          <c:yMode val="edge"/>
          <c:x val="0.760871835836707"/>
          <c:y val="0.122943489056849"/>
          <c:w val="0.0925677663358218"/>
          <c:h val="0.537460603286673"/>
        </c:manualLayout>
      </c:layout>
      <c:overlay val="0"/>
    </c:legend>
    <c:plotVisOnly val="1"/>
    <c:dispBlanksAs val="gap"/>
    <c:showDLblsOverMax val="0"/>
  </c:chart>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45805244336562"/>
          <c:y val="0.060185950142282"/>
          <c:w val="0.501017150435578"/>
          <c:h val="0.553925906509303"/>
        </c:manualLayout>
      </c:layout>
      <c:scatterChart>
        <c:scatterStyle val="lineMarker"/>
        <c:varyColors val="0"/>
        <c:ser>
          <c:idx val="0"/>
          <c:order val="0"/>
          <c:tx>
            <c:strRef>
              <c:f>'Sheet1 (2)'!$C$4:$C$5</c:f>
              <c:strCache>
                <c:ptCount val="1"/>
                <c:pt idx="0">
                  <c:v>DsbA E1 scFv-β 100/0</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xVal>
            <c:numRef>
              <c:f>'Sheet1 (2)'!$B$27:$B$29</c:f>
              <c:numCache>
                <c:formatCode>General</c:formatCode>
                <c:ptCount val="3"/>
                <c:pt idx="0">
                  <c:v>14.0</c:v>
                </c:pt>
                <c:pt idx="1">
                  <c:v>18.5</c:v>
                </c:pt>
                <c:pt idx="2">
                  <c:v>22.5</c:v>
                </c:pt>
              </c:numCache>
            </c:numRef>
          </c:xVal>
          <c:yVal>
            <c:numRef>
              <c:f>'Sheet1 (2)'!$C$27:$C$29</c:f>
              <c:numCache>
                <c:formatCode>0.00E+00</c:formatCode>
                <c:ptCount val="3"/>
                <c:pt idx="0">
                  <c:v>1.93E10</c:v>
                </c:pt>
                <c:pt idx="1">
                  <c:v>5.6E10</c:v>
                </c:pt>
                <c:pt idx="2">
                  <c:v>1.19E11</c:v>
                </c:pt>
              </c:numCache>
            </c:numRef>
          </c:yVal>
          <c:smooth val="0"/>
        </c:ser>
        <c:ser>
          <c:idx val="1"/>
          <c:order val="1"/>
          <c:tx>
            <c:strRef>
              <c:f>'Sheet1 (2)'!$D$4:$D$5</c:f>
              <c:strCache>
                <c:ptCount val="1"/>
                <c:pt idx="0">
                  <c:v>DsbA E1 scFv-β 100/4</c:v>
                </c:pt>
              </c:strCache>
            </c:strRef>
          </c:tx>
          <c:spPr>
            <a:ln w="22225" cap="rnd">
              <a:solidFill>
                <a:schemeClr val="accent2"/>
              </a:solidFill>
              <a:round/>
            </a:ln>
            <a:effectLst/>
          </c:spPr>
          <c:marker>
            <c:symbol val="square"/>
            <c:size val="6"/>
            <c:spPr>
              <a:solidFill>
                <a:schemeClr val="accent2"/>
              </a:solidFill>
              <a:ln w="9525">
                <a:solidFill>
                  <a:schemeClr val="accent2"/>
                </a:solidFill>
                <a:round/>
              </a:ln>
              <a:effectLst/>
            </c:spPr>
          </c:marker>
          <c:xVal>
            <c:numRef>
              <c:f>'Sheet1 (2)'!$B$27:$B$29</c:f>
              <c:numCache>
                <c:formatCode>General</c:formatCode>
                <c:ptCount val="3"/>
                <c:pt idx="0">
                  <c:v>14.0</c:v>
                </c:pt>
                <c:pt idx="1">
                  <c:v>18.5</c:v>
                </c:pt>
                <c:pt idx="2">
                  <c:v>22.5</c:v>
                </c:pt>
              </c:numCache>
            </c:numRef>
          </c:xVal>
          <c:yVal>
            <c:numRef>
              <c:f>'Sheet1 (2)'!$D$27:$D$29</c:f>
              <c:numCache>
                <c:formatCode>0.00E+00</c:formatCode>
                <c:ptCount val="3"/>
                <c:pt idx="0">
                  <c:v>1.61E10</c:v>
                </c:pt>
                <c:pt idx="1">
                  <c:v>5.4E10</c:v>
                </c:pt>
                <c:pt idx="2">
                  <c:v>1.2E11</c:v>
                </c:pt>
              </c:numCache>
            </c:numRef>
          </c:yVal>
          <c:smooth val="0"/>
        </c:ser>
        <c:ser>
          <c:idx val="2"/>
          <c:order val="2"/>
          <c:tx>
            <c:strRef>
              <c:f>'Sheet1 (2)'!$E$4:$E$5</c:f>
              <c:strCache>
                <c:ptCount val="1"/>
                <c:pt idx="0">
                  <c:v>DsbA E1 scFv-β 100/40</c:v>
                </c:pt>
              </c:strCache>
            </c:strRef>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xVal>
            <c:numRef>
              <c:f>'Sheet1 (2)'!$B$27:$B$29</c:f>
              <c:numCache>
                <c:formatCode>General</c:formatCode>
                <c:ptCount val="3"/>
                <c:pt idx="0">
                  <c:v>14.0</c:v>
                </c:pt>
                <c:pt idx="1">
                  <c:v>18.5</c:v>
                </c:pt>
                <c:pt idx="2">
                  <c:v>22.5</c:v>
                </c:pt>
              </c:numCache>
            </c:numRef>
          </c:xVal>
          <c:yVal>
            <c:numRef>
              <c:f>'Sheet1 (2)'!$E$27:$E$29</c:f>
              <c:numCache>
                <c:formatCode>0.00E+00</c:formatCode>
                <c:ptCount val="3"/>
                <c:pt idx="0">
                  <c:v>1.64E10</c:v>
                </c:pt>
                <c:pt idx="1">
                  <c:v>3.9E10</c:v>
                </c:pt>
                <c:pt idx="2">
                  <c:v>5.9E10</c:v>
                </c:pt>
              </c:numCache>
            </c:numRef>
          </c:yVal>
          <c:smooth val="0"/>
        </c:ser>
        <c:ser>
          <c:idx val="3"/>
          <c:order val="3"/>
          <c:tx>
            <c:strRef>
              <c:f>'Sheet1 (2)'!$F$4:$F$5</c:f>
              <c:strCache>
                <c:ptCount val="1"/>
                <c:pt idx="0">
                  <c:v>DsbA E1 scFv-β 100/400</c:v>
                </c:pt>
              </c:strCache>
            </c:strRef>
          </c:tx>
          <c:spPr>
            <a:ln w="22225" cap="rnd">
              <a:solidFill>
                <a:schemeClr val="accent4"/>
              </a:solidFill>
              <a:round/>
            </a:ln>
            <a:effectLst/>
          </c:spPr>
          <c:marker>
            <c:symbol val="x"/>
            <c:size val="6"/>
            <c:spPr>
              <a:noFill/>
              <a:ln w="9525">
                <a:solidFill>
                  <a:schemeClr val="accent4"/>
                </a:solidFill>
                <a:round/>
              </a:ln>
              <a:effectLst/>
            </c:spPr>
          </c:marker>
          <c:xVal>
            <c:numRef>
              <c:f>'Sheet1 (2)'!$B$27:$B$29</c:f>
              <c:numCache>
                <c:formatCode>General</c:formatCode>
                <c:ptCount val="3"/>
                <c:pt idx="0">
                  <c:v>14.0</c:v>
                </c:pt>
                <c:pt idx="1">
                  <c:v>18.5</c:v>
                </c:pt>
                <c:pt idx="2">
                  <c:v>22.5</c:v>
                </c:pt>
              </c:numCache>
            </c:numRef>
          </c:xVal>
          <c:yVal>
            <c:numRef>
              <c:f>'Sheet1 (2)'!$F$27:$F$29</c:f>
              <c:numCache>
                <c:formatCode>0.00E+00</c:formatCode>
                <c:ptCount val="3"/>
                <c:pt idx="0">
                  <c:v>1.66E10</c:v>
                </c:pt>
                <c:pt idx="1">
                  <c:v>2.4E9</c:v>
                </c:pt>
                <c:pt idx="2">
                  <c:v>2.0E9</c:v>
                </c:pt>
              </c:numCache>
            </c:numRef>
          </c:yVal>
          <c:smooth val="0"/>
        </c:ser>
        <c:ser>
          <c:idx val="4"/>
          <c:order val="4"/>
          <c:tx>
            <c:strRef>
              <c:f>'Sheet1 (2)'!$G$4:$G$5</c:f>
              <c:strCache>
                <c:ptCount val="1"/>
                <c:pt idx="0">
                  <c:v>Piii E5 scFv-β 100/0</c:v>
                </c:pt>
              </c:strCache>
            </c:strRef>
          </c:tx>
          <c:spPr>
            <a:ln w="22225" cap="rnd">
              <a:solidFill>
                <a:schemeClr val="accent5"/>
              </a:solidFill>
              <a:round/>
            </a:ln>
            <a:effectLst/>
          </c:spPr>
          <c:marker>
            <c:symbol val="star"/>
            <c:size val="6"/>
            <c:spPr>
              <a:noFill/>
              <a:ln w="9525">
                <a:solidFill>
                  <a:schemeClr val="accent5"/>
                </a:solidFill>
                <a:round/>
              </a:ln>
              <a:effectLst/>
            </c:spPr>
          </c:marker>
          <c:xVal>
            <c:numRef>
              <c:f>'Sheet1 (2)'!$B$27:$B$29</c:f>
              <c:numCache>
                <c:formatCode>General</c:formatCode>
                <c:ptCount val="3"/>
                <c:pt idx="0">
                  <c:v>14.0</c:v>
                </c:pt>
                <c:pt idx="1">
                  <c:v>18.5</c:v>
                </c:pt>
                <c:pt idx="2">
                  <c:v>22.5</c:v>
                </c:pt>
              </c:numCache>
            </c:numRef>
          </c:xVal>
          <c:yVal>
            <c:numRef>
              <c:f>'Sheet1 (2)'!$G$27:$G$29</c:f>
              <c:numCache>
                <c:formatCode>0.00E+00</c:formatCode>
                <c:ptCount val="3"/>
                <c:pt idx="0">
                  <c:v>1.92E10</c:v>
                </c:pt>
                <c:pt idx="1">
                  <c:v>3.7E10</c:v>
                </c:pt>
                <c:pt idx="2">
                  <c:v>8.6E10</c:v>
                </c:pt>
              </c:numCache>
            </c:numRef>
          </c:yVal>
          <c:smooth val="0"/>
        </c:ser>
        <c:ser>
          <c:idx val="5"/>
          <c:order val="5"/>
          <c:tx>
            <c:strRef>
              <c:f>'Sheet1 (2)'!$H$4:$H$5</c:f>
              <c:strCache>
                <c:ptCount val="1"/>
                <c:pt idx="0">
                  <c:v>Piii E5 scFv-β 100/4</c:v>
                </c:pt>
              </c:strCache>
            </c:strRef>
          </c:tx>
          <c:spPr>
            <a:ln w="22225" cap="rnd">
              <a:solidFill>
                <a:schemeClr val="accent6"/>
              </a:solidFill>
              <a:round/>
            </a:ln>
            <a:effectLst/>
          </c:spPr>
          <c:marker>
            <c:symbol val="circle"/>
            <c:size val="6"/>
            <c:spPr>
              <a:solidFill>
                <a:schemeClr val="accent6"/>
              </a:solidFill>
              <a:ln w="9525">
                <a:solidFill>
                  <a:schemeClr val="accent6"/>
                </a:solidFill>
                <a:round/>
              </a:ln>
              <a:effectLst/>
            </c:spPr>
          </c:marker>
          <c:xVal>
            <c:numRef>
              <c:f>'Sheet1 (2)'!$B$27:$B$29</c:f>
              <c:numCache>
                <c:formatCode>General</c:formatCode>
                <c:ptCount val="3"/>
                <c:pt idx="0">
                  <c:v>14.0</c:v>
                </c:pt>
                <c:pt idx="1">
                  <c:v>18.5</c:v>
                </c:pt>
                <c:pt idx="2">
                  <c:v>22.5</c:v>
                </c:pt>
              </c:numCache>
            </c:numRef>
          </c:xVal>
          <c:yVal>
            <c:numRef>
              <c:f>'Sheet1 (2)'!$H$27:$H$29</c:f>
              <c:numCache>
                <c:formatCode>0.00E+00</c:formatCode>
                <c:ptCount val="3"/>
                <c:pt idx="0">
                  <c:v>2.03E10</c:v>
                </c:pt>
                <c:pt idx="1">
                  <c:v>4.7E10</c:v>
                </c:pt>
                <c:pt idx="2">
                  <c:v>1.07E11</c:v>
                </c:pt>
              </c:numCache>
            </c:numRef>
          </c:yVal>
          <c:smooth val="0"/>
        </c:ser>
        <c:ser>
          <c:idx val="6"/>
          <c:order val="6"/>
          <c:tx>
            <c:strRef>
              <c:f>'Sheet1 (2)'!$I$4:$I$5</c:f>
              <c:strCache>
                <c:ptCount val="1"/>
                <c:pt idx="0">
                  <c:v>Piii E5 scFv-β 100/40</c:v>
                </c:pt>
              </c:strCache>
            </c:strRef>
          </c:tx>
          <c:spPr>
            <a:ln w="22225" cap="rnd">
              <a:solidFill>
                <a:schemeClr val="accent1">
                  <a:lumMod val="60000"/>
                </a:schemeClr>
              </a:solidFill>
              <a:round/>
            </a:ln>
            <a:effectLst/>
          </c:spPr>
          <c:marker>
            <c:symbol val="plus"/>
            <c:size val="6"/>
            <c:spPr>
              <a:noFill/>
              <a:ln w="9525">
                <a:solidFill>
                  <a:schemeClr val="accent1">
                    <a:lumMod val="60000"/>
                  </a:schemeClr>
                </a:solidFill>
                <a:round/>
              </a:ln>
              <a:effectLst/>
            </c:spPr>
          </c:marker>
          <c:xVal>
            <c:numRef>
              <c:f>'Sheet1 (2)'!$B$27:$B$29</c:f>
              <c:numCache>
                <c:formatCode>General</c:formatCode>
                <c:ptCount val="3"/>
                <c:pt idx="0">
                  <c:v>14.0</c:v>
                </c:pt>
                <c:pt idx="1">
                  <c:v>18.5</c:v>
                </c:pt>
                <c:pt idx="2">
                  <c:v>22.5</c:v>
                </c:pt>
              </c:numCache>
            </c:numRef>
          </c:xVal>
          <c:yVal>
            <c:numRef>
              <c:f>'Sheet1 (2)'!$I$27:$I$29</c:f>
              <c:numCache>
                <c:formatCode>0.00E+00</c:formatCode>
                <c:ptCount val="3"/>
                <c:pt idx="0">
                  <c:v>1.54E10</c:v>
                </c:pt>
                <c:pt idx="1">
                  <c:v>1.4E10</c:v>
                </c:pt>
                <c:pt idx="2">
                  <c:v>2.8E10</c:v>
                </c:pt>
              </c:numCache>
            </c:numRef>
          </c:yVal>
          <c:smooth val="0"/>
        </c:ser>
        <c:ser>
          <c:idx val="7"/>
          <c:order val="7"/>
          <c:tx>
            <c:strRef>
              <c:f>'Sheet1 (2)'!$J$4:$J$5</c:f>
              <c:strCache>
                <c:ptCount val="1"/>
                <c:pt idx="0">
                  <c:v>Piii E5 scFv-β 100/400</c:v>
                </c:pt>
              </c:strCache>
            </c:strRef>
          </c:tx>
          <c:spPr>
            <a:ln w="22225" cap="rnd">
              <a:solidFill>
                <a:schemeClr val="accent2">
                  <a:lumMod val="60000"/>
                </a:schemeClr>
              </a:solidFill>
              <a:round/>
            </a:ln>
            <a:effectLst/>
          </c:spPr>
          <c:marker>
            <c:symbol val="dot"/>
            <c:size val="6"/>
            <c:spPr>
              <a:solidFill>
                <a:schemeClr val="accent2">
                  <a:lumMod val="60000"/>
                </a:schemeClr>
              </a:solidFill>
              <a:ln w="9525">
                <a:solidFill>
                  <a:schemeClr val="accent2">
                    <a:lumMod val="60000"/>
                  </a:schemeClr>
                </a:solidFill>
                <a:round/>
              </a:ln>
              <a:effectLst/>
            </c:spPr>
          </c:marker>
          <c:xVal>
            <c:numRef>
              <c:f>'Sheet1 (2)'!$B$27:$B$29</c:f>
              <c:numCache>
                <c:formatCode>General</c:formatCode>
                <c:ptCount val="3"/>
                <c:pt idx="0">
                  <c:v>14.0</c:v>
                </c:pt>
                <c:pt idx="1">
                  <c:v>18.5</c:v>
                </c:pt>
                <c:pt idx="2">
                  <c:v>22.5</c:v>
                </c:pt>
              </c:numCache>
            </c:numRef>
          </c:xVal>
          <c:yVal>
            <c:numRef>
              <c:f>'Sheet1 (2)'!$J$27:$J$29</c:f>
              <c:numCache>
                <c:formatCode>0.00E+00</c:formatCode>
                <c:ptCount val="3"/>
                <c:pt idx="0">
                  <c:v>1.78E10</c:v>
                </c:pt>
                <c:pt idx="1">
                  <c:v>5.0E8</c:v>
                </c:pt>
                <c:pt idx="2">
                  <c:v>1.0E8</c:v>
                </c:pt>
              </c:numCache>
            </c:numRef>
          </c:yVal>
          <c:smooth val="0"/>
        </c:ser>
        <c:dLbls>
          <c:showLegendKey val="0"/>
          <c:showVal val="0"/>
          <c:showCatName val="0"/>
          <c:showSerName val="0"/>
          <c:showPercent val="0"/>
          <c:showBubbleSize val="0"/>
        </c:dLbls>
        <c:axId val="2134909432"/>
        <c:axId val="2134919992"/>
      </c:scatterChart>
      <c:valAx>
        <c:axId val="2134909432"/>
        <c:scaling>
          <c:orientation val="minMax"/>
          <c:max val="25.0"/>
          <c:min val="0.0"/>
        </c:scaling>
        <c:delete val="0"/>
        <c:axPos val="b"/>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Trebuchet MS" panose="020B0603020202020204" pitchFamily="34" charset="0"/>
                    <a:ea typeface="+mn-ea"/>
                    <a:cs typeface="+mn-cs"/>
                  </a:defRPr>
                </a:pPr>
                <a:r>
                  <a:rPr lang="en-GB" sz="1200" b="1" cap="none" baseline="0">
                    <a:solidFill>
                      <a:sysClr val="windowText" lastClr="000000"/>
                    </a:solidFill>
                    <a:latin typeface="+mn-lt"/>
                  </a:rPr>
                  <a:t>Time (h)</a:t>
                </a:r>
              </a:p>
            </c:rich>
          </c:tx>
          <c:layout/>
          <c:overlay val="0"/>
          <c:spPr>
            <a:noFill/>
            <a:ln>
              <a:noFill/>
            </a:ln>
            <a:effectLst/>
          </c:spPr>
        </c:title>
        <c:numFmt formatCode="General" sourceLinked="1"/>
        <c:majorTickMark val="out"/>
        <c:minorTickMark val="none"/>
        <c:tickLblPos val="nextTo"/>
        <c:spPr>
          <a:noFill/>
          <a:ln w="25400"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Calibri" panose="020F0502020204030204" pitchFamily="34" charset="0"/>
                <a:ea typeface="+mn-ea"/>
                <a:cs typeface="+mn-cs"/>
              </a:defRPr>
            </a:pPr>
            <a:endParaRPr lang="en-US"/>
          </a:p>
        </c:txPr>
        <c:crossAx val="2134919992"/>
        <c:crosses val="autoZero"/>
        <c:crossBetween val="midCat"/>
      </c:valAx>
      <c:valAx>
        <c:axId val="2134919992"/>
        <c:scaling>
          <c:logBase val="10.0"/>
          <c:orientation val="minMax"/>
          <c:min val="1.0E7"/>
        </c:scaling>
        <c:delete val="0"/>
        <c:axPos val="l"/>
        <c:majorGridlines>
          <c:spPr>
            <a:ln w="9525" cap="flat" cmpd="sng" algn="ctr">
              <a:solidFill>
                <a:schemeClr val="tx1">
                  <a:lumMod val="15000"/>
                  <a:lumOff val="85000"/>
                </a:schemeClr>
              </a:solidFill>
              <a:round/>
            </a:ln>
            <a:effectLst/>
          </c:spPr>
        </c:majorGridlines>
        <c:minorGridlines>
          <c:spPr>
            <a:ln>
              <a:solidFill>
                <a:schemeClr val="tx1">
                  <a:lumMod val="5000"/>
                  <a:lumOff val="95000"/>
                </a:schemeClr>
              </a:solidFill>
            </a:ln>
            <a:effectLst/>
          </c:spPr>
        </c:min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Trebuchet MS" panose="020B0603020202020204" pitchFamily="34" charset="0"/>
                    <a:ea typeface="+mn-ea"/>
                    <a:cs typeface="+mn-cs"/>
                  </a:defRPr>
                </a:pPr>
                <a:r>
                  <a:rPr lang="en-GB" sz="1200" b="1" cap="none" baseline="0">
                    <a:solidFill>
                      <a:sysClr val="windowText" lastClr="000000"/>
                    </a:solidFill>
                    <a:latin typeface="+mn-lt"/>
                  </a:rPr>
                  <a:t>CFU/mL</a:t>
                </a:r>
              </a:p>
            </c:rich>
          </c:tx>
          <c:layout>
            <c:manualLayout>
              <c:xMode val="edge"/>
              <c:yMode val="edge"/>
              <c:x val="0.00617539941283663"/>
              <c:y val="0.243124407548904"/>
            </c:manualLayout>
          </c:layout>
          <c:overlay val="0"/>
          <c:spPr>
            <a:noFill/>
            <a:ln>
              <a:noFill/>
            </a:ln>
            <a:effectLst/>
          </c:spPr>
        </c:title>
        <c:numFmt formatCode="0.E+00" sourceLinked="0"/>
        <c:majorTickMark val="out"/>
        <c:minorTickMark val="none"/>
        <c:tickLblPos val="nextTo"/>
        <c:spPr>
          <a:noFill/>
          <a:ln w="25400"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ysClr val="windowText" lastClr="000000"/>
                </a:solidFill>
                <a:latin typeface="Calibri" panose="020F0502020204030204" pitchFamily="34" charset="0"/>
                <a:ea typeface="+mn-ea"/>
                <a:cs typeface="+mn-cs"/>
              </a:defRPr>
            </a:pPr>
            <a:endParaRPr lang="en-US"/>
          </a:p>
        </c:txPr>
        <c:crossAx val="2134909432"/>
        <c:crosses val="autoZero"/>
        <c:crossBetween val="midCat"/>
      </c:valAx>
      <c:spPr>
        <a:noFill/>
        <a:ln>
          <a:noFill/>
        </a:ln>
        <a:effectLst/>
      </c:spPr>
    </c:plotArea>
    <c:legend>
      <c:legendPos val="t"/>
      <c:layout>
        <c:manualLayout>
          <c:xMode val="edge"/>
          <c:yMode val="edge"/>
          <c:x val="0.676938513856059"/>
          <c:y val="0.0885502542153793"/>
          <c:w val="0.31200962703227"/>
          <c:h val="0.4258972214296"/>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latin typeface="Trebuchet MS" panose="020B0603020202020204" pitchFamily="34" charset="0"/>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990968594815"/>
          <c:y val="0.0862025320530548"/>
          <c:w val="0.466579676694127"/>
          <c:h val="0.559783838137304"/>
        </c:manualLayout>
      </c:layout>
      <c:scatterChart>
        <c:scatterStyle val="lineMarker"/>
        <c:varyColors val="0"/>
        <c:ser>
          <c:idx val="0"/>
          <c:order val="0"/>
          <c:tx>
            <c:strRef>
              <c:f>'Sheet1 (2)'!$C$4:$C$5</c:f>
              <c:strCache>
                <c:ptCount val="1"/>
                <c:pt idx="0">
                  <c:v>DsbA E1 scFv-β 100/20</c:v>
                </c:pt>
              </c:strCache>
            </c:strRef>
          </c:tx>
          <c:spPr>
            <a:ln w="22225" cap="rnd">
              <a:solidFill>
                <a:schemeClr val="accent1"/>
              </a:solidFill>
              <a:round/>
            </a:ln>
            <a:effectLst/>
          </c:spPr>
          <c:marker>
            <c:symbol val="diamond"/>
            <c:size val="6"/>
            <c:spPr>
              <a:solidFill>
                <a:schemeClr val="accent1"/>
              </a:solidFill>
              <a:ln w="9525">
                <a:solidFill>
                  <a:schemeClr val="accent1"/>
                </a:solidFill>
                <a:round/>
              </a:ln>
              <a:effectLst/>
            </c:spPr>
          </c:marker>
          <c:xVal>
            <c:numRef>
              <c:f>'Sheet1 (2)'!$B$27:$B$29</c:f>
              <c:numCache>
                <c:formatCode>General</c:formatCode>
                <c:ptCount val="3"/>
                <c:pt idx="0">
                  <c:v>18.0</c:v>
                </c:pt>
                <c:pt idx="1">
                  <c:v>22.5</c:v>
                </c:pt>
                <c:pt idx="2">
                  <c:v>24.5</c:v>
                </c:pt>
              </c:numCache>
            </c:numRef>
          </c:xVal>
          <c:yVal>
            <c:numRef>
              <c:f>'Sheet1 (2)'!$C$27:$C$29</c:f>
              <c:numCache>
                <c:formatCode>0.00E+00</c:formatCode>
                <c:ptCount val="3"/>
                <c:pt idx="0">
                  <c:v>7.5E10</c:v>
                </c:pt>
                <c:pt idx="1">
                  <c:v>8.9E10</c:v>
                </c:pt>
                <c:pt idx="2">
                  <c:v>1.42E11</c:v>
                </c:pt>
              </c:numCache>
            </c:numRef>
          </c:yVal>
          <c:smooth val="0"/>
        </c:ser>
        <c:ser>
          <c:idx val="1"/>
          <c:order val="1"/>
          <c:tx>
            <c:strRef>
              <c:f>'Sheet1 (2)'!$D$4:$D$5</c:f>
              <c:strCache>
                <c:ptCount val="1"/>
                <c:pt idx="0">
                  <c:v>DsbA E1 scFv-β 100/40</c:v>
                </c:pt>
              </c:strCache>
            </c:strRef>
          </c:tx>
          <c:spPr>
            <a:ln w="22225" cap="rnd">
              <a:solidFill>
                <a:schemeClr val="accent2"/>
              </a:solidFill>
              <a:round/>
            </a:ln>
            <a:effectLst/>
          </c:spPr>
          <c:marker>
            <c:symbol val="square"/>
            <c:size val="6"/>
            <c:spPr>
              <a:solidFill>
                <a:schemeClr val="accent2"/>
              </a:solidFill>
              <a:ln w="9525">
                <a:solidFill>
                  <a:schemeClr val="accent2"/>
                </a:solidFill>
                <a:round/>
              </a:ln>
              <a:effectLst/>
            </c:spPr>
          </c:marker>
          <c:xVal>
            <c:numRef>
              <c:f>'Sheet1 (2)'!$B$27:$B$29</c:f>
              <c:numCache>
                <c:formatCode>General</c:formatCode>
                <c:ptCount val="3"/>
                <c:pt idx="0">
                  <c:v>18.0</c:v>
                </c:pt>
                <c:pt idx="1">
                  <c:v>22.5</c:v>
                </c:pt>
                <c:pt idx="2">
                  <c:v>24.5</c:v>
                </c:pt>
              </c:numCache>
            </c:numRef>
          </c:xVal>
          <c:yVal>
            <c:numRef>
              <c:f>'Sheet1 (2)'!$D$27:$D$29</c:f>
              <c:numCache>
                <c:formatCode>0.00E+00</c:formatCode>
                <c:ptCount val="3"/>
                <c:pt idx="0">
                  <c:v>6.4E10</c:v>
                </c:pt>
                <c:pt idx="1">
                  <c:v>9.7E10</c:v>
                </c:pt>
                <c:pt idx="2">
                  <c:v>1.59E11</c:v>
                </c:pt>
              </c:numCache>
            </c:numRef>
          </c:yVal>
          <c:smooth val="0"/>
        </c:ser>
        <c:ser>
          <c:idx val="2"/>
          <c:order val="2"/>
          <c:tx>
            <c:strRef>
              <c:f>'Sheet1 (2)'!$E$4:$E$5</c:f>
              <c:strCache>
                <c:ptCount val="1"/>
                <c:pt idx="0">
                  <c:v>DsbA E1 scFv-β 100/200</c:v>
                </c:pt>
              </c:strCache>
            </c:strRef>
          </c:tx>
          <c:spPr>
            <a:ln w="22225" cap="rnd">
              <a:solidFill>
                <a:schemeClr val="accent3"/>
              </a:solidFill>
              <a:round/>
            </a:ln>
            <a:effectLst/>
          </c:spPr>
          <c:marker>
            <c:symbol val="triangle"/>
            <c:size val="6"/>
            <c:spPr>
              <a:solidFill>
                <a:schemeClr val="accent3"/>
              </a:solidFill>
              <a:ln w="9525">
                <a:solidFill>
                  <a:schemeClr val="accent3"/>
                </a:solidFill>
                <a:round/>
              </a:ln>
              <a:effectLst/>
            </c:spPr>
          </c:marker>
          <c:xVal>
            <c:numRef>
              <c:f>'Sheet1 (2)'!$B$27:$B$29</c:f>
              <c:numCache>
                <c:formatCode>General</c:formatCode>
                <c:ptCount val="3"/>
                <c:pt idx="0">
                  <c:v>18.0</c:v>
                </c:pt>
                <c:pt idx="1">
                  <c:v>22.5</c:v>
                </c:pt>
                <c:pt idx="2">
                  <c:v>24.5</c:v>
                </c:pt>
              </c:numCache>
            </c:numRef>
          </c:xVal>
          <c:yVal>
            <c:numRef>
              <c:f>'Sheet1 (2)'!$E$27:$E$29</c:f>
              <c:numCache>
                <c:formatCode>0.00E+00</c:formatCode>
                <c:ptCount val="3"/>
                <c:pt idx="0">
                  <c:v>7.1E10</c:v>
                </c:pt>
                <c:pt idx="1">
                  <c:v>7.7E10</c:v>
                </c:pt>
                <c:pt idx="2">
                  <c:v>1.1E11</c:v>
                </c:pt>
              </c:numCache>
            </c:numRef>
          </c:yVal>
          <c:smooth val="0"/>
        </c:ser>
        <c:ser>
          <c:idx val="6"/>
          <c:order val="3"/>
          <c:tx>
            <c:strRef>
              <c:f>'Sheet1 (2)'!$F$4:$F$5</c:f>
              <c:strCache>
                <c:ptCount val="1"/>
                <c:pt idx="0">
                  <c:v>DsbA E1 scFv-β 100/400</c:v>
                </c:pt>
              </c:strCache>
            </c:strRef>
          </c:tx>
          <c:xVal>
            <c:numRef>
              <c:f>'Sheet1 (2)'!$B$27:$B$29</c:f>
              <c:numCache>
                <c:formatCode>General</c:formatCode>
                <c:ptCount val="3"/>
                <c:pt idx="0">
                  <c:v>18.0</c:v>
                </c:pt>
                <c:pt idx="1">
                  <c:v>22.5</c:v>
                </c:pt>
                <c:pt idx="2">
                  <c:v>24.5</c:v>
                </c:pt>
              </c:numCache>
            </c:numRef>
          </c:xVal>
          <c:yVal>
            <c:numRef>
              <c:f>'Sheet1 (2)'!$F$27:$F$29</c:f>
              <c:numCache>
                <c:formatCode>0.00E+00</c:formatCode>
                <c:ptCount val="3"/>
                <c:pt idx="0">
                  <c:v>5.7E10</c:v>
                </c:pt>
                <c:pt idx="1">
                  <c:v>8.5E10</c:v>
                </c:pt>
                <c:pt idx="2">
                  <c:v>8.5E10</c:v>
                </c:pt>
              </c:numCache>
            </c:numRef>
          </c:yVal>
          <c:smooth val="0"/>
        </c:ser>
        <c:ser>
          <c:idx val="3"/>
          <c:order val="4"/>
          <c:tx>
            <c:strRef>
              <c:f>'Sheet1 (2)'!$G$4:$G$5</c:f>
              <c:strCache>
                <c:ptCount val="1"/>
                <c:pt idx="0">
                  <c:v>DsbA E1 scFv-T 100/20</c:v>
                </c:pt>
              </c:strCache>
            </c:strRef>
          </c:tx>
          <c:spPr>
            <a:ln w="22225" cap="rnd">
              <a:solidFill>
                <a:schemeClr val="accent4"/>
              </a:solidFill>
              <a:round/>
            </a:ln>
            <a:effectLst/>
          </c:spPr>
          <c:marker>
            <c:symbol val="x"/>
            <c:size val="6"/>
            <c:spPr>
              <a:noFill/>
              <a:ln w="9525">
                <a:solidFill>
                  <a:schemeClr val="accent4"/>
                </a:solidFill>
                <a:round/>
              </a:ln>
              <a:effectLst/>
            </c:spPr>
          </c:marker>
          <c:xVal>
            <c:numRef>
              <c:f>'Sheet1 (2)'!$B$27:$B$29</c:f>
              <c:numCache>
                <c:formatCode>General</c:formatCode>
                <c:ptCount val="3"/>
                <c:pt idx="0">
                  <c:v>18.0</c:v>
                </c:pt>
                <c:pt idx="1">
                  <c:v>22.5</c:v>
                </c:pt>
                <c:pt idx="2">
                  <c:v>24.5</c:v>
                </c:pt>
              </c:numCache>
            </c:numRef>
          </c:xVal>
          <c:yVal>
            <c:numRef>
              <c:f>'Sheet1 (2)'!$G$27:$G$29</c:f>
              <c:numCache>
                <c:formatCode>0.00E+00</c:formatCode>
                <c:ptCount val="3"/>
                <c:pt idx="0">
                  <c:v>6.7E10</c:v>
                </c:pt>
                <c:pt idx="1">
                  <c:v>1.14E11</c:v>
                </c:pt>
                <c:pt idx="2">
                  <c:v>1.02E11</c:v>
                </c:pt>
              </c:numCache>
            </c:numRef>
          </c:yVal>
          <c:smooth val="0"/>
        </c:ser>
        <c:ser>
          <c:idx val="4"/>
          <c:order val="5"/>
          <c:tx>
            <c:strRef>
              <c:f>'Sheet1 (2)'!$H$4:$H$5</c:f>
              <c:strCache>
                <c:ptCount val="1"/>
                <c:pt idx="0">
                  <c:v>DsbA E1 scFv-T 100/40</c:v>
                </c:pt>
              </c:strCache>
            </c:strRef>
          </c:tx>
          <c:spPr>
            <a:ln w="22225" cap="rnd">
              <a:solidFill>
                <a:schemeClr val="accent5"/>
              </a:solidFill>
              <a:round/>
            </a:ln>
            <a:effectLst/>
          </c:spPr>
          <c:marker>
            <c:symbol val="star"/>
            <c:size val="6"/>
            <c:spPr>
              <a:noFill/>
              <a:ln w="9525">
                <a:solidFill>
                  <a:schemeClr val="accent5"/>
                </a:solidFill>
                <a:round/>
              </a:ln>
              <a:effectLst/>
            </c:spPr>
          </c:marker>
          <c:xVal>
            <c:numRef>
              <c:f>'Sheet1 (2)'!$B$27:$B$29</c:f>
              <c:numCache>
                <c:formatCode>General</c:formatCode>
                <c:ptCount val="3"/>
                <c:pt idx="0">
                  <c:v>18.0</c:v>
                </c:pt>
                <c:pt idx="1">
                  <c:v>22.5</c:v>
                </c:pt>
                <c:pt idx="2">
                  <c:v>24.5</c:v>
                </c:pt>
              </c:numCache>
            </c:numRef>
          </c:xVal>
          <c:yVal>
            <c:numRef>
              <c:f>'Sheet1 (2)'!$H$27:$H$29</c:f>
              <c:numCache>
                <c:formatCode>0.00E+00</c:formatCode>
                <c:ptCount val="3"/>
                <c:pt idx="0">
                  <c:v>8.4E10</c:v>
                </c:pt>
                <c:pt idx="1">
                  <c:v>1.42E11</c:v>
                </c:pt>
                <c:pt idx="2">
                  <c:v>9.4E10</c:v>
                </c:pt>
              </c:numCache>
            </c:numRef>
          </c:yVal>
          <c:smooth val="0"/>
        </c:ser>
        <c:ser>
          <c:idx val="5"/>
          <c:order val="6"/>
          <c:tx>
            <c:strRef>
              <c:f>'Sheet1 (2)'!$I$4:$I$5</c:f>
              <c:strCache>
                <c:ptCount val="1"/>
                <c:pt idx="0">
                  <c:v>DsbA E1 scFv-T 100/200</c:v>
                </c:pt>
              </c:strCache>
            </c:strRef>
          </c:tx>
          <c:spPr>
            <a:ln w="22225" cap="rnd">
              <a:solidFill>
                <a:schemeClr val="accent6"/>
              </a:solidFill>
              <a:round/>
            </a:ln>
            <a:effectLst/>
          </c:spPr>
          <c:marker>
            <c:symbol val="circle"/>
            <c:size val="6"/>
            <c:spPr>
              <a:solidFill>
                <a:schemeClr val="accent6"/>
              </a:solidFill>
              <a:ln w="9525">
                <a:solidFill>
                  <a:schemeClr val="accent6"/>
                </a:solidFill>
                <a:round/>
              </a:ln>
              <a:effectLst/>
            </c:spPr>
          </c:marker>
          <c:xVal>
            <c:numRef>
              <c:f>'Sheet1 (2)'!$B$27:$B$29</c:f>
              <c:numCache>
                <c:formatCode>General</c:formatCode>
                <c:ptCount val="3"/>
                <c:pt idx="0">
                  <c:v>18.0</c:v>
                </c:pt>
                <c:pt idx="1">
                  <c:v>22.5</c:v>
                </c:pt>
                <c:pt idx="2">
                  <c:v>24.5</c:v>
                </c:pt>
              </c:numCache>
            </c:numRef>
          </c:xVal>
          <c:yVal>
            <c:numRef>
              <c:f>'Sheet1 (2)'!$I$27:$I$29</c:f>
              <c:numCache>
                <c:formatCode>0.00E+00</c:formatCode>
                <c:ptCount val="3"/>
                <c:pt idx="0">
                  <c:v>8.3E10</c:v>
                </c:pt>
                <c:pt idx="1">
                  <c:v>1.01E11</c:v>
                </c:pt>
                <c:pt idx="2">
                  <c:v>9.3E10</c:v>
                </c:pt>
              </c:numCache>
            </c:numRef>
          </c:yVal>
          <c:smooth val="0"/>
        </c:ser>
        <c:ser>
          <c:idx val="7"/>
          <c:order val="7"/>
          <c:tx>
            <c:strRef>
              <c:f>'Sheet1 (2)'!$J$4:$J$5</c:f>
              <c:strCache>
                <c:ptCount val="1"/>
                <c:pt idx="0">
                  <c:v>DsbA E1 scFv-T 100/400</c:v>
                </c:pt>
              </c:strCache>
            </c:strRef>
          </c:tx>
          <c:xVal>
            <c:numRef>
              <c:f>'Sheet1 (2)'!$B$27:$B$29</c:f>
              <c:numCache>
                <c:formatCode>General</c:formatCode>
                <c:ptCount val="3"/>
                <c:pt idx="0">
                  <c:v>18.0</c:v>
                </c:pt>
                <c:pt idx="1">
                  <c:v>22.5</c:v>
                </c:pt>
                <c:pt idx="2">
                  <c:v>24.5</c:v>
                </c:pt>
              </c:numCache>
            </c:numRef>
          </c:xVal>
          <c:yVal>
            <c:numRef>
              <c:f>'Sheet1 (2)'!$J$27:$J$29</c:f>
              <c:numCache>
                <c:formatCode>0.00E+00</c:formatCode>
                <c:ptCount val="3"/>
                <c:pt idx="0">
                  <c:v>9.8E10</c:v>
                </c:pt>
                <c:pt idx="1">
                  <c:v>7.1E10</c:v>
                </c:pt>
                <c:pt idx="2">
                  <c:v>7.3E10</c:v>
                </c:pt>
              </c:numCache>
            </c:numRef>
          </c:yVal>
          <c:smooth val="0"/>
        </c:ser>
        <c:dLbls>
          <c:showLegendKey val="0"/>
          <c:showVal val="0"/>
          <c:showCatName val="0"/>
          <c:showSerName val="0"/>
          <c:showPercent val="0"/>
          <c:showBubbleSize val="0"/>
        </c:dLbls>
        <c:axId val="2135164104"/>
        <c:axId val="2135184552"/>
      </c:scatterChart>
      <c:valAx>
        <c:axId val="2135164104"/>
        <c:scaling>
          <c:orientation val="minMax"/>
          <c:max val="25.0"/>
          <c:min val="0.0"/>
        </c:scaling>
        <c:delete val="0"/>
        <c:axPos val="b"/>
        <c:title>
          <c:tx>
            <c:rich>
              <a:bodyPr rot="0" spcFirstLastPara="1" vertOverflow="ellipsis" vert="horz" wrap="square" anchor="ctr" anchorCtr="1"/>
              <a:lstStyle/>
              <a:p>
                <a:pPr>
                  <a:defRPr sz="900" b="0" i="0" u="none" strike="noStrike" kern="1200" cap="none" baseline="0">
                    <a:solidFill>
                      <a:schemeClr val="tx1">
                        <a:lumMod val="65000"/>
                        <a:lumOff val="35000"/>
                      </a:schemeClr>
                    </a:solidFill>
                    <a:latin typeface="Trebuchet MS" panose="020B0603020202020204" pitchFamily="34" charset="0"/>
                    <a:ea typeface="+mn-ea"/>
                    <a:cs typeface="+mn-cs"/>
                  </a:defRPr>
                </a:pPr>
                <a:r>
                  <a:rPr lang="en-GB" sz="1200" b="1" cap="none" baseline="0" dirty="0">
                    <a:solidFill>
                      <a:schemeClr val="tx1"/>
                    </a:solidFill>
                    <a:latin typeface="+mn-lt"/>
                  </a:rPr>
                  <a:t>Time (h)</a:t>
                </a:r>
              </a:p>
            </c:rich>
          </c:tx>
          <c:layout>
            <c:manualLayout>
              <c:xMode val="edge"/>
              <c:yMode val="edge"/>
              <c:x val="0.323509694701388"/>
              <c:y val="0.731390849877483"/>
            </c:manualLayout>
          </c:layout>
          <c:overlay val="0"/>
          <c:spPr>
            <a:noFill/>
            <a:ln>
              <a:noFill/>
            </a:ln>
            <a:effectLst/>
          </c:spPr>
        </c:title>
        <c:numFmt formatCode="General" sourceLinked="1"/>
        <c:majorTickMark val="out"/>
        <c:minorTickMark val="none"/>
        <c:tickLblPos val="nextTo"/>
        <c:spPr>
          <a:noFill/>
          <a:ln w="25400">
            <a:solidFill>
              <a:schemeClr val="tx1"/>
            </a:solidFill>
          </a:ln>
          <a:effectLst/>
        </c:spPr>
        <c:txPr>
          <a:bodyPr rot="-6000000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crossAx val="2135184552"/>
        <c:crosses val="autoZero"/>
        <c:crossBetween val="midCat"/>
      </c:valAx>
      <c:valAx>
        <c:axId val="2135184552"/>
        <c:scaling>
          <c:logBase val="10.0"/>
          <c:orientation val="minMax"/>
          <c:min val="1.0E7"/>
        </c:scaling>
        <c:delete val="0"/>
        <c:axPos val="l"/>
        <c:majorGridlines>
          <c:spPr>
            <a:ln w="9525" cap="flat" cmpd="sng" algn="ctr">
              <a:solidFill>
                <a:schemeClr val="tx1">
                  <a:lumMod val="15000"/>
                  <a:lumOff val="85000"/>
                </a:schemeClr>
              </a:solidFill>
              <a:round/>
            </a:ln>
            <a:effectLst/>
          </c:spPr>
        </c:majorGridlines>
        <c:minorGridlines>
          <c:spPr>
            <a:ln>
              <a:solidFill>
                <a:schemeClr val="tx1">
                  <a:lumMod val="5000"/>
                  <a:lumOff val="95000"/>
                </a:schemeClr>
              </a:solidFill>
            </a:ln>
            <a:effectLst/>
          </c:spPr>
        </c:minorGridlines>
        <c:title>
          <c:tx>
            <c:rich>
              <a:bodyPr rot="-5400000" spcFirstLastPara="1" vertOverflow="ellipsis" vert="horz" wrap="square" anchor="ctr" anchorCtr="1"/>
              <a:lstStyle/>
              <a:p>
                <a:pPr>
                  <a:defRPr sz="900" b="0" i="0" u="none" strike="noStrike" kern="1200" cap="none" baseline="0">
                    <a:solidFill>
                      <a:schemeClr val="tx1">
                        <a:lumMod val="65000"/>
                        <a:lumOff val="35000"/>
                      </a:schemeClr>
                    </a:solidFill>
                    <a:latin typeface="Trebuchet MS" panose="020B0603020202020204" pitchFamily="34" charset="0"/>
                    <a:ea typeface="+mn-ea"/>
                    <a:cs typeface="+mn-cs"/>
                  </a:defRPr>
                </a:pPr>
                <a:r>
                  <a:rPr lang="en-GB" sz="1200" b="1" cap="none" baseline="0" dirty="0">
                    <a:solidFill>
                      <a:schemeClr val="tx1"/>
                    </a:solidFill>
                    <a:latin typeface="+mn-lt"/>
                  </a:rPr>
                  <a:t>CFU/mL</a:t>
                </a:r>
              </a:p>
            </c:rich>
          </c:tx>
          <c:layout>
            <c:manualLayout>
              <c:xMode val="edge"/>
              <c:yMode val="edge"/>
              <c:x val="0.00490868647993748"/>
              <c:y val="0.28119713122562"/>
            </c:manualLayout>
          </c:layout>
          <c:overlay val="0"/>
          <c:spPr>
            <a:noFill/>
            <a:ln>
              <a:noFill/>
            </a:ln>
            <a:effectLst/>
          </c:spPr>
        </c:title>
        <c:numFmt formatCode="0.E+00" sourceLinked="0"/>
        <c:majorTickMark val="out"/>
        <c:minorTickMark val="none"/>
        <c:tickLblPos val="nextTo"/>
        <c:spPr>
          <a:noFill/>
          <a:ln w="25400" cap="flat" cmpd="sng" algn="ctr">
            <a:solidFill>
              <a:schemeClr val="tx1"/>
            </a:solidFill>
            <a:round/>
          </a:ln>
          <a:effectLst/>
        </c:spPr>
        <c:txPr>
          <a:bodyPr rot="-60000000" spcFirstLastPara="1" vertOverflow="ellipsis" vert="horz" wrap="square" anchor="ctr" anchorCtr="1"/>
          <a:lstStyle/>
          <a:p>
            <a:pPr>
              <a:defRPr sz="1000" b="1" i="0" u="none" strike="noStrike" kern="1200" baseline="0">
                <a:solidFill>
                  <a:schemeClr val="tx1"/>
                </a:solidFill>
                <a:latin typeface="Calibri" panose="020F0502020204030204" pitchFamily="34" charset="0"/>
                <a:ea typeface="+mn-ea"/>
                <a:cs typeface="+mn-cs"/>
              </a:defRPr>
            </a:pPr>
            <a:endParaRPr lang="en-US"/>
          </a:p>
        </c:txPr>
        <c:crossAx val="2135164104"/>
        <c:crosses val="autoZero"/>
        <c:crossBetween val="midCat"/>
      </c:valAx>
      <c:spPr>
        <a:noFill/>
        <a:ln>
          <a:noFill/>
        </a:ln>
        <a:effectLst/>
      </c:spPr>
    </c:plotArea>
    <c:legend>
      <c:legendPos val="t"/>
      <c:layout>
        <c:manualLayout>
          <c:xMode val="edge"/>
          <c:yMode val="edge"/>
          <c:x val="0.636313506736275"/>
          <c:y val="0.144597899544902"/>
          <c:w val="0.241984931245705"/>
          <c:h val="0.409405838746598"/>
        </c:manualLayout>
      </c:layout>
      <c:overlay val="0"/>
      <c:spPr>
        <a:noFill/>
        <a:ln>
          <a:noFill/>
        </a:ln>
        <a:effectLst/>
      </c:spPr>
      <c:txPr>
        <a:bodyPr rot="0" spcFirstLastPara="1" vertOverflow="ellipsis" vert="horz" wrap="square" anchor="ctr" anchorCtr="1"/>
        <a:lstStyle/>
        <a:p>
          <a:pPr>
            <a:defRPr sz="1000" b="1" i="0" u="none" strike="noStrike" kern="1200" baseline="0">
              <a:solidFill>
                <a:schemeClr val="tx1"/>
              </a:solidFill>
              <a:latin typeface="+mn-lt"/>
              <a:ea typeface="+mn-ea"/>
              <a:cs typeface="+mn-cs"/>
            </a:defRPr>
          </a:pPr>
          <a:endParaRPr lang="en-US"/>
        </a:p>
      </c:txPr>
    </c:legend>
    <c:plotVisOnly val="1"/>
    <c:dispBlanksAs val="gap"/>
    <c:showDLblsOverMax val="0"/>
  </c:chart>
  <c:spPr>
    <a:noFill/>
    <a:ln w="9525" cap="flat" cmpd="sng" algn="ctr">
      <a:noFill/>
      <a:round/>
    </a:ln>
    <a:effectLst/>
  </c:spPr>
  <c:txPr>
    <a:bodyPr/>
    <a:lstStyle/>
    <a:p>
      <a:pPr>
        <a:defRPr>
          <a:latin typeface="Trebuchet MS" panose="020B0603020202020204" pitchFamily="34" charset="0"/>
        </a:defRPr>
      </a:pPr>
      <a:endParaRPr lang="en-US"/>
    </a:p>
  </c:txPr>
  <c:externalData r:id="rId1">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9654288543936"/>
          <c:y val="0.0732575867902299"/>
          <c:w val="0.836291842745733"/>
          <c:h val="0.680993838633912"/>
        </c:manualLayout>
      </c:layout>
      <c:barChart>
        <c:barDir val="col"/>
        <c:grouping val="stacked"/>
        <c:varyColors val="0"/>
        <c:ser>
          <c:idx val="0"/>
          <c:order val="0"/>
          <c:tx>
            <c:strRef>
              <c:f>'All compiled_scFvT (final) (2)'!$Y$98</c:f>
              <c:strCache>
                <c:ptCount val="1"/>
                <c:pt idx="0">
                  <c:v>Media</c:v>
                </c:pt>
              </c:strCache>
            </c:strRef>
          </c:tx>
          <c:invertIfNegative val="0"/>
          <c:errBars>
            <c:errBarType val="both"/>
            <c:errValType val="cust"/>
            <c:noEndCap val="0"/>
            <c:plus>
              <c:numRef>
                <c:f>'All compiled_scFvT (final) (2)'!$AG$99:$AG$106</c:f>
                <c:numCache>
                  <c:formatCode>General</c:formatCode>
                  <c:ptCount val="8"/>
                  <c:pt idx="0">
                    <c:v>0.748562421360525</c:v>
                  </c:pt>
                  <c:pt idx="1">
                    <c:v>0.893720328382119</c:v>
                  </c:pt>
                  <c:pt idx="2">
                    <c:v>8.208632309774453</c:v>
                  </c:pt>
                  <c:pt idx="3">
                    <c:v>1.583080408188133</c:v>
                  </c:pt>
                  <c:pt idx="4">
                    <c:v>0.715312671201789</c:v>
                  </c:pt>
                  <c:pt idx="5">
                    <c:v>1.839419501956481</c:v>
                  </c:pt>
                  <c:pt idx="6">
                    <c:v>11.80306430160845</c:v>
                  </c:pt>
                  <c:pt idx="7">
                    <c:v>14.22745844645851</c:v>
                  </c:pt>
                </c:numCache>
              </c:numRef>
            </c:plus>
            <c:minus>
              <c:numRef>
                <c:f>'All compiled_scFvT (final) (2)'!$AG$99:$AG$106</c:f>
                <c:numCache>
                  <c:formatCode>General</c:formatCode>
                  <c:ptCount val="8"/>
                  <c:pt idx="0">
                    <c:v>0.748562421360525</c:v>
                  </c:pt>
                  <c:pt idx="1">
                    <c:v>0.893720328382119</c:v>
                  </c:pt>
                  <c:pt idx="2">
                    <c:v>8.208632309774453</c:v>
                  </c:pt>
                  <c:pt idx="3">
                    <c:v>1.583080408188133</c:v>
                  </c:pt>
                  <c:pt idx="4">
                    <c:v>0.715312671201789</c:v>
                  </c:pt>
                  <c:pt idx="5">
                    <c:v>1.839419501956481</c:v>
                  </c:pt>
                  <c:pt idx="6">
                    <c:v>11.80306430160845</c:v>
                  </c:pt>
                  <c:pt idx="7">
                    <c:v>14.22745844645851</c:v>
                  </c:pt>
                </c:numCache>
              </c:numRef>
            </c:minus>
          </c:errBars>
          <c:cat>
            <c:multiLvlStrRef>
              <c:f>'All compiled_scFvT (final) (2)'!$W$99:$X$106</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(2)'!$Y$99:$Y$106</c:f>
              <c:numCache>
                <c:formatCode>0.00</c:formatCode>
                <c:ptCount val="8"/>
                <c:pt idx="0">
                  <c:v>0.552888738151905</c:v>
                </c:pt>
                <c:pt idx="1">
                  <c:v>1.28937453941382</c:v>
                </c:pt>
                <c:pt idx="2">
                  <c:v>11.0501277834643</c:v>
                </c:pt>
                <c:pt idx="3">
                  <c:v>9.975988364831513</c:v>
                </c:pt>
                <c:pt idx="4">
                  <c:v>1.175132123343042</c:v>
                </c:pt>
                <c:pt idx="5">
                  <c:v>3.602175183251694</c:v>
                </c:pt>
                <c:pt idx="6">
                  <c:v>35.5144114547007</c:v>
                </c:pt>
                <c:pt idx="7">
                  <c:v>43.0328881172</c:v>
                </c:pt>
              </c:numCache>
            </c:numRef>
          </c:val>
        </c:ser>
        <c:ser>
          <c:idx val="1"/>
          <c:order val="1"/>
          <c:tx>
            <c:strRef>
              <c:f>'All compiled_scFvT (final) (2)'!$Z$98</c:f>
              <c:strCache>
                <c:ptCount val="1"/>
                <c:pt idx="0">
                  <c:v>PP</c:v>
                </c:pt>
              </c:strCache>
            </c:strRef>
          </c:tx>
          <c:invertIfNegative val="0"/>
          <c:errBars>
            <c:errBarType val="both"/>
            <c:errValType val="cust"/>
            <c:noEndCap val="0"/>
            <c:plus>
              <c:numRef>
                <c:f>'All compiled_scFvT (final) (2)'!$AH$99:$AH$106</c:f>
                <c:numCache>
                  <c:formatCode>General</c:formatCode>
                  <c:ptCount val="8"/>
                  <c:pt idx="0">
                    <c:v>9.229899250309596</c:v>
                  </c:pt>
                  <c:pt idx="1">
                    <c:v>1.780135592345007</c:v>
                  </c:pt>
                  <c:pt idx="2">
                    <c:v>19.33569375717629</c:v>
                  </c:pt>
                  <c:pt idx="3">
                    <c:v>32.59433721034666</c:v>
                  </c:pt>
                  <c:pt idx="4">
                    <c:v>6.067612961154466</c:v>
                  </c:pt>
                  <c:pt idx="5">
                    <c:v>3.360264612243898</c:v>
                  </c:pt>
                  <c:pt idx="6">
                    <c:v>11.00039037766925</c:v>
                  </c:pt>
                  <c:pt idx="7">
                    <c:v>24.34521959080449</c:v>
                  </c:pt>
                </c:numCache>
              </c:numRef>
            </c:plus>
            <c:minus>
              <c:numRef>
                <c:f>'All compiled_scFvT (final) (2)'!$AH$99:$AH$106</c:f>
                <c:numCache>
                  <c:formatCode>General</c:formatCode>
                  <c:ptCount val="8"/>
                  <c:pt idx="0">
                    <c:v>9.229899250309596</c:v>
                  </c:pt>
                  <c:pt idx="1">
                    <c:v>1.780135592345007</c:v>
                  </c:pt>
                  <c:pt idx="2">
                    <c:v>19.33569375717629</c:v>
                  </c:pt>
                  <c:pt idx="3">
                    <c:v>32.59433721034666</c:v>
                  </c:pt>
                  <c:pt idx="4">
                    <c:v>6.067612961154466</c:v>
                  </c:pt>
                  <c:pt idx="5">
                    <c:v>3.360264612243898</c:v>
                  </c:pt>
                  <c:pt idx="6">
                    <c:v>11.00039037766925</c:v>
                  </c:pt>
                  <c:pt idx="7">
                    <c:v>24.34521959080449</c:v>
                  </c:pt>
                </c:numCache>
              </c:numRef>
            </c:minus>
            <c:spPr>
              <a:ln>
                <a:solidFill>
                  <a:schemeClr val="accent2">
                    <a:lumMod val="75000"/>
                  </a:schemeClr>
                </a:solidFill>
              </a:ln>
            </c:spPr>
          </c:errBars>
          <c:cat>
            <c:multiLvlStrRef>
              <c:f>'All compiled_scFvT (final) (2)'!$W$99:$X$106</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(2)'!$Z$99:$Z$106</c:f>
              <c:numCache>
                <c:formatCode>0.00</c:formatCode>
                <c:ptCount val="8"/>
                <c:pt idx="0">
                  <c:v>59.58330921955813</c:v>
                </c:pt>
                <c:pt idx="1">
                  <c:v>96.73262118340805</c:v>
                </c:pt>
                <c:pt idx="2">
                  <c:v>172.1820073172753</c:v>
                </c:pt>
                <c:pt idx="3">
                  <c:v>200.2277010038145</c:v>
                </c:pt>
                <c:pt idx="4">
                  <c:v>24.23237189443073</c:v>
                </c:pt>
                <c:pt idx="5">
                  <c:v>40.26650729882641</c:v>
                </c:pt>
                <c:pt idx="6">
                  <c:v>116.4020052704417</c:v>
                </c:pt>
                <c:pt idx="7">
                  <c:v>176.0034707806312</c:v>
                </c:pt>
              </c:numCache>
            </c:numRef>
          </c:val>
        </c:ser>
        <c:ser>
          <c:idx val="2"/>
          <c:order val="2"/>
          <c:tx>
            <c:strRef>
              <c:f>'All compiled_scFvT (final) (2)'!$AA$98</c:f>
              <c:strCache>
                <c:ptCount val="1"/>
                <c:pt idx="0">
                  <c:v>SP</c:v>
                </c:pt>
              </c:strCache>
            </c:strRef>
          </c:tx>
          <c:invertIfNegative val="0"/>
          <c:errBars>
            <c:errBarType val="both"/>
            <c:errValType val="cust"/>
            <c:noEndCap val="0"/>
            <c:plus>
              <c:numRef>
                <c:f>'All compiled_scFvT (final) (2)'!$AI$99:$AI$106</c:f>
                <c:numCache>
                  <c:formatCode>General</c:formatCode>
                  <c:ptCount val="8"/>
                  <c:pt idx="0">
                    <c:v>3.368731514951598</c:v>
                  </c:pt>
                  <c:pt idx="1">
                    <c:v>6.663052895547699</c:v>
                  </c:pt>
                  <c:pt idx="2">
                    <c:v>20.85074809196213</c:v>
                  </c:pt>
                  <c:pt idx="3">
                    <c:v>24.78556460764223</c:v>
                  </c:pt>
                  <c:pt idx="4">
                    <c:v>20.50185038431239</c:v>
                  </c:pt>
                  <c:pt idx="5">
                    <c:v>6.655731387212831</c:v>
                  </c:pt>
                  <c:pt idx="6">
                    <c:v>18.10258451099433</c:v>
                  </c:pt>
                  <c:pt idx="7">
                    <c:v>32.41334454202308</c:v>
                  </c:pt>
                </c:numCache>
              </c:numRef>
            </c:plus>
            <c:minus>
              <c:numRef>
                <c:f>'All compiled_scFvT (final) (2)'!$AI$99:$AI$106</c:f>
                <c:numCache>
                  <c:formatCode>General</c:formatCode>
                  <c:ptCount val="8"/>
                  <c:pt idx="0">
                    <c:v>3.368731514951598</c:v>
                  </c:pt>
                  <c:pt idx="1">
                    <c:v>6.663052895547699</c:v>
                  </c:pt>
                  <c:pt idx="2">
                    <c:v>20.85074809196213</c:v>
                  </c:pt>
                  <c:pt idx="3">
                    <c:v>24.78556460764223</c:v>
                  </c:pt>
                  <c:pt idx="4">
                    <c:v>20.50185038431239</c:v>
                  </c:pt>
                  <c:pt idx="5">
                    <c:v>6.655731387212831</c:v>
                  </c:pt>
                  <c:pt idx="6">
                    <c:v>18.10258451099433</c:v>
                  </c:pt>
                  <c:pt idx="7">
                    <c:v>32.41334454202308</c:v>
                  </c:pt>
                </c:numCache>
              </c:numRef>
            </c:minus>
            <c:spPr>
              <a:ln>
                <a:solidFill>
                  <a:schemeClr val="accent3">
                    <a:lumMod val="75000"/>
                  </a:schemeClr>
                </a:solidFill>
              </a:ln>
            </c:spPr>
          </c:errBars>
          <c:cat>
            <c:multiLvlStrRef>
              <c:f>'All compiled_scFvT (final) (2)'!$W$99:$X$106</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(2)'!$AA$99:$AA$106</c:f>
              <c:numCache>
                <c:formatCode>0.00</c:formatCode>
                <c:ptCount val="8"/>
                <c:pt idx="0">
                  <c:v>4.322297432747223</c:v>
                </c:pt>
                <c:pt idx="1">
                  <c:v>21.38615052107857</c:v>
                </c:pt>
                <c:pt idx="2">
                  <c:v>113.6820594165995</c:v>
                </c:pt>
                <c:pt idx="3">
                  <c:v>181.3160327474502</c:v>
                </c:pt>
                <c:pt idx="4">
                  <c:v>28.22498281171842</c:v>
                </c:pt>
                <c:pt idx="5">
                  <c:v>38.65594417406032</c:v>
                </c:pt>
                <c:pt idx="6">
                  <c:v>136.2600848486216</c:v>
                </c:pt>
                <c:pt idx="7">
                  <c:v>198.0740836839481</c:v>
                </c:pt>
              </c:numCache>
            </c:numRef>
          </c:val>
        </c:ser>
        <c:dLbls>
          <c:showLegendKey val="0"/>
          <c:showVal val="0"/>
          <c:showCatName val="0"/>
          <c:showSerName val="0"/>
          <c:showPercent val="0"/>
          <c:showBubbleSize val="0"/>
        </c:dLbls>
        <c:gapWidth val="150"/>
        <c:overlap val="100"/>
        <c:axId val="-2094494824"/>
        <c:axId val="-2094480088"/>
      </c:barChart>
      <c:catAx>
        <c:axId val="-2094494824"/>
        <c:scaling>
          <c:orientation val="minMax"/>
        </c:scaling>
        <c:delete val="0"/>
        <c:axPos val="b"/>
        <c:majorTickMark val="out"/>
        <c:minorTickMark val="none"/>
        <c:tickLblPos val="nextTo"/>
        <c:spPr>
          <a:ln w="25400">
            <a:solidFill>
              <a:schemeClr val="tx1"/>
            </a:solidFill>
          </a:ln>
        </c:spPr>
        <c:txPr>
          <a:bodyPr/>
          <a:lstStyle/>
          <a:p>
            <a:pPr>
              <a:defRPr sz="1100" b="1"/>
            </a:pPr>
            <a:endParaRPr lang="en-US"/>
          </a:p>
        </c:txPr>
        <c:crossAx val="-2094480088"/>
        <c:crosses val="autoZero"/>
        <c:auto val="1"/>
        <c:lblAlgn val="ctr"/>
        <c:lblOffset val="100"/>
        <c:noMultiLvlLbl val="0"/>
      </c:catAx>
      <c:valAx>
        <c:axId val="-2094480088"/>
        <c:scaling>
          <c:orientation val="minMax"/>
          <c:max val="800.0"/>
          <c:min val="0.0"/>
        </c:scaling>
        <c:delete val="0"/>
        <c:axPos val="l"/>
        <c:title>
          <c:tx>
            <c:rich>
              <a:bodyPr rot="-5400000" vert="horz"/>
              <a:lstStyle/>
              <a:p>
                <a:pPr>
                  <a:defRPr/>
                </a:pPr>
                <a:r>
                  <a:rPr lang="en-GB" sz="1100" dirty="0" err="1"/>
                  <a:t>scFv</a:t>
                </a:r>
                <a:r>
                  <a:rPr lang="en-GB" sz="1100" dirty="0"/>
                  <a:t> T (</a:t>
                </a:r>
                <a:r>
                  <a:rPr lang="en-GB" sz="1100" dirty="0" smtClean="0"/>
                  <a:t>mg/L)</a:t>
                </a:r>
                <a:endParaRPr lang="en-GB" dirty="0"/>
              </a:p>
            </c:rich>
          </c:tx>
          <c:layout>
            <c:manualLayout>
              <c:xMode val="edge"/>
              <c:yMode val="edge"/>
              <c:x val="0.0114351057747284"/>
              <c:y val="0.328382701099504"/>
            </c:manualLayout>
          </c:layout>
          <c:overlay val="0"/>
        </c:title>
        <c:numFmt formatCode="#,##0" sourceLinked="0"/>
        <c:majorTickMark val="out"/>
        <c:minorTickMark val="none"/>
        <c:tickLblPos val="nextTo"/>
        <c:spPr>
          <a:ln w="25400">
            <a:solidFill>
              <a:schemeClr val="tx1"/>
            </a:solidFill>
          </a:ln>
        </c:spPr>
        <c:txPr>
          <a:bodyPr/>
          <a:lstStyle/>
          <a:p>
            <a:pPr>
              <a:defRPr sz="1100" b="1"/>
            </a:pPr>
            <a:endParaRPr lang="en-US"/>
          </a:p>
        </c:txPr>
        <c:crossAx val="-2094494824"/>
        <c:crosses val="autoZero"/>
        <c:crossBetween val="between"/>
        <c:majorUnit val="200.0"/>
      </c:valAx>
    </c:plotArea>
    <c:legend>
      <c:legendPos val="r"/>
      <c:layout>
        <c:manualLayout>
          <c:xMode val="edge"/>
          <c:yMode val="edge"/>
          <c:x val="0.170685716653964"/>
          <c:y val="0.175132362045654"/>
          <c:w val="0.111101560983159"/>
          <c:h val="0.237757848028839"/>
        </c:manualLayout>
      </c:layout>
      <c:overlay val="0"/>
      <c:txPr>
        <a:bodyPr/>
        <a:lstStyle/>
        <a:p>
          <a:pPr>
            <a:defRPr sz="1100" b="1"/>
          </a:pPr>
          <a:endParaRPr lang="en-US"/>
        </a:p>
      </c:txPr>
    </c:legend>
    <c:plotVisOnly val="1"/>
    <c:dispBlanksAs val="gap"/>
    <c:showDLblsOverMax val="0"/>
  </c:chart>
  <c:externalData r:id="rId1">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8775152677895"/>
          <c:y val="0.0476540513649312"/>
          <c:w val="0.821076057884116"/>
          <c:h val="0.730533342661228"/>
        </c:manualLayout>
      </c:layout>
      <c:barChart>
        <c:barDir val="col"/>
        <c:grouping val="stacked"/>
        <c:varyColors val="0"/>
        <c:ser>
          <c:idx val="0"/>
          <c:order val="0"/>
          <c:tx>
            <c:strRef>
              <c:f>'All compiled_scFvT (final) (2)'!$Y$79</c:f>
              <c:strCache>
                <c:ptCount val="1"/>
                <c:pt idx="0">
                  <c:v>Media</c:v>
                </c:pt>
              </c:strCache>
            </c:strRef>
          </c:tx>
          <c:invertIfNegative val="0"/>
          <c:errBars>
            <c:errBarType val="both"/>
            <c:errValType val="cust"/>
            <c:noEndCap val="0"/>
            <c:plus>
              <c:numRef>
                <c:f>'All compiled_scFvT (final) (2)'!$AG$80:$AG$87</c:f>
                <c:numCache>
                  <c:formatCode>General</c:formatCode>
                  <c:ptCount val="8"/>
                  <c:pt idx="0">
                    <c:v>0.0189605476535087</c:v>
                  </c:pt>
                  <c:pt idx="1">
                    <c:v>0.0227583480616786</c:v>
                  </c:pt>
                  <c:pt idx="2">
                    <c:v>0.245326727727868</c:v>
                  </c:pt>
                  <c:pt idx="3">
                    <c:v>0.0454125188808989</c:v>
                  </c:pt>
                  <c:pt idx="4">
                    <c:v>0.0196514470110382</c:v>
                  </c:pt>
                  <c:pt idx="5">
                    <c:v>0.0545174719014963</c:v>
                  </c:pt>
                  <c:pt idx="6">
                    <c:v>0.3469448648327</c:v>
                  </c:pt>
                  <c:pt idx="7">
                    <c:v>0.459840285923028</c:v>
                  </c:pt>
                </c:numCache>
              </c:numRef>
            </c:plus>
            <c:minus>
              <c:numRef>
                <c:f>'All compiled_scFvT (final) (2)'!$AG$80:$AG$87</c:f>
                <c:numCache>
                  <c:formatCode>General</c:formatCode>
                  <c:ptCount val="8"/>
                  <c:pt idx="0">
                    <c:v>0.0189605476535087</c:v>
                  </c:pt>
                  <c:pt idx="1">
                    <c:v>0.0227583480616786</c:v>
                  </c:pt>
                  <c:pt idx="2">
                    <c:v>0.245326727727868</c:v>
                  </c:pt>
                  <c:pt idx="3">
                    <c:v>0.0454125188808989</c:v>
                  </c:pt>
                  <c:pt idx="4">
                    <c:v>0.0196514470110382</c:v>
                  </c:pt>
                  <c:pt idx="5">
                    <c:v>0.0545174719014963</c:v>
                  </c:pt>
                  <c:pt idx="6">
                    <c:v>0.3469448648327</c:v>
                  </c:pt>
                  <c:pt idx="7">
                    <c:v>0.459840285923028</c:v>
                  </c:pt>
                </c:numCache>
              </c:numRef>
            </c:minus>
          </c:errBars>
          <c:cat>
            <c:multiLvlStrRef>
              <c:f>'All compiled_scFvT (final) (2)'!$W$80:$X$87</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(2)'!$Y$80:$Y$87</c:f>
              <c:numCache>
                <c:formatCode>0.00</c:formatCode>
                <c:ptCount val="8"/>
                <c:pt idx="0">
                  <c:v>0.0140042740160057</c:v>
                </c:pt>
                <c:pt idx="1">
                  <c:v>0.0328335762519435</c:v>
                </c:pt>
                <c:pt idx="2">
                  <c:v>0.330248887730553</c:v>
                </c:pt>
                <c:pt idx="3">
                  <c:v>0.286172930718058</c:v>
                </c:pt>
                <c:pt idx="4">
                  <c:v>0.0322838495423912</c:v>
                </c:pt>
                <c:pt idx="5">
                  <c:v>0.106762749948183</c:v>
                </c:pt>
                <c:pt idx="6">
                  <c:v>1.043927438409782</c:v>
                </c:pt>
                <c:pt idx="7">
                  <c:v>1.390849648261151</c:v>
                </c:pt>
              </c:numCache>
            </c:numRef>
          </c:val>
        </c:ser>
        <c:ser>
          <c:idx val="1"/>
          <c:order val="1"/>
          <c:tx>
            <c:strRef>
              <c:f>'All compiled_scFvT (final) (2)'!$Z$79</c:f>
              <c:strCache>
                <c:ptCount val="1"/>
                <c:pt idx="0">
                  <c:v>PP</c:v>
                </c:pt>
              </c:strCache>
            </c:strRef>
          </c:tx>
          <c:invertIfNegative val="0"/>
          <c:errBars>
            <c:errBarType val="both"/>
            <c:errValType val="cust"/>
            <c:noEndCap val="0"/>
            <c:plus>
              <c:numRef>
                <c:f>'All compiled_scFvT (final) (2)'!$AH$80:$AH$87</c:f>
                <c:numCache>
                  <c:formatCode>General</c:formatCode>
                  <c:ptCount val="8"/>
                  <c:pt idx="0">
                    <c:v>0.233786708467821</c:v>
                  </c:pt>
                  <c:pt idx="1">
                    <c:v>0.0453306746204485</c:v>
                  </c:pt>
                  <c:pt idx="2">
                    <c:v>0.577874888140356</c:v>
                  </c:pt>
                  <c:pt idx="3">
                    <c:v>0.935006804657102</c:v>
                  </c:pt>
                  <c:pt idx="4">
                    <c:v>0.16669266376798</c:v>
                  </c:pt>
                  <c:pt idx="5">
                    <c:v>0.0995929049272052</c:v>
                  </c:pt>
                  <c:pt idx="6">
                    <c:v>0.323350687174287</c:v>
                  </c:pt>
                  <c:pt idx="7">
                    <c:v>0.786852604744816</c:v>
                  </c:pt>
                </c:numCache>
              </c:numRef>
            </c:plus>
            <c:minus>
              <c:numRef>
                <c:f>'All compiled_scFvT (final) (2)'!$AH$80:$AH$87</c:f>
                <c:numCache>
                  <c:formatCode>General</c:formatCode>
                  <c:ptCount val="8"/>
                  <c:pt idx="0">
                    <c:v>0.233786708467821</c:v>
                  </c:pt>
                  <c:pt idx="1">
                    <c:v>0.0453306746204485</c:v>
                  </c:pt>
                  <c:pt idx="2">
                    <c:v>0.577874888140356</c:v>
                  </c:pt>
                  <c:pt idx="3">
                    <c:v>0.935006804657102</c:v>
                  </c:pt>
                  <c:pt idx="4">
                    <c:v>0.16669266376798</c:v>
                  </c:pt>
                  <c:pt idx="5">
                    <c:v>0.0995929049272052</c:v>
                  </c:pt>
                  <c:pt idx="6">
                    <c:v>0.323350687174287</c:v>
                  </c:pt>
                  <c:pt idx="7">
                    <c:v>0.786852604744816</c:v>
                  </c:pt>
                </c:numCache>
              </c:numRef>
            </c:minus>
            <c:spPr>
              <a:ln>
                <a:solidFill>
                  <a:schemeClr val="accent2">
                    <a:lumMod val="75000"/>
                  </a:schemeClr>
                </a:solidFill>
              </a:ln>
            </c:spPr>
          </c:errBars>
          <c:cat>
            <c:multiLvlStrRef>
              <c:f>'All compiled_scFvT (final) (2)'!$W$80:$X$87</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(2)'!$Z$80:$Z$87</c:f>
              <c:numCache>
                <c:formatCode>0.00</c:formatCode>
                <c:ptCount val="8"/>
                <c:pt idx="0">
                  <c:v>1.50920236118435</c:v>
                </c:pt>
                <c:pt idx="1">
                  <c:v>2.463270210934761</c:v>
                </c:pt>
                <c:pt idx="2">
                  <c:v>5.145905777563506</c:v>
                </c:pt>
                <c:pt idx="3">
                  <c:v>5.743766523345227</c:v>
                </c:pt>
                <c:pt idx="4">
                  <c:v>0.665724502594251</c:v>
                </c:pt>
                <c:pt idx="5">
                  <c:v>1.193435308204694</c:v>
                </c:pt>
                <c:pt idx="6">
                  <c:v>3.421575698719627</c:v>
                </c:pt>
                <c:pt idx="7">
                  <c:v>5.688541395624798</c:v>
                </c:pt>
              </c:numCache>
            </c:numRef>
          </c:val>
        </c:ser>
        <c:ser>
          <c:idx val="2"/>
          <c:order val="2"/>
          <c:tx>
            <c:strRef>
              <c:f>'All compiled_scFvT (final) (2)'!$AA$79</c:f>
              <c:strCache>
                <c:ptCount val="1"/>
                <c:pt idx="0">
                  <c:v>SP</c:v>
                </c:pt>
              </c:strCache>
            </c:strRef>
          </c:tx>
          <c:invertIfNegative val="0"/>
          <c:errBars>
            <c:errBarType val="both"/>
            <c:errValType val="cust"/>
            <c:noEndCap val="0"/>
            <c:plus>
              <c:numRef>
                <c:f>'All compiled_scFvT (final) (2)'!$AI$80:$AI$87</c:f>
                <c:numCache>
                  <c:formatCode>General</c:formatCode>
                  <c:ptCount val="8"/>
                  <c:pt idx="0">
                    <c:v>0.0853275459714184</c:v>
                  </c:pt>
                  <c:pt idx="1">
                    <c:v>0.169672851936534</c:v>
                  </c:pt>
                  <c:pt idx="2">
                    <c:v>0.623154455826723</c:v>
                  </c:pt>
                  <c:pt idx="3">
                    <c:v>0.711003000792962</c:v>
                  </c:pt>
                  <c:pt idx="4">
                    <c:v>0.56323764792067</c:v>
                  </c:pt>
                  <c:pt idx="5">
                    <c:v>0.197265304896645</c:v>
                  </c:pt>
                  <c:pt idx="6">
                    <c:v>0.532115946825233</c:v>
                  </c:pt>
                  <c:pt idx="7">
                    <c:v>1.04761940989085</c:v>
                  </c:pt>
                </c:numCache>
              </c:numRef>
            </c:plus>
            <c:minus>
              <c:numRef>
                <c:f>'All compiled_scFvT (final) (2)'!$AI$80:$AI$87</c:f>
                <c:numCache>
                  <c:formatCode>General</c:formatCode>
                  <c:ptCount val="8"/>
                  <c:pt idx="0">
                    <c:v>0.0853275459714184</c:v>
                  </c:pt>
                  <c:pt idx="1">
                    <c:v>0.169672851936534</c:v>
                  </c:pt>
                  <c:pt idx="2">
                    <c:v>0.623154455826723</c:v>
                  </c:pt>
                  <c:pt idx="3">
                    <c:v>0.711003000792962</c:v>
                  </c:pt>
                  <c:pt idx="4">
                    <c:v>0.56323764792067</c:v>
                  </c:pt>
                  <c:pt idx="5">
                    <c:v>0.197265304896645</c:v>
                  </c:pt>
                  <c:pt idx="6">
                    <c:v>0.532115946825233</c:v>
                  </c:pt>
                  <c:pt idx="7">
                    <c:v>1.04761940989085</c:v>
                  </c:pt>
                </c:numCache>
              </c:numRef>
            </c:minus>
            <c:spPr>
              <a:ln>
                <a:solidFill>
                  <a:schemeClr val="accent3">
                    <a:lumMod val="75000"/>
                  </a:schemeClr>
                </a:solidFill>
              </a:ln>
            </c:spPr>
          </c:errBars>
          <c:cat>
            <c:multiLvlStrRef>
              <c:f>'All compiled_scFvT (final) (2)'!$W$80:$X$87</c:f>
              <c:multiLvlStrCache>
                <c:ptCount val="8"/>
                <c:lvl>
                  <c:pt idx="0">
                    <c:v>100/20</c:v>
                  </c:pt>
                  <c:pt idx="1">
                    <c:v>100/40</c:v>
                  </c:pt>
                  <c:pt idx="2">
                    <c:v>100/200</c:v>
                  </c:pt>
                  <c:pt idx="3">
                    <c:v>100/400</c:v>
                  </c:pt>
                  <c:pt idx="4">
                    <c:v>100/20</c:v>
                  </c:pt>
                  <c:pt idx="5">
                    <c:v>100/40</c:v>
                  </c:pt>
                  <c:pt idx="6">
                    <c:v>100/200</c:v>
                  </c:pt>
                  <c:pt idx="7">
                    <c:v>100/400</c:v>
                  </c:pt>
                </c:lvl>
                <c:lvl>
                  <c:pt idx="0">
                    <c:v>DsbA E1 scFv-T (4hrs)</c:v>
                  </c:pt>
                  <c:pt idx="4">
                    <c:v>DsbA E1 scFv-T (6hrs)</c:v>
                  </c:pt>
                </c:lvl>
              </c:multiLvlStrCache>
            </c:multiLvlStrRef>
          </c:cat>
          <c:val>
            <c:numRef>
              <c:f>'All compiled_scFvT (final) (2)'!$AA$80:$AA$87</c:f>
              <c:numCache>
                <c:formatCode>0.00</c:formatCode>
                <c:ptCount val="8"/>
                <c:pt idx="0">
                  <c:v>0.109480684720041</c:v>
                </c:pt>
                <c:pt idx="1">
                  <c:v>0.544592577567572</c:v>
                </c:pt>
                <c:pt idx="2">
                  <c:v>3.397551088362216</c:v>
                </c:pt>
                <c:pt idx="3">
                  <c:v>5.201263131022675</c:v>
                </c:pt>
                <c:pt idx="4">
                  <c:v>0.77541161570655</c:v>
                </c:pt>
                <c:pt idx="5">
                  <c:v>1.145700775757568</c:v>
                </c:pt>
                <c:pt idx="6">
                  <c:v>4.005293499371593</c:v>
                </c:pt>
                <c:pt idx="7">
                  <c:v>6.401877300709391</c:v>
                </c:pt>
              </c:numCache>
            </c:numRef>
          </c:val>
        </c:ser>
        <c:dLbls>
          <c:showLegendKey val="0"/>
          <c:showVal val="0"/>
          <c:showCatName val="0"/>
          <c:showSerName val="0"/>
          <c:showPercent val="0"/>
          <c:showBubbleSize val="0"/>
        </c:dLbls>
        <c:gapWidth val="150"/>
        <c:overlap val="100"/>
        <c:axId val="-2094152728"/>
        <c:axId val="-2094160056"/>
      </c:barChart>
      <c:catAx>
        <c:axId val="-2094152728"/>
        <c:scaling>
          <c:orientation val="minMax"/>
        </c:scaling>
        <c:delete val="0"/>
        <c:axPos val="b"/>
        <c:majorTickMark val="out"/>
        <c:minorTickMark val="none"/>
        <c:tickLblPos val="nextTo"/>
        <c:spPr>
          <a:ln w="25400">
            <a:solidFill>
              <a:schemeClr val="tx1"/>
            </a:solidFill>
          </a:ln>
        </c:spPr>
        <c:txPr>
          <a:bodyPr/>
          <a:lstStyle/>
          <a:p>
            <a:pPr>
              <a:defRPr sz="1100" b="1"/>
            </a:pPr>
            <a:endParaRPr lang="en-US"/>
          </a:p>
        </c:txPr>
        <c:crossAx val="-2094160056"/>
        <c:crosses val="autoZero"/>
        <c:auto val="1"/>
        <c:lblAlgn val="ctr"/>
        <c:lblOffset val="100"/>
        <c:noMultiLvlLbl val="0"/>
      </c:catAx>
      <c:valAx>
        <c:axId val="-2094160056"/>
        <c:scaling>
          <c:orientation val="minMax"/>
          <c:max val="20.0"/>
          <c:min val="0.0"/>
        </c:scaling>
        <c:delete val="0"/>
        <c:axPos val="l"/>
        <c:title>
          <c:tx>
            <c:rich>
              <a:bodyPr rot="-5400000" vert="horz"/>
              <a:lstStyle/>
              <a:p>
                <a:pPr>
                  <a:defRPr/>
                </a:pPr>
                <a:r>
                  <a:rPr lang="en-GB" sz="1100" dirty="0" err="1"/>
                  <a:t>scFv</a:t>
                </a:r>
                <a:r>
                  <a:rPr lang="en-GB" sz="1100" dirty="0"/>
                  <a:t> T (mg/g DCW)</a:t>
                </a:r>
              </a:p>
            </c:rich>
          </c:tx>
          <c:layout>
            <c:manualLayout>
              <c:xMode val="edge"/>
              <c:yMode val="edge"/>
              <c:x val="0.00603477723039065"/>
              <c:y val="0.268926585750559"/>
            </c:manualLayout>
          </c:layout>
          <c:overlay val="0"/>
        </c:title>
        <c:numFmt formatCode="0" sourceLinked="0"/>
        <c:majorTickMark val="out"/>
        <c:minorTickMark val="none"/>
        <c:tickLblPos val="nextTo"/>
        <c:spPr>
          <a:ln w="25400">
            <a:solidFill>
              <a:schemeClr val="tx1"/>
            </a:solidFill>
          </a:ln>
        </c:spPr>
        <c:txPr>
          <a:bodyPr/>
          <a:lstStyle/>
          <a:p>
            <a:pPr>
              <a:defRPr sz="1100" b="1"/>
            </a:pPr>
            <a:endParaRPr lang="en-US"/>
          </a:p>
        </c:txPr>
        <c:crossAx val="-2094152728"/>
        <c:crosses val="autoZero"/>
        <c:crossBetween val="between"/>
        <c:majorUnit val="5.0"/>
      </c:valAx>
    </c:plotArea>
    <c:legend>
      <c:legendPos val="r"/>
      <c:layout>
        <c:manualLayout>
          <c:xMode val="edge"/>
          <c:yMode val="edge"/>
          <c:x val="0.165932226435869"/>
          <c:y val="0.186136788169255"/>
          <c:w val="0.115428740800927"/>
          <c:h val="0.288541144748955"/>
        </c:manualLayout>
      </c:layout>
      <c:overlay val="0"/>
      <c:txPr>
        <a:bodyPr/>
        <a:lstStyle/>
        <a:p>
          <a:pPr>
            <a:defRPr sz="1100" b="1"/>
          </a:pPr>
          <a:endParaRPr lang="en-US"/>
        </a:p>
      </c:txPr>
    </c:legend>
    <c:plotVisOnly val="1"/>
    <c:dispBlanksAs val="gap"/>
    <c:showDLblsOverMax val="0"/>
  </c:chart>
  <c:externalData r:id="rId1">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3281907153207"/>
          <c:y val="0.0484792894009697"/>
          <c:w val="0.785541496163781"/>
          <c:h val="0.70293063448204"/>
        </c:manualLayout>
      </c:layout>
      <c:barChart>
        <c:barDir val="col"/>
        <c:grouping val="stacked"/>
        <c:varyColors val="0"/>
        <c:ser>
          <c:idx val="0"/>
          <c:order val="0"/>
          <c:tx>
            <c:strRef>
              <c:f>'All compiled_scFvB '!$Y$25</c:f>
              <c:strCache>
                <c:ptCount val="1"/>
                <c:pt idx="0">
                  <c:v>Media</c:v>
                </c:pt>
              </c:strCache>
            </c:strRef>
          </c:tx>
          <c:invertIfNegative val="0"/>
          <c:errBars>
            <c:errBarType val="both"/>
            <c:errValType val="cust"/>
            <c:noEndCap val="0"/>
            <c:plus>
              <c:numRef>
                <c:f>'All compiled_scFvB '!$AG$26:$AG$33</c:f>
                <c:numCache>
                  <c:formatCode>General</c:formatCode>
                  <c:ptCount val="8"/>
                  <c:pt idx="0">
                    <c:v>0.23837361634946</c:v>
                  </c:pt>
                  <c:pt idx="1">
                    <c:v>0.871581798222386</c:v>
                  </c:pt>
                  <c:pt idx="2">
                    <c:v>2.588481763776274</c:v>
                  </c:pt>
                  <c:pt idx="3">
                    <c:v>1.586265436027396</c:v>
                  </c:pt>
                  <c:pt idx="4">
                    <c:v>0.735787562315541</c:v>
                  </c:pt>
                  <c:pt idx="5">
                    <c:v>1.358704605534764</c:v>
                  </c:pt>
                  <c:pt idx="6">
                    <c:v>1.942093707563531</c:v>
                  </c:pt>
                  <c:pt idx="7">
                    <c:v>4.268742873909852</c:v>
                  </c:pt>
                </c:numCache>
              </c:numRef>
            </c:plus>
            <c:minus>
              <c:numRef>
                <c:f>'All compiled_scFvB '!$AG$26:$AG$33</c:f>
                <c:numCache>
                  <c:formatCode>General</c:formatCode>
                  <c:ptCount val="8"/>
                  <c:pt idx="0">
                    <c:v>0.23837361634946</c:v>
                  </c:pt>
                  <c:pt idx="1">
                    <c:v>0.871581798222386</c:v>
                  </c:pt>
                  <c:pt idx="2">
                    <c:v>2.588481763776274</c:v>
                  </c:pt>
                  <c:pt idx="3">
                    <c:v>1.586265436027396</c:v>
                  </c:pt>
                  <c:pt idx="4">
                    <c:v>0.735787562315541</c:v>
                  </c:pt>
                  <c:pt idx="5">
                    <c:v>1.358704605534764</c:v>
                  </c:pt>
                  <c:pt idx="6">
                    <c:v>1.942093707563531</c:v>
                  </c:pt>
                  <c:pt idx="7">
                    <c:v>4.268742873909852</c:v>
                  </c:pt>
                </c:numCache>
              </c:numRef>
            </c:minus>
          </c:errBars>
          <c:cat>
            <c:multiLvlStrRef>
              <c:f>'All compiled_scFvB '!$W$26:$X$33</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'!$Y$26:$Y$33</c:f>
              <c:numCache>
                <c:formatCode>0.00</c:formatCode>
                <c:ptCount val="8"/>
                <c:pt idx="0">
                  <c:v>0.392288937574416</c:v>
                </c:pt>
                <c:pt idx="1">
                  <c:v>1.076046936426603</c:v>
                </c:pt>
                <c:pt idx="2">
                  <c:v>3.762259768822088</c:v>
                </c:pt>
                <c:pt idx="3">
                  <c:v>3.85486783853836</c:v>
                </c:pt>
                <c:pt idx="4">
                  <c:v>0.800703748479581</c:v>
                </c:pt>
                <c:pt idx="5">
                  <c:v>2.176265591123746</c:v>
                </c:pt>
                <c:pt idx="6">
                  <c:v>13.0471253075379</c:v>
                </c:pt>
                <c:pt idx="7">
                  <c:v>29.36662769230929</c:v>
                </c:pt>
              </c:numCache>
            </c:numRef>
          </c:val>
        </c:ser>
        <c:ser>
          <c:idx val="1"/>
          <c:order val="1"/>
          <c:tx>
            <c:strRef>
              <c:f>'All compiled_scFvB '!$Z$25</c:f>
              <c:strCache>
                <c:ptCount val="1"/>
                <c:pt idx="0">
                  <c:v>PP</c:v>
                </c:pt>
              </c:strCache>
            </c:strRef>
          </c:tx>
          <c:invertIfNegative val="0"/>
          <c:errBars>
            <c:errBarType val="both"/>
            <c:errValType val="cust"/>
            <c:noEndCap val="0"/>
            <c:plus>
              <c:numRef>
                <c:f>'All compiled_scFvB '!$AH$26:$AH$33</c:f>
                <c:numCache>
                  <c:formatCode>General</c:formatCode>
                  <c:ptCount val="8"/>
                  <c:pt idx="0">
                    <c:v>28.80299160829115</c:v>
                  </c:pt>
                  <c:pt idx="1">
                    <c:v>41.2644869815806</c:v>
                  </c:pt>
                  <c:pt idx="2">
                    <c:v>75.55552809081148</c:v>
                  </c:pt>
                  <c:pt idx="3">
                    <c:v>60.96263466911291</c:v>
                  </c:pt>
                  <c:pt idx="4">
                    <c:v>12.2985434369735</c:v>
                  </c:pt>
                  <c:pt idx="5">
                    <c:v>4.044965081000611</c:v>
                  </c:pt>
                  <c:pt idx="6">
                    <c:v>5.178169668013976</c:v>
                  </c:pt>
                  <c:pt idx="7">
                    <c:v>22.82062606084327</c:v>
                  </c:pt>
                </c:numCache>
              </c:numRef>
            </c:plus>
            <c:minus>
              <c:numRef>
                <c:f>'All compiled_scFvB '!$AH$26:$AH$33</c:f>
                <c:numCache>
                  <c:formatCode>General</c:formatCode>
                  <c:ptCount val="8"/>
                  <c:pt idx="0">
                    <c:v>28.80299160829115</c:v>
                  </c:pt>
                  <c:pt idx="1">
                    <c:v>41.2644869815806</c:v>
                  </c:pt>
                  <c:pt idx="2">
                    <c:v>75.55552809081148</c:v>
                  </c:pt>
                  <c:pt idx="3">
                    <c:v>60.96263466911291</c:v>
                  </c:pt>
                  <c:pt idx="4">
                    <c:v>12.2985434369735</c:v>
                  </c:pt>
                  <c:pt idx="5">
                    <c:v>4.044965081000611</c:v>
                  </c:pt>
                  <c:pt idx="6">
                    <c:v>5.178169668013976</c:v>
                  </c:pt>
                  <c:pt idx="7">
                    <c:v>22.82062606084327</c:v>
                  </c:pt>
                </c:numCache>
              </c:numRef>
            </c:minus>
            <c:spPr>
              <a:ln>
                <a:solidFill>
                  <a:schemeClr val="accent2">
                    <a:lumMod val="75000"/>
                  </a:schemeClr>
                </a:solidFill>
              </a:ln>
            </c:spPr>
          </c:errBars>
          <c:cat>
            <c:multiLvlStrRef>
              <c:f>'All compiled_scFvB '!$W$26:$X$33</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'!$Z$26:$Z$33</c:f>
              <c:numCache>
                <c:formatCode>0.00</c:formatCode>
                <c:ptCount val="8"/>
                <c:pt idx="0">
                  <c:v>124.530574483296</c:v>
                </c:pt>
                <c:pt idx="1">
                  <c:v>184.7594423576181</c:v>
                </c:pt>
                <c:pt idx="2">
                  <c:v>308.2288451809538</c:v>
                </c:pt>
                <c:pt idx="3">
                  <c:v>348.4844309388524</c:v>
                </c:pt>
                <c:pt idx="4">
                  <c:v>54.96468068847662</c:v>
                </c:pt>
                <c:pt idx="5">
                  <c:v>79.5059954388401</c:v>
                </c:pt>
                <c:pt idx="6">
                  <c:v>159.5707141705486</c:v>
                </c:pt>
                <c:pt idx="7">
                  <c:v>200.7657166040891</c:v>
                </c:pt>
              </c:numCache>
            </c:numRef>
          </c:val>
        </c:ser>
        <c:ser>
          <c:idx val="2"/>
          <c:order val="2"/>
          <c:tx>
            <c:strRef>
              <c:f>'All compiled_scFvB '!$AA$25</c:f>
              <c:strCache>
                <c:ptCount val="1"/>
                <c:pt idx="0">
                  <c:v>SP</c:v>
                </c:pt>
              </c:strCache>
            </c:strRef>
          </c:tx>
          <c:invertIfNegative val="0"/>
          <c:errBars>
            <c:errBarType val="both"/>
            <c:errValType val="cust"/>
            <c:noEndCap val="0"/>
            <c:plus>
              <c:numRef>
                <c:f>'All compiled_scFvB '!$AI$26:$AI$33</c:f>
                <c:numCache>
                  <c:formatCode>General</c:formatCode>
                  <c:ptCount val="8"/>
                  <c:pt idx="0">
                    <c:v>1.386750589550398</c:v>
                  </c:pt>
                  <c:pt idx="1">
                    <c:v>0.355426288972187</c:v>
                  </c:pt>
                  <c:pt idx="2">
                    <c:v>0.0156363916805857</c:v>
                  </c:pt>
                  <c:pt idx="3">
                    <c:v>2.473424065871363</c:v>
                  </c:pt>
                  <c:pt idx="4">
                    <c:v>3.815521351728197</c:v>
                  </c:pt>
                  <c:pt idx="5">
                    <c:v>10.24016463375666</c:v>
                  </c:pt>
                  <c:pt idx="6">
                    <c:v>27.07790059100179</c:v>
                  </c:pt>
                  <c:pt idx="7">
                    <c:v>14.86548367959518</c:v>
                  </c:pt>
                </c:numCache>
              </c:numRef>
            </c:plus>
            <c:minus>
              <c:numRef>
                <c:f>'All compiled_scFvB '!$AI$26:$AI$33</c:f>
                <c:numCache>
                  <c:formatCode>General</c:formatCode>
                  <c:ptCount val="8"/>
                  <c:pt idx="0">
                    <c:v>1.386750589550398</c:v>
                  </c:pt>
                  <c:pt idx="1">
                    <c:v>0.355426288972187</c:v>
                  </c:pt>
                  <c:pt idx="2">
                    <c:v>0.0156363916805857</c:v>
                  </c:pt>
                  <c:pt idx="3">
                    <c:v>2.473424065871363</c:v>
                  </c:pt>
                  <c:pt idx="4">
                    <c:v>3.815521351728197</c:v>
                  </c:pt>
                  <c:pt idx="5">
                    <c:v>10.24016463375666</c:v>
                  </c:pt>
                  <c:pt idx="6">
                    <c:v>27.07790059100179</c:v>
                  </c:pt>
                  <c:pt idx="7">
                    <c:v>14.86548367959518</c:v>
                  </c:pt>
                </c:numCache>
              </c:numRef>
            </c:minus>
            <c:spPr>
              <a:ln>
                <a:solidFill>
                  <a:schemeClr val="accent3">
                    <a:lumMod val="75000"/>
                  </a:schemeClr>
                </a:solidFill>
              </a:ln>
            </c:spPr>
          </c:errBars>
          <c:cat>
            <c:multiLvlStrRef>
              <c:f>'All compiled_scFvB '!$W$26:$X$33</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'!$AA$26:$AA$33</c:f>
              <c:numCache>
                <c:formatCode>0.00</c:formatCode>
                <c:ptCount val="8"/>
                <c:pt idx="0">
                  <c:v>14.822772451103</c:v>
                </c:pt>
                <c:pt idx="1">
                  <c:v>26.80508898137871</c:v>
                </c:pt>
                <c:pt idx="2">
                  <c:v>162.5477574153278</c:v>
                </c:pt>
                <c:pt idx="3">
                  <c:v>220.1583756728485</c:v>
                </c:pt>
                <c:pt idx="4">
                  <c:v>32.27129623081534</c:v>
                </c:pt>
                <c:pt idx="5">
                  <c:v>67.09295658145636</c:v>
                </c:pt>
                <c:pt idx="6">
                  <c:v>169.960488947735</c:v>
                </c:pt>
                <c:pt idx="7">
                  <c:v>206.3030270105687</c:v>
                </c:pt>
              </c:numCache>
            </c:numRef>
          </c:val>
        </c:ser>
        <c:dLbls>
          <c:showLegendKey val="0"/>
          <c:showVal val="0"/>
          <c:showCatName val="0"/>
          <c:showSerName val="0"/>
          <c:showPercent val="0"/>
          <c:showBubbleSize val="0"/>
        </c:dLbls>
        <c:gapWidth val="150"/>
        <c:overlap val="100"/>
        <c:axId val="-2094295640"/>
        <c:axId val="-2094302744"/>
      </c:barChart>
      <c:catAx>
        <c:axId val="-2094295640"/>
        <c:scaling>
          <c:orientation val="minMax"/>
        </c:scaling>
        <c:delete val="0"/>
        <c:axPos val="b"/>
        <c:majorTickMark val="out"/>
        <c:minorTickMark val="none"/>
        <c:tickLblPos val="nextTo"/>
        <c:spPr>
          <a:ln w="25400">
            <a:solidFill>
              <a:schemeClr val="tx1"/>
            </a:solidFill>
          </a:ln>
        </c:spPr>
        <c:txPr>
          <a:bodyPr/>
          <a:lstStyle/>
          <a:p>
            <a:pPr>
              <a:defRPr sz="1100" b="1"/>
            </a:pPr>
            <a:endParaRPr lang="en-US"/>
          </a:p>
        </c:txPr>
        <c:crossAx val="-2094302744"/>
        <c:crosses val="autoZero"/>
        <c:auto val="1"/>
        <c:lblAlgn val="ctr"/>
        <c:lblOffset val="100"/>
        <c:noMultiLvlLbl val="0"/>
      </c:catAx>
      <c:valAx>
        <c:axId val="-2094302744"/>
        <c:scaling>
          <c:orientation val="minMax"/>
        </c:scaling>
        <c:delete val="0"/>
        <c:axPos val="l"/>
        <c:title>
          <c:tx>
            <c:rich>
              <a:bodyPr rot="-5400000" vert="horz"/>
              <a:lstStyle/>
              <a:p>
                <a:pPr>
                  <a:defRPr/>
                </a:pPr>
                <a:r>
                  <a:rPr lang="en-GB" sz="1100" dirty="0" err="1">
                    <a:latin typeface="+mn-lt"/>
                  </a:rPr>
                  <a:t>scFv</a:t>
                </a:r>
                <a:r>
                  <a:rPr lang="en-GB" sz="1100" dirty="0">
                    <a:latin typeface="+mn-lt"/>
                  </a:rPr>
                  <a:t>-</a:t>
                </a:r>
                <a:r>
                  <a:rPr lang="el-GR" sz="1100" dirty="0">
                    <a:latin typeface="+mn-lt"/>
                  </a:rPr>
                  <a:t>β</a:t>
                </a:r>
                <a:r>
                  <a:rPr lang="en-GB" sz="1100" dirty="0">
                    <a:latin typeface="+mn-lt"/>
                  </a:rPr>
                  <a:t> (mg/L)</a:t>
                </a:r>
              </a:p>
            </c:rich>
          </c:tx>
          <c:layout>
            <c:manualLayout>
              <c:xMode val="edge"/>
              <c:yMode val="edge"/>
              <c:x val="0.0143349196568378"/>
              <c:y val="0.26965812522809"/>
            </c:manualLayout>
          </c:layout>
          <c:overlay val="0"/>
        </c:title>
        <c:numFmt formatCode="#,##0" sourceLinked="0"/>
        <c:majorTickMark val="out"/>
        <c:minorTickMark val="none"/>
        <c:tickLblPos val="nextTo"/>
        <c:spPr>
          <a:ln w="25400">
            <a:solidFill>
              <a:schemeClr val="tx1"/>
            </a:solidFill>
          </a:ln>
        </c:spPr>
        <c:txPr>
          <a:bodyPr/>
          <a:lstStyle/>
          <a:p>
            <a:pPr>
              <a:defRPr sz="1100" b="1"/>
            </a:pPr>
            <a:endParaRPr lang="en-US"/>
          </a:p>
        </c:txPr>
        <c:crossAx val="-2094295640"/>
        <c:crosses val="autoZero"/>
        <c:crossBetween val="between"/>
        <c:majorUnit val="200.0"/>
      </c:valAx>
    </c:plotArea>
    <c:legend>
      <c:legendPos val="r"/>
      <c:layout>
        <c:manualLayout>
          <c:xMode val="edge"/>
          <c:yMode val="edge"/>
          <c:x val="0.16608722576759"/>
          <c:y val="0.192661076987553"/>
          <c:w val="0.139456532693277"/>
          <c:h val="0.249918583947958"/>
        </c:manualLayout>
      </c:layout>
      <c:overlay val="0"/>
      <c:txPr>
        <a:bodyPr/>
        <a:lstStyle/>
        <a:p>
          <a:pPr>
            <a:defRPr sz="1100" b="1"/>
          </a:pPr>
          <a:endParaRPr lang="en-US"/>
        </a:p>
      </c:txPr>
    </c:legend>
    <c:plotVisOnly val="1"/>
    <c:dispBlanksAs val="gap"/>
    <c:showDLblsOverMax val="0"/>
  </c:chart>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1591215711007"/>
          <c:y val="0.0497480526206973"/>
          <c:w val="0.819447401871225"/>
          <c:h val="0.763836289595889"/>
        </c:manualLayout>
      </c:layout>
      <c:barChart>
        <c:barDir val="col"/>
        <c:grouping val="stacked"/>
        <c:varyColors val="0"/>
        <c:ser>
          <c:idx val="0"/>
          <c:order val="0"/>
          <c:tx>
            <c:strRef>
              <c:f>'All compiled_scFvB '!$Y$6</c:f>
              <c:strCache>
                <c:ptCount val="1"/>
                <c:pt idx="0">
                  <c:v>Media</c:v>
                </c:pt>
              </c:strCache>
            </c:strRef>
          </c:tx>
          <c:invertIfNegative val="0"/>
          <c:errBars>
            <c:errBarType val="both"/>
            <c:errValType val="cust"/>
            <c:noEndCap val="0"/>
            <c:plus>
              <c:numRef>
                <c:f>'All compiled_scFvB '!$AG$7:$AG$14</c:f>
                <c:numCache>
                  <c:formatCode>General</c:formatCode>
                  <c:ptCount val="8"/>
                  <c:pt idx="0">
                    <c:v>0.00654872572388626</c:v>
                  </c:pt>
                  <c:pt idx="1">
                    <c:v>0.0235817586099131</c:v>
                  </c:pt>
                  <c:pt idx="2">
                    <c:v>0.0748548803868211</c:v>
                  </c:pt>
                  <c:pt idx="3">
                    <c:v>0.0494780235816405</c:v>
                  </c:pt>
                  <c:pt idx="4">
                    <c:v>0.021192038085125</c:v>
                  </c:pt>
                  <c:pt idx="5">
                    <c:v>0.0414744995584483</c:v>
                  </c:pt>
                  <c:pt idx="6">
                    <c:v>0.065127220240226</c:v>
                  </c:pt>
                  <c:pt idx="7">
                    <c:v>0.134916020035078</c:v>
                  </c:pt>
                </c:numCache>
              </c:numRef>
            </c:plus>
            <c:minus>
              <c:numRef>
                <c:f>'All compiled_scFvB '!$AG$7:$AG$14</c:f>
                <c:numCache>
                  <c:formatCode>General</c:formatCode>
                  <c:ptCount val="8"/>
                  <c:pt idx="0">
                    <c:v>0.00654872572388626</c:v>
                  </c:pt>
                  <c:pt idx="1">
                    <c:v>0.0235817586099131</c:v>
                  </c:pt>
                  <c:pt idx="2">
                    <c:v>0.0748548803868211</c:v>
                  </c:pt>
                  <c:pt idx="3">
                    <c:v>0.0494780235816405</c:v>
                  </c:pt>
                  <c:pt idx="4">
                    <c:v>0.021192038085125</c:v>
                  </c:pt>
                  <c:pt idx="5">
                    <c:v>0.0414744995584483</c:v>
                  </c:pt>
                  <c:pt idx="6">
                    <c:v>0.065127220240226</c:v>
                  </c:pt>
                  <c:pt idx="7">
                    <c:v>0.134916020035078</c:v>
                  </c:pt>
                </c:numCache>
              </c:numRef>
            </c:minus>
          </c:errBars>
          <c:cat>
            <c:multiLvlStrRef>
              <c:f>'All compiled_scFvB '!$W$7:$X$14</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'!$Y$7:$Y$14</c:f>
              <c:numCache>
                <c:formatCode>0.00</c:formatCode>
                <c:ptCount val="8"/>
                <c:pt idx="0">
                  <c:v>0.0107771686146817</c:v>
                </c:pt>
                <c:pt idx="1">
                  <c:v>0.0291138240375163</c:v>
                </c:pt>
                <c:pt idx="2">
                  <c:v>0.108798720902894</c:v>
                </c:pt>
                <c:pt idx="3">
                  <c:v>0.120239171507747</c:v>
                </c:pt>
                <c:pt idx="4">
                  <c:v>0.023061743907822</c:v>
                </c:pt>
                <c:pt idx="5">
                  <c:v>0.0664305735996261</c:v>
                </c:pt>
                <c:pt idx="6">
                  <c:v>0.437529353036147</c:v>
                </c:pt>
                <c:pt idx="7">
                  <c:v>0.928148789263885</c:v>
                </c:pt>
              </c:numCache>
            </c:numRef>
          </c:val>
        </c:ser>
        <c:ser>
          <c:idx val="1"/>
          <c:order val="1"/>
          <c:tx>
            <c:strRef>
              <c:f>'All compiled_scFvB '!$Z$6</c:f>
              <c:strCache>
                <c:ptCount val="1"/>
                <c:pt idx="0">
                  <c:v>PP</c:v>
                </c:pt>
              </c:strCache>
            </c:strRef>
          </c:tx>
          <c:invertIfNegative val="0"/>
          <c:errBars>
            <c:errBarType val="both"/>
            <c:errValType val="cust"/>
            <c:noEndCap val="0"/>
            <c:plus>
              <c:numRef>
                <c:f>'All compiled_scFvB '!$AH$7:$AH$14</c:f>
                <c:numCache>
                  <c:formatCode>General</c:formatCode>
                  <c:ptCount val="8"/>
                  <c:pt idx="0">
                    <c:v>0.969129567389822</c:v>
                  </c:pt>
                  <c:pt idx="1">
                    <c:v>1.367382813887872</c:v>
                  </c:pt>
                  <c:pt idx="2">
                    <c:v>2.676004787001283</c:v>
                  </c:pt>
                  <c:pt idx="3">
                    <c:v>2.328873180209467</c:v>
                  </c:pt>
                  <c:pt idx="4">
                    <c:v>0.433830011521315</c:v>
                  </c:pt>
                  <c:pt idx="5">
                    <c:v>0.151222534734846</c:v>
                  </c:pt>
                  <c:pt idx="6">
                    <c:v>0.212673935080336</c:v>
                  </c:pt>
                  <c:pt idx="7">
                    <c:v>0.883357924461539</c:v>
                  </c:pt>
                </c:numCache>
              </c:numRef>
            </c:plus>
            <c:minus>
              <c:numRef>
                <c:f>'All compiled_scFvB '!$AH$7:$AH$14</c:f>
                <c:numCache>
                  <c:formatCode>General</c:formatCode>
                  <c:ptCount val="8"/>
                  <c:pt idx="0">
                    <c:v>0.969129567389822</c:v>
                  </c:pt>
                  <c:pt idx="1">
                    <c:v>1.367382813887872</c:v>
                  </c:pt>
                  <c:pt idx="2">
                    <c:v>2.676004787001283</c:v>
                  </c:pt>
                  <c:pt idx="3">
                    <c:v>2.328873180209467</c:v>
                  </c:pt>
                  <c:pt idx="4">
                    <c:v>0.433830011521315</c:v>
                  </c:pt>
                  <c:pt idx="5">
                    <c:v>0.151222534734846</c:v>
                  </c:pt>
                  <c:pt idx="6">
                    <c:v>0.212673935080336</c:v>
                  </c:pt>
                  <c:pt idx="7">
                    <c:v>0.883357924461539</c:v>
                  </c:pt>
                </c:numCache>
              </c:numRef>
            </c:minus>
            <c:spPr>
              <a:ln>
                <a:solidFill>
                  <a:schemeClr val="accent2">
                    <a:lumMod val="75000"/>
                  </a:schemeClr>
                </a:solidFill>
              </a:ln>
            </c:spPr>
          </c:errBars>
          <c:cat>
            <c:multiLvlStrRef>
              <c:f>'All compiled_scFvB '!$W$7:$X$14</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'!$Z$7:$Z$14</c:f>
              <c:numCache>
                <c:formatCode>0.00</c:formatCode>
                <c:ptCount val="8"/>
                <c:pt idx="0">
                  <c:v>3.42116962866198</c:v>
                </c:pt>
                <c:pt idx="1">
                  <c:v>4.998902661190963</c:v>
                </c:pt>
                <c:pt idx="2">
                  <c:v>8.913500439009654</c:v>
                </c:pt>
                <c:pt idx="3">
                  <c:v>10.86975767120564</c:v>
                </c:pt>
                <c:pt idx="4">
                  <c:v>1.583084121211886</c:v>
                </c:pt>
                <c:pt idx="5">
                  <c:v>2.42692293769353</c:v>
                </c:pt>
                <c:pt idx="6">
                  <c:v>5.351130589220277</c:v>
                </c:pt>
                <c:pt idx="7">
                  <c:v>6.34531341985111</c:v>
                </c:pt>
              </c:numCache>
            </c:numRef>
          </c:val>
        </c:ser>
        <c:ser>
          <c:idx val="2"/>
          <c:order val="2"/>
          <c:tx>
            <c:strRef>
              <c:f>'All compiled_scFvB '!$AA$6</c:f>
              <c:strCache>
                <c:ptCount val="1"/>
                <c:pt idx="0">
                  <c:v>SP</c:v>
                </c:pt>
              </c:strCache>
            </c:strRef>
          </c:tx>
          <c:invertIfNegative val="0"/>
          <c:errBars>
            <c:errBarType val="both"/>
            <c:errValType val="cust"/>
            <c:noEndCap val="0"/>
            <c:plus>
              <c:numRef>
                <c:f>'All compiled_scFvB '!$AI$7:$AI$14</c:f>
                <c:numCache>
                  <c:formatCode>General</c:formatCode>
                  <c:ptCount val="8"/>
                  <c:pt idx="0">
                    <c:v>0.038097543668967</c:v>
                  </c:pt>
                  <c:pt idx="1">
                    <c:v>0.00961651214751583</c:v>
                  </c:pt>
                  <c:pt idx="2">
                    <c:v>0.000452180210543227</c:v>
                  </c:pt>
                  <c:pt idx="3">
                    <c:v>0.0771498460970479</c:v>
                  </c:pt>
                  <c:pt idx="4">
                    <c:v>0.109894048148854</c:v>
                  </c:pt>
                  <c:pt idx="5">
                    <c:v>0.312581338026761</c:v>
                  </c:pt>
                  <c:pt idx="6">
                    <c:v>0.908044956103342</c:v>
                  </c:pt>
                  <c:pt idx="7">
                    <c:v>0.469831974702755</c:v>
                  </c:pt>
                </c:numCache>
              </c:numRef>
            </c:plus>
            <c:minus>
              <c:numRef>
                <c:f>'All compiled_scFvB '!$AI$7:$AI$14</c:f>
                <c:numCache>
                  <c:formatCode>General</c:formatCode>
                  <c:ptCount val="8"/>
                  <c:pt idx="0">
                    <c:v>0.038097543668967</c:v>
                  </c:pt>
                  <c:pt idx="1">
                    <c:v>0.00961651214751583</c:v>
                  </c:pt>
                  <c:pt idx="2">
                    <c:v>0.000452180210543227</c:v>
                  </c:pt>
                  <c:pt idx="3">
                    <c:v>0.0771498460970479</c:v>
                  </c:pt>
                  <c:pt idx="4">
                    <c:v>0.109894048148854</c:v>
                  </c:pt>
                  <c:pt idx="5">
                    <c:v>0.312581338026761</c:v>
                  </c:pt>
                  <c:pt idx="6">
                    <c:v>0.908044956103342</c:v>
                  </c:pt>
                  <c:pt idx="7">
                    <c:v>0.469831974702755</c:v>
                  </c:pt>
                </c:numCache>
              </c:numRef>
            </c:minus>
            <c:spPr>
              <a:ln>
                <a:solidFill>
                  <a:schemeClr val="accent3">
                    <a:lumMod val="75000"/>
                  </a:schemeClr>
                </a:solidFill>
              </a:ln>
            </c:spPr>
          </c:errBars>
          <c:cat>
            <c:multiLvlStrRef>
              <c:f>'All compiled_scFvB '!$W$7:$X$14</c:f>
              <c:multiLvlStrCache>
                <c:ptCount val="8"/>
                <c:lvl>
                  <c:pt idx="0">
                    <c:v>100/20</c:v>
                  </c:pt>
                  <c:pt idx="1">
                    <c:v>100/40</c:v>
                  </c:pt>
                  <c:pt idx="2">
                    <c:v>100/200</c:v>
                  </c:pt>
                  <c:pt idx="3">
                    <c:v>100/400</c:v>
                  </c:pt>
                  <c:pt idx="4">
                    <c:v>100/20</c:v>
                  </c:pt>
                  <c:pt idx="5">
                    <c:v>100/40</c:v>
                  </c:pt>
                  <c:pt idx="6">
                    <c:v>100/200</c:v>
                  </c:pt>
                  <c:pt idx="7">
                    <c:v>100/400</c:v>
                  </c:pt>
                </c:lvl>
                <c:lvl>
                  <c:pt idx="0">
                    <c:v>DsbA E1 scFv-β (4hrs)</c:v>
                  </c:pt>
                  <c:pt idx="4">
                    <c:v>DsbA E1 scFv-β (6hrs)</c:v>
                  </c:pt>
                </c:lvl>
              </c:multiLvlStrCache>
            </c:multiLvlStrRef>
          </c:cat>
          <c:val>
            <c:numRef>
              <c:f>'All compiled_scFvB '!$AA$7:$AA$14</c:f>
              <c:numCache>
                <c:formatCode>0.00</c:formatCode>
                <c:ptCount val="8"/>
                <c:pt idx="0">
                  <c:v>0.40721902338195</c:v>
                </c:pt>
                <c:pt idx="1">
                  <c:v>0.725245913998342</c:v>
                </c:pt>
                <c:pt idx="2">
                  <c:v>4.700629190726663</c:v>
                </c:pt>
                <c:pt idx="3">
                  <c:v>6.867073477007127</c:v>
                </c:pt>
                <c:pt idx="4">
                  <c:v>0.929472817707815</c:v>
                </c:pt>
                <c:pt idx="5">
                  <c:v>2.048014547663506</c:v>
                </c:pt>
                <c:pt idx="6">
                  <c:v>5.699546913069575</c:v>
                </c:pt>
                <c:pt idx="7">
                  <c:v>6.520323230422525</c:v>
                </c:pt>
              </c:numCache>
            </c:numRef>
          </c:val>
        </c:ser>
        <c:dLbls>
          <c:showLegendKey val="0"/>
          <c:showVal val="0"/>
          <c:showCatName val="0"/>
          <c:showSerName val="0"/>
          <c:showPercent val="0"/>
          <c:showBubbleSize val="0"/>
        </c:dLbls>
        <c:gapWidth val="150"/>
        <c:overlap val="100"/>
        <c:axId val="-2094431384"/>
        <c:axId val="-2093066360"/>
      </c:barChart>
      <c:catAx>
        <c:axId val="-2094431384"/>
        <c:scaling>
          <c:orientation val="minMax"/>
        </c:scaling>
        <c:delete val="0"/>
        <c:axPos val="b"/>
        <c:majorTickMark val="out"/>
        <c:minorTickMark val="none"/>
        <c:tickLblPos val="nextTo"/>
        <c:spPr>
          <a:ln w="25400">
            <a:solidFill>
              <a:schemeClr val="tx1"/>
            </a:solidFill>
          </a:ln>
        </c:spPr>
        <c:txPr>
          <a:bodyPr/>
          <a:lstStyle/>
          <a:p>
            <a:pPr>
              <a:defRPr sz="1100" b="1"/>
            </a:pPr>
            <a:endParaRPr lang="en-US"/>
          </a:p>
        </c:txPr>
        <c:crossAx val="-2093066360"/>
        <c:crosses val="autoZero"/>
        <c:auto val="1"/>
        <c:lblAlgn val="ctr"/>
        <c:lblOffset val="100"/>
        <c:noMultiLvlLbl val="0"/>
      </c:catAx>
      <c:valAx>
        <c:axId val="-2093066360"/>
        <c:scaling>
          <c:orientation val="minMax"/>
          <c:max val="20.0"/>
        </c:scaling>
        <c:delete val="0"/>
        <c:axPos val="l"/>
        <c:title>
          <c:tx>
            <c:rich>
              <a:bodyPr rot="-5400000" vert="horz"/>
              <a:lstStyle/>
              <a:p>
                <a:pPr>
                  <a:defRPr/>
                </a:pPr>
                <a:r>
                  <a:rPr lang="en-GB" sz="1100" dirty="0" err="1">
                    <a:latin typeface="+mn-lt"/>
                  </a:rPr>
                  <a:t>scFv</a:t>
                </a:r>
                <a:r>
                  <a:rPr lang="en-GB" sz="1100" dirty="0">
                    <a:latin typeface="+mn-lt"/>
                  </a:rPr>
                  <a:t>-</a:t>
                </a:r>
                <a:r>
                  <a:rPr lang="el-GR" sz="1100" dirty="0">
                    <a:latin typeface="+mn-lt"/>
                  </a:rPr>
                  <a:t>β</a:t>
                </a:r>
                <a:r>
                  <a:rPr lang="en-GB" sz="1100" dirty="0">
                    <a:latin typeface="+mn-lt"/>
                  </a:rPr>
                  <a:t> (mg/g DCW)</a:t>
                </a:r>
              </a:p>
            </c:rich>
          </c:tx>
          <c:layout>
            <c:manualLayout>
              <c:xMode val="edge"/>
              <c:yMode val="edge"/>
              <c:x val="0.0169114467858234"/>
              <c:y val="0.262978941701049"/>
            </c:manualLayout>
          </c:layout>
          <c:overlay val="0"/>
        </c:title>
        <c:numFmt formatCode="0" sourceLinked="0"/>
        <c:majorTickMark val="out"/>
        <c:minorTickMark val="none"/>
        <c:tickLblPos val="nextTo"/>
        <c:spPr>
          <a:ln w="25400">
            <a:solidFill>
              <a:schemeClr val="tx1"/>
            </a:solidFill>
          </a:ln>
        </c:spPr>
        <c:txPr>
          <a:bodyPr/>
          <a:lstStyle/>
          <a:p>
            <a:pPr>
              <a:defRPr sz="1100" b="1"/>
            </a:pPr>
            <a:endParaRPr lang="en-US"/>
          </a:p>
        </c:txPr>
        <c:crossAx val="-2094431384"/>
        <c:crosses val="autoZero"/>
        <c:crossBetween val="between"/>
        <c:majorUnit val="5.0"/>
      </c:valAx>
    </c:plotArea>
    <c:legend>
      <c:legendPos val="r"/>
      <c:layout>
        <c:manualLayout>
          <c:xMode val="edge"/>
          <c:yMode val="edge"/>
          <c:x val="0.148852346833287"/>
          <c:y val="0.170258494670183"/>
          <c:w val="0.147766156235591"/>
          <c:h val="0.303414021249101"/>
        </c:manualLayout>
      </c:layout>
      <c:overlay val="0"/>
      <c:txPr>
        <a:bodyPr/>
        <a:lstStyle/>
        <a:p>
          <a:pPr>
            <a:defRPr sz="1100" b="1"/>
          </a:pPr>
          <a:endParaRPr lang="en-US"/>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BL21 (DE3)</a:t>
            </a:r>
          </a:p>
        </c:rich>
      </c:tx>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'[20180627_30C_TB_14hrs.xlsx]DE3'!$V$29</c:f>
              <c:strCache>
                <c:ptCount val="1"/>
                <c:pt idx="0">
                  <c:v>0</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'[20180627_30C_TB_14hrs.xlsx]DE3'!$W$29:$AC$29</c:f>
              <c:numCache>
                <c:formatCode>#,##0</c:formatCode>
                <c:ptCount val="7"/>
                <c:pt idx="0">
                  <c:v>1082.589285714286</c:v>
                </c:pt>
                <c:pt idx="1">
                  <c:v>2087.155963302752</c:v>
                </c:pt>
                <c:pt idx="2">
                  <c:v>4150.0</c:v>
                </c:pt>
                <c:pt idx="3">
                  <c:v>12683.69351669941</c:v>
                </c:pt>
                <c:pt idx="4">
                  <c:v>13474.15730337078</c:v>
                </c:pt>
                <c:pt idx="5">
                  <c:v>3814.814814814815</c:v>
                </c:pt>
                <c:pt idx="6">
                  <c:v>3354.659248956885</c:v>
                </c:pt>
              </c:numCache>
            </c:numRef>
          </c:val>
        </c:ser>
        <c:ser>
          <c:idx val="1"/>
          <c:order val="1"/>
          <c:tx>
            <c:strRef>
              <c:f>'[20180627_30C_TB_14hrs.xlsx]DE3'!$V$30</c:f>
              <c:strCache>
                <c:ptCount val="1"/>
                <c:pt idx="0">
                  <c:v>0.32</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'[20180627_30C_TB_14hrs.xlsx]DE3'!$W$30:$AC$30</c:f>
              <c:numCache>
                <c:formatCode>#,##0</c:formatCode>
                <c:ptCount val="7"/>
                <c:pt idx="0">
                  <c:v>1369.894982497083</c:v>
                </c:pt>
                <c:pt idx="1">
                  <c:v>2243.42105263158</c:v>
                </c:pt>
                <c:pt idx="2">
                  <c:v>4305.295950155763</c:v>
                </c:pt>
                <c:pt idx="3">
                  <c:v>13855.91397849462</c:v>
                </c:pt>
                <c:pt idx="4">
                  <c:v>13188.18380743983</c:v>
                </c:pt>
                <c:pt idx="5">
                  <c:v>4816.296296296296</c:v>
                </c:pt>
                <c:pt idx="6">
                  <c:v>3949.522510231924</c:v>
                </c:pt>
              </c:numCache>
            </c:numRef>
          </c:val>
        </c:ser>
        <c:ser>
          <c:idx val="2"/>
          <c:order val="2"/>
          <c:tx>
            <c:strRef>
              <c:f>'[20180627_30C_TB_14hrs.xlsx]DE3'!$V$31</c:f>
              <c:strCache>
                <c:ptCount val="1"/>
                <c:pt idx="0">
                  <c:v>1.6</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'[20180627_30C_TB_14hrs.xlsx]DE3'!$W$31:$AC$31</c:f>
              <c:numCache>
                <c:formatCode>#,##0</c:formatCode>
                <c:ptCount val="7"/>
                <c:pt idx="0">
                  <c:v>1697.47899159664</c:v>
                </c:pt>
                <c:pt idx="1">
                  <c:v>2992.295839753467</c:v>
                </c:pt>
                <c:pt idx="2">
                  <c:v>5695.121951219512</c:v>
                </c:pt>
                <c:pt idx="3">
                  <c:v>12991.49659863945</c:v>
                </c:pt>
                <c:pt idx="4">
                  <c:v>14723.45132743363</c:v>
                </c:pt>
                <c:pt idx="5">
                  <c:v>6734.66257668712</c:v>
                </c:pt>
                <c:pt idx="6">
                  <c:v>4566.807313642757</c:v>
                </c:pt>
              </c:numCache>
            </c:numRef>
          </c:val>
        </c:ser>
        <c:ser>
          <c:idx val="3"/>
          <c:order val="3"/>
          <c:tx>
            <c:strRef>
              <c:f>'[20180627_30C_TB_14hrs.xlsx]DE3'!$V$32</c:f>
              <c:strCache>
                <c:ptCount val="1"/>
                <c:pt idx="0">
                  <c:v>8</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'[20180627_30C_TB_14hrs.xlsx]DE3'!$W$32:$AC$32</c:f>
              <c:numCache>
                <c:formatCode>#,##0</c:formatCode>
                <c:ptCount val="7"/>
                <c:pt idx="0">
                  <c:v>3565.426170468187</c:v>
                </c:pt>
                <c:pt idx="1">
                  <c:v>5492.1875</c:v>
                </c:pt>
                <c:pt idx="2">
                  <c:v>8230.27027027027</c:v>
                </c:pt>
                <c:pt idx="3">
                  <c:v>21224.53222453222</c:v>
                </c:pt>
                <c:pt idx="4">
                  <c:v>19331.91489361703</c:v>
                </c:pt>
                <c:pt idx="5">
                  <c:v>11313.84615384615</c:v>
                </c:pt>
                <c:pt idx="6">
                  <c:v>6225.174825174826</c:v>
                </c:pt>
              </c:numCache>
            </c:numRef>
          </c:val>
        </c:ser>
        <c:ser>
          <c:idx val="4"/>
          <c:order val="4"/>
          <c:tx>
            <c:strRef>
              <c:f>'[20180627_30C_TB_14hrs.xlsx]DE3'!$V$33</c:f>
              <c:strCache>
                <c:ptCount val="1"/>
                <c:pt idx="0">
                  <c:v>40</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'[20180627_30C_TB_14hrs.xlsx]DE3'!$W$33:$AC$33</c:f>
              <c:numCache>
                <c:formatCode>#,##0</c:formatCode>
                <c:ptCount val="7"/>
                <c:pt idx="0">
                  <c:v>5976.769911504424</c:v>
                </c:pt>
                <c:pt idx="1">
                  <c:v>7324.207492795374</c:v>
                </c:pt>
                <c:pt idx="2">
                  <c:v>9055.271238485151</c:v>
                </c:pt>
                <c:pt idx="3">
                  <c:v>28503.14465408805</c:v>
                </c:pt>
                <c:pt idx="4">
                  <c:v>20343.25396825396</c:v>
                </c:pt>
                <c:pt idx="5">
                  <c:v>8825.443786982248</c:v>
                </c:pt>
                <c:pt idx="6">
                  <c:v>7429.37062937063</c:v>
                </c:pt>
              </c:numCache>
            </c:numRef>
          </c:val>
        </c:ser>
        <c:ser>
          <c:idx val="5"/>
          <c:order val="5"/>
          <c:tx>
            <c:strRef>
              <c:f>'[20180627_30C_TB_14hrs.xlsx]DE3'!$V$34</c:f>
              <c:strCache>
                <c:ptCount val="1"/>
                <c:pt idx="0">
                  <c:v>200</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'[20180627_30C_TB_14hrs.xlsx]DE3'!$W$34:$AC$34</c:f>
              <c:numCache>
                <c:formatCode>#,##0</c:formatCode>
                <c:ptCount val="7"/>
                <c:pt idx="0">
                  <c:v>6463.617463617464</c:v>
                </c:pt>
                <c:pt idx="1">
                  <c:v>7831.1345646438</c:v>
                </c:pt>
                <c:pt idx="2">
                  <c:v>9203.74220374221</c:v>
                </c:pt>
                <c:pt idx="3">
                  <c:v>31372.8813559322</c:v>
                </c:pt>
                <c:pt idx="4">
                  <c:v>20129.91452991453</c:v>
                </c:pt>
                <c:pt idx="5">
                  <c:v>10955.35714285714</c:v>
                </c:pt>
                <c:pt idx="6">
                  <c:v>5997.56986634265</c:v>
                </c:pt>
              </c:numCache>
            </c:numRef>
          </c:val>
        </c:ser>
        <c:ser>
          <c:idx val="6"/>
          <c:order val="6"/>
          <c:tx>
            <c:strRef>
              <c:f>'[20180627_30C_TB_14hrs.xlsx]DE3'!$V$35</c:f>
              <c:strCache>
                <c:ptCount val="1"/>
                <c:pt idx="0">
                  <c:v>1000</c:v>
                </c:pt>
              </c:strCache>
            </c:strRef>
          </c:tx>
          <c:invertIfNegative val="0"/>
          <c:cat>
            <c:numRef>
              <c:f>'[20180627_30C_TB_14hrs.xlsx]DE3'!$W$28:$AC$28</c:f>
              <c:numCache>
                <c:formatCode>General</c:formatCode>
                <c:ptCount val="7"/>
                <c:pt idx="0">
                  <c:v>0.0</c:v>
                </c:pt>
                <c:pt idx="1">
                  <c:v>1.0</c:v>
                </c:pt>
                <c:pt idx="2">
                  <c:v>10.0</c:v>
                </c:pt>
                <c:pt idx="3">
                  <c:v>50.0</c:v>
                </c:pt>
                <c:pt idx="4">
                  <c:v>150.0</c:v>
                </c:pt>
                <c:pt idx="5">
                  <c:v>400.0</c:v>
                </c:pt>
                <c:pt idx="6">
                  <c:v>1000.0</c:v>
                </c:pt>
              </c:numCache>
            </c:numRef>
          </c:cat>
          <c:val>
            <c:numRef>
              <c:f>'[20180627_30C_TB_14hrs.xlsx]DE3'!$W$35:$AC$35</c:f>
              <c:numCache>
                <c:formatCode>#,##0</c:formatCode>
                <c:ptCount val="7"/>
                <c:pt idx="0">
                  <c:v>6349.124613800207</c:v>
                </c:pt>
                <c:pt idx="1">
                  <c:v>8016.021361815754</c:v>
                </c:pt>
                <c:pt idx="2">
                  <c:v>9622.35067437376</c:v>
                </c:pt>
                <c:pt idx="3">
                  <c:v>30289.58333333334</c:v>
                </c:pt>
                <c:pt idx="4">
                  <c:v>19376.36363636364</c:v>
                </c:pt>
                <c:pt idx="5">
                  <c:v>9023.631840796018</c:v>
                </c:pt>
                <c:pt idx="6">
                  <c:v>7194.029850746268</c:v>
                </c:pt>
              </c:numCache>
            </c:numRef>
          </c:val>
        </c:ser>
        <c:dLbls>
          <c:showLegendKey val="0"/>
          <c:showVal val="0"/>
          <c:showCatName val="0"/>
          <c:showSerName val="0"/>
          <c:showPercent val="0"/>
          <c:showBubbleSize val="0"/>
        </c:dLbls>
        <c:gapWidth val="150"/>
        <c:shape val="cone"/>
        <c:axId val="-2051613464"/>
        <c:axId val="-2097065448"/>
        <c:axId val="-2051619608"/>
      </c:bar3DChart>
      <c:catAx>
        <c:axId val="-2051613464"/>
        <c:scaling>
          <c:orientation val="minMax"/>
        </c:scaling>
        <c:delete val="0"/>
        <c:axPos val="b"/>
        <c:title>
          <c:tx>
            <c:rich>
              <a:bodyPr/>
              <a:lstStyle/>
              <a:p>
                <a:pPr>
                  <a:defRPr/>
                </a:pPr>
                <a:r>
                  <a:rPr lang="en-GB"/>
                  <a:t>IPTG (</a:t>
                </a:r>
                <a:r>
                  <a:rPr lang="en-GB">
                    <a:latin typeface="Calibri"/>
                  </a:rPr>
                  <a:t>µM)</a:t>
                </a:r>
                <a:endParaRPr lang="en-GB"/>
              </a:p>
            </c:rich>
          </c:tx>
          <c:layout/>
          <c:overlay val="0"/>
        </c:title>
        <c:numFmt formatCode="General" sourceLinked="1"/>
        <c:majorTickMark val="out"/>
        <c:minorTickMark val="none"/>
        <c:tickLblPos val="nextTo"/>
        <c:crossAx val="-2097065448"/>
        <c:crosses val="autoZero"/>
        <c:auto val="1"/>
        <c:lblAlgn val="ctr"/>
        <c:lblOffset val="100"/>
        <c:noMultiLvlLbl val="0"/>
      </c:catAx>
      <c:valAx>
        <c:axId val="-2097065448"/>
        <c:scaling>
          <c:orientation val="minMax"/>
          <c:max val="40000.0"/>
        </c:scaling>
        <c:delete val="0"/>
        <c:axPos val="l"/>
        <c:majorGridlines/>
        <c:title>
          <c:tx>
            <c:rich>
              <a:bodyPr rot="-5400000" vert="horz"/>
              <a:lstStyle/>
              <a:p>
                <a:pPr>
                  <a:defRPr/>
                </a:pPr>
                <a:r>
                  <a:rPr lang="en-GB"/>
                  <a:t>RFU/OD</a:t>
                </a:r>
              </a:p>
            </c:rich>
          </c:tx>
          <c:layout>
            <c:manualLayout>
              <c:xMode val="edge"/>
              <c:yMode val="edge"/>
              <c:x val="0.0399765849609208"/>
              <c:y val="0.402971241498039"/>
            </c:manualLayout>
          </c:layout>
          <c:overlay val="0"/>
        </c:title>
        <c:numFmt formatCode="#,##0" sourceLinked="1"/>
        <c:majorTickMark val="out"/>
        <c:minorTickMark val="none"/>
        <c:tickLblPos val="nextTo"/>
        <c:crossAx val="-2051613464"/>
        <c:crosses val="autoZero"/>
        <c:crossBetween val="between"/>
        <c:majorUnit val="10000.0"/>
      </c:valAx>
      <c:serAx>
        <c:axId val="-2051619608"/>
        <c:scaling>
          <c:orientation val="minMax"/>
        </c:scaling>
        <c:delete val="0"/>
        <c:axPos val="b"/>
        <c:title>
          <c:tx>
            <c:rich>
              <a:bodyPr rot="0" vert="horz"/>
              <a:lstStyle/>
              <a:p>
                <a:pPr>
                  <a:defRPr/>
                </a:pPr>
                <a:r>
                  <a:rPr lang="en-GB"/>
                  <a:t>PPDA (</a:t>
                </a:r>
                <a:r>
                  <a:rPr lang="en-GB">
                    <a:latin typeface="Calibri"/>
                  </a:rPr>
                  <a:t>µM)</a:t>
                </a:r>
                <a:endParaRPr lang="en-GB"/>
              </a:p>
            </c:rich>
          </c:tx>
          <c:layout>
            <c:manualLayout>
              <c:xMode val="edge"/>
              <c:yMode val="edge"/>
              <c:x val="0.758854992473061"/>
              <c:y val="0.696353329838401"/>
            </c:manualLayout>
          </c:layout>
          <c:overlay val="0"/>
        </c:title>
        <c:majorTickMark val="out"/>
        <c:minorTickMark val="none"/>
        <c:tickLblPos val="nextTo"/>
        <c:crossAx val="-2097065448"/>
        <c:crosses val="autoZero"/>
      </c:ser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BL21 (IL3)</a:t>
            </a:r>
          </a:p>
        </c:rich>
      </c:tx>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'[20180627_30C_TB_14hrs.xlsx]IL3'!$V$30</c:f>
              <c:strCache>
                <c:ptCount val="1"/>
                <c:pt idx="0">
                  <c:v>0</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'[20180627_30C_TB_14hrs.xlsx]IL3'!$W$30:$AC$30</c:f>
              <c:numCache>
                <c:formatCode>#,##0</c:formatCode>
                <c:ptCount val="7"/>
                <c:pt idx="0">
                  <c:v>98.47198641765705</c:v>
                </c:pt>
                <c:pt idx="1">
                  <c:v>117.4377224199288</c:v>
                </c:pt>
                <c:pt idx="2">
                  <c:v>477.6859504132232</c:v>
                </c:pt>
                <c:pt idx="3">
                  <c:v>624.5551601423479</c:v>
                </c:pt>
                <c:pt idx="4">
                  <c:v>815.3618906942369</c:v>
                </c:pt>
                <c:pt idx="5">
                  <c:v>923.0769230769231</c:v>
                </c:pt>
                <c:pt idx="6">
                  <c:v>1214.080459770115</c:v>
                </c:pt>
              </c:numCache>
            </c:numRef>
          </c:val>
        </c:ser>
        <c:ser>
          <c:idx val="1"/>
          <c:order val="1"/>
          <c:tx>
            <c:strRef>
              <c:f>'[20180627_30C_TB_14hrs.xlsx]IL3'!$V$31</c:f>
              <c:strCache>
                <c:ptCount val="1"/>
                <c:pt idx="0">
                  <c:v>0.32</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'[20180627_30C_TB_14hrs.xlsx]IL3'!$W$31:$AC$31</c:f>
              <c:numCache>
                <c:formatCode>#,##0</c:formatCode>
                <c:ptCount val="7"/>
                <c:pt idx="0">
                  <c:v>111.1111111111111</c:v>
                </c:pt>
                <c:pt idx="1">
                  <c:v>138.8400702987697</c:v>
                </c:pt>
                <c:pt idx="2">
                  <c:v>620.9677419354829</c:v>
                </c:pt>
                <c:pt idx="3">
                  <c:v>818.4931506849314</c:v>
                </c:pt>
                <c:pt idx="4">
                  <c:v>1030.395136778116</c:v>
                </c:pt>
                <c:pt idx="5">
                  <c:v>1273.006134969325</c:v>
                </c:pt>
                <c:pt idx="6">
                  <c:v>1540.084388185654</c:v>
                </c:pt>
              </c:numCache>
            </c:numRef>
          </c:val>
        </c:ser>
        <c:ser>
          <c:idx val="2"/>
          <c:order val="2"/>
          <c:tx>
            <c:strRef>
              <c:f>'[20180627_30C_TB_14hrs.xlsx]IL3'!$V$32</c:f>
              <c:strCache>
                <c:ptCount val="1"/>
                <c:pt idx="0">
                  <c:v>1.6</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'[20180627_30C_TB_14hrs.xlsx]IL3'!$W$32:$AC$32</c:f>
              <c:numCache>
                <c:formatCode>#,##0</c:formatCode>
                <c:ptCount val="7"/>
                <c:pt idx="0">
                  <c:v>168.8524590163935</c:v>
                </c:pt>
                <c:pt idx="1">
                  <c:v>238.8059701492537</c:v>
                </c:pt>
                <c:pt idx="2">
                  <c:v>1302.287581699346</c:v>
                </c:pt>
                <c:pt idx="3">
                  <c:v>1525.547445255474</c:v>
                </c:pt>
                <c:pt idx="4">
                  <c:v>1730.35439137134</c:v>
                </c:pt>
                <c:pt idx="5">
                  <c:v>2230.76923076923</c:v>
                </c:pt>
                <c:pt idx="6">
                  <c:v>2605.697151424288</c:v>
                </c:pt>
              </c:numCache>
            </c:numRef>
          </c:val>
        </c:ser>
        <c:ser>
          <c:idx val="3"/>
          <c:order val="3"/>
          <c:tx>
            <c:strRef>
              <c:f>'[20180627_30C_TB_14hrs.xlsx]IL3'!$V$33</c:f>
              <c:strCache>
                <c:ptCount val="1"/>
                <c:pt idx="0">
                  <c:v>8</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'[20180627_30C_TB_14hrs.xlsx]IL3'!$W$33:$AC$33</c:f>
              <c:numCache>
                <c:formatCode>#,##0</c:formatCode>
                <c:ptCount val="7"/>
                <c:pt idx="0">
                  <c:v>768.4563758389262</c:v>
                </c:pt>
                <c:pt idx="1">
                  <c:v>1029.304029304029</c:v>
                </c:pt>
                <c:pt idx="2">
                  <c:v>4619.601328903655</c:v>
                </c:pt>
                <c:pt idx="3">
                  <c:v>6408.496732026138</c:v>
                </c:pt>
                <c:pt idx="4">
                  <c:v>6991.816693944354</c:v>
                </c:pt>
                <c:pt idx="5">
                  <c:v>8052.715654952077</c:v>
                </c:pt>
                <c:pt idx="6">
                  <c:v>8037.707390648545</c:v>
                </c:pt>
              </c:numCache>
            </c:numRef>
          </c:val>
        </c:ser>
        <c:ser>
          <c:idx val="4"/>
          <c:order val="4"/>
          <c:tx>
            <c:strRef>
              <c:f>'[20180627_30C_TB_14hrs.xlsx]IL3'!$V$34</c:f>
              <c:strCache>
                <c:ptCount val="1"/>
                <c:pt idx="0">
                  <c:v>40</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'[20180627_30C_TB_14hrs.xlsx]IL3'!$W$34:$AC$34</c:f>
              <c:numCache>
                <c:formatCode>#,##0</c:formatCode>
                <c:ptCount val="7"/>
                <c:pt idx="0">
                  <c:v>3038.404726735598</c:v>
                </c:pt>
                <c:pt idx="1">
                  <c:v>4322.64150943397</c:v>
                </c:pt>
                <c:pt idx="2">
                  <c:v>11226.2118491921</c:v>
                </c:pt>
                <c:pt idx="3">
                  <c:v>18135.18197573657</c:v>
                </c:pt>
                <c:pt idx="4">
                  <c:v>16324.57496136012</c:v>
                </c:pt>
                <c:pt idx="5">
                  <c:v>17249.18566775244</c:v>
                </c:pt>
                <c:pt idx="6">
                  <c:v>16060.83086053412</c:v>
                </c:pt>
              </c:numCache>
            </c:numRef>
          </c:val>
        </c:ser>
        <c:ser>
          <c:idx val="5"/>
          <c:order val="5"/>
          <c:tx>
            <c:strRef>
              <c:f>'[20180627_30C_TB_14hrs.xlsx]IL3'!$V$35</c:f>
              <c:strCache>
                <c:ptCount val="1"/>
                <c:pt idx="0">
                  <c:v>200</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'[20180627_30C_TB_14hrs.xlsx]IL3'!$W$35:$AC$35</c:f>
              <c:numCache>
                <c:formatCode>#,##0</c:formatCode>
                <c:ptCount val="7"/>
                <c:pt idx="0">
                  <c:v>6385.786802030457</c:v>
                </c:pt>
                <c:pt idx="1">
                  <c:v>6750.3671071953</c:v>
                </c:pt>
                <c:pt idx="2">
                  <c:v>15969.37212863705</c:v>
                </c:pt>
                <c:pt idx="3">
                  <c:v>19912.24862888482</c:v>
                </c:pt>
                <c:pt idx="4">
                  <c:v>16565.87837837822</c:v>
                </c:pt>
                <c:pt idx="5">
                  <c:v>13981.87808896211</c:v>
                </c:pt>
                <c:pt idx="6">
                  <c:v>12433.03571428571</c:v>
                </c:pt>
              </c:numCache>
            </c:numRef>
          </c:val>
        </c:ser>
        <c:ser>
          <c:idx val="6"/>
          <c:order val="6"/>
          <c:tx>
            <c:strRef>
              <c:f>'[20180627_30C_TB_14hrs.xlsx]IL3'!$V$36</c:f>
              <c:strCache>
                <c:ptCount val="1"/>
                <c:pt idx="0">
                  <c:v>1000</c:v>
                </c:pt>
              </c:strCache>
            </c:strRef>
          </c:tx>
          <c:invertIfNegative val="0"/>
          <c:cat>
            <c:numRef>
              <c:f>'[20180627_30C_TB_14hrs.xlsx]IL3'!$W$29:$AC$29</c:f>
              <c:numCache>
                <c:formatCode>General</c:formatCode>
                <c:ptCount val="7"/>
                <c:pt idx="0">
                  <c:v>0.0</c:v>
                </c:pt>
                <c:pt idx="1">
                  <c:v>1.0</c:v>
                </c:pt>
                <c:pt idx="2">
                  <c:v>10.0</c:v>
                </c:pt>
                <c:pt idx="3">
                  <c:v>50.0</c:v>
                </c:pt>
                <c:pt idx="4">
                  <c:v>150.0</c:v>
                </c:pt>
                <c:pt idx="5">
                  <c:v>400.0</c:v>
                </c:pt>
                <c:pt idx="6">
                  <c:v>1000.0</c:v>
                </c:pt>
              </c:numCache>
            </c:numRef>
          </c:cat>
          <c:val>
            <c:numRef>
              <c:f>'[20180627_30C_TB_14hrs.xlsx]IL3'!$W$36:$AC$36</c:f>
              <c:numCache>
                <c:formatCode>#,##0</c:formatCode>
                <c:ptCount val="7"/>
                <c:pt idx="0">
                  <c:v>8772.727272727272</c:v>
                </c:pt>
                <c:pt idx="1">
                  <c:v>9281.070745697887</c:v>
                </c:pt>
                <c:pt idx="2">
                  <c:v>18413.85767790262</c:v>
                </c:pt>
                <c:pt idx="3">
                  <c:v>18415.74803149606</c:v>
                </c:pt>
                <c:pt idx="4">
                  <c:v>13516.93404634581</c:v>
                </c:pt>
                <c:pt idx="5">
                  <c:v>11293.88560157791</c:v>
                </c:pt>
                <c:pt idx="6">
                  <c:v>12133.6405529954</c:v>
                </c:pt>
              </c:numCache>
            </c:numRef>
          </c:val>
        </c:ser>
        <c:dLbls>
          <c:showLegendKey val="0"/>
          <c:showVal val="0"/>
          <c:showCatName val="0"/>
          <c:showSerName val="0"/>
          <c:showPercent val="0"/>
          <c:showBubbleSize val="0"/>
        </c:dLbls>
        <c:gapWidth val="150"/>
        <c:shape val="cone"/>
        <c:axId val="-2048993688"/>
        <c:axId val="-2051600120"/>
        <c:axId val="-2049115224"/>
      </c:bar3DChart>
      <c:catAx>
        <c:axId val="-2048993688"/>
        <c:scaling>
          <c:orientation val="minMax"/>
        </c:scaling>
        <c:delete val="0"/>
        <c:axPos val="b"/>
        <c:title>
          <c:tx>
            <c:rich>
              <a:bodyPr/>
              <a:lstStyle/>
              <a:p>
                <a:pPr>
                  <a:defRPr/>
                </a:pPr>
                <a:r>
                  <a:rPr lang="en-GB"/>
                  <a:t>IPTG (</a:t>
                </a:r>
                <a:r>
                  <a:rPr lang="en-GB">
                    <a:latin typeface="Calibri"/>
                  </a:rPr>
                  <a:t>µM)</a:t>
                </a:r>
                <a:endParaRPr lang="en-GB"/>
              </a:p>
            </c:rich>
          </c:tx>
          <c:layout/>
          <c:overlay val="0"/>
        </c:title>
        <c:numFmt formatCode="General" sourceLinked="1"/>
        <c:majorTickMark val="out"/>
        <c:minorTickMark val="none"/>
        <c:tickLblPos val="nextTo"/>
        <c:crossAx val="-2051600120"/>
        <c:crosses val="autoZero"/>
        <c:auto val="1"/>
        <c:lblAlgn val="ctr"/>
        <c:lblOffset val="100"/>
        <c:noMultiLvlLbl val="0"/>
      </c:catAx>
      <c:valAx>
        <c:axId val="-2051600120"/>
        <c:scaling>
          <c:orientation val="minMax"/>
          <c:max val="40000.0"/>
        </c:scaling>
        <c:delete val="0"/>
        <c:axPos val="l"/>
        <c:majorGridlines/>
        <c:title>
          <c:tx>
            <c:rich>
              <a:bodyPr rot="-5400000" vert="horz"/>
              <a:lstStyle/>
              <a:p>
                <a:pPr>
                  <a:defRPr/>
                </a:pPr>
                <a:r>
                  <a:rPr lang="en-GB"/>
                  <a:t>RFU/OD</a:t>
                </a:r>
              </a:p>
            </c:rich>
          </c:tx>
          <c:layout>
            <c:manualLayout>
              <c:xMode val="edge"/>
              <c:yMode val="edge"/>
              <c:x val="0.0379571510907108"/>
              <c:y val="0.422957917282451"/>
            </c:manualLayout>
          </c:layout>
          <c:overlay val="0"/>
        </c:title>
        <c:numFmt formatCode="#,##0" sourceLinked="1"/>
        <c:majorTickMark val="out"/>
        <c:minorTickMark val="none"/>
        <c:tickLblPos val="nextTo"/>
        <c:crossAx val="-2048993688"/>
        <c:crosses val="autoZero"/>
        <c:crossBetween val="between"/>
        <c:majorUnit val="10000.0"/>
      </c:valAx>
      <c:serAx>
        <c:axId val="-2049115224"/>
        <c:scaling>
          <c:orientation val="minMax"/>
        </c:scaling>
        <c:delete val="0"/>
        <c:axPos val="b"/>
        <c:title>
          <c:tx>
            <c:rich>
              <a:bodyPr rot="0" vert="horz"/>
              <a:lstStyle/>
              <a:p>
                <a:pPr>
                  <a:defRPr/>
                </a:pPr>
                <a:r>
                  <a:rPr lang="en-GB"/>
                  <a:t>PPDA (</a:t>
                </a:r>
                <a:r>
                  <a:rPr lang="en-GB">
                    <a:latin typeface="Calibri"/>
                  </a:rPr>
                  <a:t>µM)</a:t>
                </a:r>
                <a:endParaRPr lang="en-GB"/>
              </a:p>
            </c:rich>
          </c:tx>
          <c:layout>
            <c:manualLayout>
              <c:xMode val="edge"/>
              <c:yMode val="edge"/>
              <c:x val="0.759477233359048"/>
              <c:y val="0.683478982133298"/>
            </c:manualLayout>
          </c:layout>
          <c:overlay val="0"/>
        </c:title>
        <c:majorTickMark val="out"/>
        <c:minorTickMark val="none"/>
        <c:tickLblPos val="nextTo"/>
        <c:crossAx val="-2051600120"/>
        <c:crosses val="autoZero"/>
      </c:serAx>
    </c:plotArea>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GB"/>
              <a:t>BL21 (LV2)</a:t>
            </a:r>
          </a:p>
        </c:rich>
      </c:tx>
      <c:layout/>
      <c:overlay val="0"/>
    </c:title>
    <c:autoTitleDeleted val="0"/>
    <c:view3D>
      <c:rotX val="15"/>
      <c:rotY val="20"/>
      <c:rAngAx val="0"/>
      <c:perspective val="30"/>
    </c:view3D>
    <c:floor>
      <c:thickness val="0"/>
    </c:floor>
    <c:sideWall>
      <c:thickness val="0"/>
    </c:sideWall>
    <c:backWall>
      <c:thickness val="0"/>
    </c:backWall>
    <c:plotArea>
      <c:layout/>
      <c:bar3DChart>
        <c:barDir val="col"/>
        <c:grouping val="standard"/>
        <c:varyColors val="0"/>
        <c:ser>
          <c:idx val="0"/>
          <c:order val="0"/>
          <c:tx>
            <c:strRef>
              <c:f>'[20180627_30C_TB_14hrs.xlsx]LV2'!$V$29</c:f>
              <c:strCache>
                <c:ptCount val="1"/>
                <c:pt idx="0">
                  <c:v>0</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'[20180627_30C_TB_14hrs.xlsx]LV2'!$W$29:$AC$29</c:f>
              <c:numCache>
                <c:formatCode>#,##0</c:formatCode>
                <c:ptCount val="7"/>
                <c:pt idx="0">
                  <c:v>22.90950744558992</c:v>
                </c:pt>
                <c:pt idx="1">
                  <c:v>34.20195439739414</c:v>
                </c:pt>
                <c:pt idx="2">
                  <c:v>253.658536585366</c:v>
                </c:pt>
                <c:pt idx="3">
                  <c:v>572.972972972973</c:v>
                </c:pt>
                <c:pt idx="4">
                  <c:v>667.6470588235272</c:v>
                </c:pt>
                <c:pt idx="5">
                  <c:v>862.348178137652</c:v>
                </c:pt>
                <c:pt idx="6">
                  <c:v>920.583468395462</c:v>
                </c:pt>
              </c:numCache>
            </c:numRef>
          </c:val>
        </c:ser>
        <c:ser>
          <c:idx val="1"/>
          <c:order val="1"/>
          <c:tx>
            <c:strRef>
              <c:f>'[20180627_30C_TB_14hrs.xlsx]LV2'!$V$30</c:f>
              <c:strCache>
                <c:ptCount val="1"/>
                <c:pt idx="0">
                  <c:v>0.32</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'[20180627_30C_TB_14hrs.xlsx]LV2'!$W$30:$AC$30</c:f>
              <c:numCache>
                <c:formatCode>#,##0</c:formatCode>
                <c:ptCount val="7"/>
                <c:pt idx="0">
                  <c:v>27.43142144638404</c:v>
                </c:pt>
                <c:pt idx="1">
                  <c:v>36.48424543946915</c:v>
                </c:pt>
                <c:pt idx="2">
                  <c:v>321.8210361067504</c:v>
                </c:pt>
                <c:pt idx="3">
                  <c:v>690.311418685119</c:v>
                </c:pt>
                <c:pt idx="4">
                  <c:v>840.3755868544594</c:v>
                </c:pt>
                <c:pt idx="5">
                  <c:v>1196.213425129088</c:v>
                </c:pt>
                <c:pt idx="6">
                  <c:v>1116.584564860427</c:v>
                </c:pt>
              </c:numCache>
            </c:numRef>
          </c:val>
        </c:ser>
        <c:ser>
          <c:idx val="2"/>
          <c:order val="2"/>
          <c:tx>
            <c:strRef>
              <c:f>'[20180627_30C_TB_14hrs.xlsx]LV2'!$V$31</c:f>
              <c:strCache>
                <c:ptCount val="1"/>
                <c:pt idx="0">
                  <c:v>1.6</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'[20180627_30C_TB_14hrs.xlsx]LV2'!$W$31:$AC$31</c:f>
              <c:numCache>
                <c:formatCode>#,##0</c:formatCode>
                <c:ptCount val="7"/>
                <c:pt idx="0">
                  <c:v>24.53102453102453</c:v>
                </c:pt>
                <c:pt idx="1">
                  <c:v>46.82274247491635</c:v>
                </c:pt>
                <c:pt idx="2">
                  <c:v>653.250773993808</c:v>
                </c:pt>
                <c:pt idx="3">
                  <c:v>1327.137546468401</c:v>
                </c:pt>
                <c:pt idx="4">
                  <c:v>1470.858895705521</c:v>
                </c:pt>
                <c:pt idx="5">
                  <c:v>1849.117174959871</c:v>
                </c:pt>
                <c:pt idx="6">
                  <c:v>1890.649762282092</c:v>
                </c:pt>
              </c:numCache>
            </c:numRef>
          </c:val>
        </c:ser>
        <c:ser>
          <c:idx val="3"/>
          <c:order val="3"/>
          <c:tx>
            <c:strRef>
              <c:f>'[20180627_30C_TB_14hrs.xlsx]LV2'!$V$32</c:f>
              <c:strCache>
                <c:ptCount val="1"/>
                <c:pt idx="0">
                  <c:v>8</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'[20180627_30C_TB_14hrs.xlsx]LV2'!$W$32:$AC$32</c:f>
              <c:numCache>
                <c:formatCode>#,##0</c:formatCode>
                <c:ptCount val="7"/>
                <c:pt idx="0">
                  <c:v>57.81057810578105</c:v>
                </c:pt>
                <c:pt idx="1">
                  <c:v>111.2759643916914</c:v>
                </c:pt>
                <c:pt idx="2">
                  <c:v>2156.111929307805</c:v>
                </c:pt>
                <c:pt idx="3">
                  <c:v>3998.293515358362</c:v>
                </c:pt>
                <c:pt idx="4">
                  <c:v>4814.75409836065</c:v>
                </c:pt>
                <c:pt idx="5">
                  <c:v>5825.11923688395</c:v>
                </c:pt>
                <c:pt idx="6">
                  <c:v>1035.60371517028</c:v>
                </c:pt>
              </c:numCache>
            </c:numRef>
          </c:val>
        </c:ser>
        <c:ser>
          <c:idx val="4"/>
          <c:order val="4"/>
          <c:tx>
            <c:strRef>
              <c:f>'[20180627_30C_TB_14hrs.xlsx]LV2'!$V$33</c:f>
              <c:strCache>
                <c:ptCount val="1"/>
                <c:pt idx="0">
                  <c:v>40</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'[20180627_30C_TB_14hrs.xlsx]LV2'!$W$33:$AC$33</c:f>
              <c:numCache>
                <c:formatCode>#,##0</c:formatCode>
                <c:ptCount val="7"/>
                <c:pt idx="0">
                  <c:v>208.0344332855094</c:v>
                </c:pt>
                <c:pt idx="1">
                  <c:v>333.3333333333333</c:v>
                </c:pt>
                <c:pt idx="2">
                  <c:v>5788.46153846154</c:v>
                </c:pt>
                <c:pt idx="3">
                  <c:v>9479.406919275076</c:v>
                </c:pt>
                <c:pt idx="4">
                  <c:v>12233.48694316436</c:v>
                </c:pt>
                <c:pt idx="5">
                  <c:v>17708.11744386874</c:v>
                </c:pt>
                <c:pt idx="6">
                  <c:v>15575.36466774716</c:v>
                </c:pt>
              </c:numCache>
            </c:numRef>
          </c:val>
        </c:ser>
        <c:ser>
          <c:idx val="5"/>
          <c:order val="5"/>
          <c:tx>
            <c:strRef>
              <c:f>'[20180627_30C_TB_14hrs.xlsx]LV2'!$V$34</c:f>
              <c:strCache>
                <c:ptCount val="1"/>
                <c:pt idx="0">
                  <c:v>200</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'[20180627_30C_TB_14hrs.xlsx]LV2'!$W$34:$AC$34</c:f>
              <c:numCache>
                <c:formatCode>#,##0</c:formatCode>
                <c:ptCount val="7"/>
                <c:pt idx="0">
                  <c:v>300.4338394793916</c:v>
                </c:pt>
                <c:pt idx="1">
                  <c:v>473.1182795698924</c:v>
                </c:pt>
                <c:pt idx="2">
                  <c:v>8591.69054441261</c:v>
                </c:pt>
                <c:pt idx="3">
                  <c:v>14079.53063885268</c:v>
                </c:pt>
                <c:pt idx="4">
                  <c:v>19216.74876847291</c:v>
                </c:pt>
                <c:pt idx="5">
                  <c:v>24154.52930728242</c:v>
                </c:pt>
                <c:pt idx="6">
                  <c:v>27605.7142857143</c:v>
                </c:pt>
              </c:numCache>
            </c:numRef>
          </c:val>
        </c:ser>
        <c:ser>
          <c:idx val="6"/>
          <c:order val="6"/>
          <c:tx>
            <c:strRef>
              <c:f>'[20180627_30C_TB_14hrs.xlsx]LV2'!$V$35</c:f>
              <c:strCache>
                <c:ptCount val="1"/>
                <c:pt idx="0">
                  <c:v>1000</c:v>
                </c:pt>
              </c:strCache>
            </c:strRef>
          </c:tx>
          <c:invertIfNegative val="0"/>
          <c:cat>
            <c:numRef>
              <c:f>'[20180627_30C_TB_14hrs.xlsx]LV2'!$W$28:$AC$28</c:f>
              <c:numCache>
                <c:formatCode>General</c:formatCode>
                <c:ptCount val="7"/>
                <c:pt idx="0">
                  <c:v>0.0</c:v>
                </c:pt>
                <c:pt idx="1">
                  <c:v>1.0</c:v>
                </c:pt>
                <c:pt idx="2">
                  <c:v>10.0</c:v>
                </c:pt>
                <c:pt idx="3">
                  <c:v>50.0</c:v>
                </c:pt>
                <c:pt idx="4">
                  <c:v>150.0</c:v>
                </c:pt>
                <c:pt idx="5">
                  <c:v>400.0</c:v>
                </c:pt>
                <c:pt idx="6">
                  <c:v>1000.0</c:v>
                </c:pt>
              </c:numCache>
            </c:numRef>
          </c:cat>
          <c:val>
            <c:numRef>
              <c:f>'[20180627_30C_TB_14hrs.xlsx]LV2'!$W$35:$AC$35</c:f>
              <c:numCache>
                <c:formatCode>#,##0</c:formatCode>
                <c:ptCount val="7"/>
                <c:pt idx="0">
                  <c:v>338.3915022761744</c:v>
                </c:pt>
                <c:pt idx="1">
                  <c:v>551.8796992481206</c:v>
                </c:pt>
                <c:pt idx="2">
                  <c:v>8807.575757575756</c:v>
                </c:pt>
                <c:pt idx="3">
                  <c:v>15384.25196850394</c:v>
                </c:pt>
                <c:pt idx="4">
                  <c:v>21961.0655737705</c:v>
                </c:pt>
                <c:pt idx="5">
                  <c:v>26644.06779661017</c:v>
                </c:pt>
                <c:pt idx="6">
                  <c:v>28477.91164658629</c:v>
                </c:pt>
              </c:numCache>
            </c:numRef>
          </c:val>
        </c:ser>
        <c:dLbls>
          <c:showLegendKey val="0"/>
          <c:showVal val="0"/>
          <c:showCatName val="0"/>
          <c:showSerName val="0"/>
          <c:showPercent val="0"/>
          <c:showBubbleSize val="0"/>
        </c:dLbls>
        <c:gapWidth val="150"/>
        <c:shape val="cone"/>
        <c:axId val="-2067073784"/>
        <c:axId val="-2066947448"/>
        <c:axId val="-2053430232"/>
      </c:bar3DChart>
      <c:catAx>
        <c:axId val="-2067073784"/>
        <c:scaling>
          <c:orientation val="minMax"/>
        </c:scaling>
        <c:delete val="0"/>
        <c:axPos val="b"/>
        <c:title>
          <c:tx>
            <c:rich>
              <a:bodyPr/>
              <a:lstStyle/>
              <a:p>
                <a:pPr>
                  <a:defRPr/>
                </a:pPr>
                <a:r>
                  <a:rPr lang="en-GB"/>
                  <a:t>IPTG (</a:t>
                </a:r>
                <a:r>
                  <a:rPr lang="en-GB">
                    <a:latin typeface="Calibri"/>
                  </a:rPr>
                  <a:t>µM)</a:t>
                </a:r>
                <a:endParaRPr lang="en-GB"/>
              </a:p>
            </c:rich>
          </c:tx>
          <c:layout/>
          <c:overlay val="0"/>
        </c:title>
        <c:numFmt formatCode="General" sourceLinked="1"/>
        <c:majorTickMark val="out"/>
        <c:minorTickMark val="none"/>
        <c:tickLblPos val="nextTo"/>
        <c:crossAx val="-2066947448"/>
        <c:crosses val="autoZero"/>
        <c:auto val="1"/>
        <c:lblAlgn val="ctr"/>
        <c:lblOffset val="100"/>
        <c:noMultiLvlLbl val="0"/>
      </c:catAx>
      <c:valAx>
        <c:axId val="-2066947448"/>
        <c:scaling>
          <c:orientation val="minMax"/>
          <c:max val="40000.0"/>
        </c:scaling>
        <c:delete val="0"/>
        <c:axPos val="l"/>
        <c:majorGridlines/>
        <c:title>
          <c:tx>
            <c:rich>
              <a:bodyPr rot="-5400000" vert="horz"/>
              <a:lstStyle/>
              <a:p>
                <a:pPr>
                  <a:defRPr/>
                </a:pPr>
                <a:r>
                  <a:rPr lang="en-GB"/>
                  <a:t>RFU/OD</a:t>
                </a:r>
              </a:p>
            </c:rich>
          </c:tx>
          <c:layout>
            <c:manualLayout>
              <c:xMode val="edge"/>
              <c:yMode val="edge"/>
              <c:x val="0.041751968503937"/>
              <c:y val="0.412268405221366"/>
            </c:manualLayout>
          </c:layout>
          <c:overlay val="0"/>
        </c:title>
        <c:numFmt formatCode="#,##0" sourceLinked="1"/>
        <c:majorTickMark val="out"/>
        <c:minorTickMark val="none"/>
        <c:tickLblPos val="nextTo"/>
        <c:crossAx val="-2067073784"/>
        <c:crosses val="autoZero"/>
        <c:crossBetween val="between"/>
        <c:majorUnit val="10000.0"/>
      </c:valAx>
      <c:serAx>
        <c:axId val="-2053430232"/>
        <c:scaling>
          <c:orientation val="minMax"/>
        </c:scaling>
        <c:delete val="0"/>
        <c:axPos val="b"/>
        <c:title>
          <c:tx>
            <c:rich>
              <a:bodyPr rot="0" vert="horz"/>
              <a:lstStyle/>
              <a:p>
                <a:pPr>
                  <a:defRPr/>
                </a:pPr>
                <a:r>
                  <a:rPr lang="en-GB"/>
                  <a:t>PPDA (</a:t>
                </a:r>
                <a:r>
                  <a:rPr lang="en-GB">
                    <a:latin typeface="Calibri"/>
                  </a:rPr>
                  <a:t>µM)</a:t>
                </a:r>
                <a:endParaRPr lang="en-GB"/>
              </a:p>
            </c:rich>
          </c:tx>
          <c:layout>
            <c:manualLayout>
              <c:xMode val="edge"/>
              <c:yMode val="edge"/>
              <c:x val="0.692301691455235"/>
              <c:y val="0.710502665804992"/>
            </c:manualLayout>
          </c:layout>
          <c:overlay val="0"/>
        </c:title>
        <c:majorTickMark val="out"/>
        <c:minorTickMark val="none"/>
        <c:tickLblPos val="nextTo"/>
        <c:crossAx val="-2066947448"/>
        <c:crosses val="autoZero"/>
      </c:serAx>
    </c:plotArea>
    <c:legend>
      <c:legendPos val="r"/>
      <c:layout>
        <c:manualLayout>
          <c:xMode val="edge"/>
          <c:yMode val="edge"/>
          <c:x val="0.749387758821814"/>
          <c:y val="0.142422770061252"/>
          <c:w val="0.0862603893263342"/>
          <c:h val="0.47743658615397"/>
        </c:manualLayout>
      </c:layout>
      <c:overlay val="0"/>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06010694851484"/>
          <c:y val="0.042768985531676"/>
          <c:w val="0.777766949534896"/>
          <c:h val="0.729413538834876"/>
        </c:manualLayout>
      </c:layout>
      <c:barChart>
        <c:barDir val="col"/>
        <c:grouping val="stacked"/>
        <c:varyColors val="0"/>
        <c:ser>
          <c:idx val="0"/>
          <c:order val="0"/>
          <c:tx>
            <c:strRef>
              <c:f>'[revised_pET28(no ORS) in BL21 (DE3)_14hrs.xlsx]ctrl vs +ORS'!$E$6</c:f>
              <c:strCache>
                <c:ptCount val="1"/>
                <c:pt idx="0">
                  <c:v>M</c:v>
                </c:pt>
              </c:strCache>
            </c:strRef>
          </c:tx>
          <c:invertIfNegative val="0"/>
          <c:errBars>
            <c:errBarType val="both"/>
            <c:errValType val="cust"/>
            <c:noEndCap val="0"/>
            <c:plus>
              <c:numRef>
                <c:f>'[revised_pET28(no ORS) in BL21 (DE3)_14hrs.xlsx]ctrl vs +ORS'!$E$22:$E$31</c:f>
                <c:numCache>
                  <c:formatCode>General</c:formatCode>
                  <c:ptCount val="10"/>
                  <c:pt idx="0">
                    <c:v>0.0478249394149275</c:v>
                  </c:pt>
                  <c:pt idx="1">
                    <c:v>3.104581675795732</c:v>
                  </c:pt>
                  <c:pt idx="2">
                    <c:v>0.0147383040442978</c:v>
                  </c:pt>
                  <c:pt idx="3">
                    <c:v>0.30433436534197</c:v>
                  </c:pt>
                  <c:pt idx="4">
                    <c:v>0.0</c:v>
                  </c:pt>
                  <c:pt idx="5">
                    <c:v>0.0</c:v>
                  </c:pt>
                  <c:pt idx="6">
                    <c:v>0.630940816206325</c:v>
                  </c:pt>
                  <c:pt idx="7">
                    <c:v>0.0</c:v>
                  </c:pt>
                  <c:pt idx="8">
                    <c:v>0.0</c:v>
                  </c:pt>
                  <c:pt idx="9">
                    <c:v>0.444683100690766</c:v>
                  </c:pt>
                </c:numCache>
              </c:numRef>
            </c:plus>
            <c:minus>
              <c:numRef>
                <c:f>'[revised_pET28(no ORS) in BL21 (DE3)_14hrs.xlsx]ctrl vs +ORS'!$E$22:$E$31</c:f>
                <c:numCache>
                  <c:formatCode>General</c:formatCode>
                  <c:ptCount val="10"/>
                  <c:pt idx="0">
                    <c:v>0.0478249394149275</c:v>
                  </c:pt>
                  <c:pt idx="1">
                    <c:v>3.104581675795732</c:v>
                  </c:pt>
                  <c:pt idx="2">
                    <c:v>0.0147383040442978</c:v>
                  </c:pt>
                  <c:pt idx="3">
                    <c:v>0.30433436534197</c:v>
                  </c:pt>
                  <c:pt idx="4">
                    <c:v>0.0</c:v>
                  </c:pt>
                  <c:pt idx="5">
                    <c:v>0.0</c:v>
                  </c:pt>
                  <c:pt idx="6">
                    <c:v>0.630940816206325</c:v>
                  </c:pt>
                  <c:pt idx="7">
                    <c:v>0.0</c:v>
                  </c:pt>
                  <c:pt idx="8">
                    <c:v>0.0</c:v>
                  </c:pt>
                  <c:pt idx="9">
                    <c:v>0.444683100690766</c:v>
                  </c:pt>
                </c:numCache>
              </c:numRef>
            </c:minus>
          </c:errBars>
          <c:cat>
            <c:multiLvlStrRef>
              <c:f>'[revised_pET28(no ORS) in BL21 (DE3)_14hrs.xlsx]ctrl vs +ORS'!$C$7:$D$16</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+ORS'!$E$7:$E$16</c:f>
              <c:numCache>
                <c:formatCode>0.00</c:formatCode>
                <c:ptCount val="10"/>
                <c:pt idx="0">
                  <c:v>0.072874469503422</c:v>
                </c:pt>
                <c:pt idx="1">
                  <c:v>8.205518512524626</c:v>
                </c:pt>
                <c:pt idx="2">
                  <c:v>0.0105479532136024</c:v>
                </c:pt>
                <c:pt idx="3">
                  <c:v>1.413135014117129</c:v>
                </c:pt>
                <c:pt idx="4">
                  <c:v>0.0</c:v>
                </c:pt>
                <c:pt idx="5">
                  <c:v>0.0</c:v>
                </c:pt>
                <c:pt idx="6">
                  <c:v>0.88444839753282</c:v>
                </c:pt>
                <c:pt idx="7">
                  <c:v>0.0</c:v>
                </c:pt>
                <c:pt idx="8">
                  <c:v>0.0</c:v>
                </c:pt>
                <c:pt idx="9">
                  <c:v>0.72242012465517</c:v>
                </c:pt>
              </c:numCache>
            </c:numRef>
          </c:val>
        </c:ser>
        <c:ser>
          <c:idx val="1"/>
          <c:order val="1"/>
          <c:tx>
            <c:strRef>
              <c:f>'[revised_pET28(no ORS) in BL21 (DE3)_14hrs.xlsx]ctrl vs +ORS'!$F$6</c:f>
              <c:strCache>
                <c:ptCount val="1"/>
                <c:pt idx="0">
                  <c:v>PP</c:v>
                </c:pt>
              </c:strCache>
            </c:strRef>
          </c:tx>
          <c:invertIfNegative val="0"/>
          <c:errBars>
            <c:errBarType val="both"/>
            <c:errValType val="cust"/>
            <c:noEndCap val="0"/>
            <c:plus>
              <c:numRef>
                <c:f>'[revised_pET28(no ORS) in BL21 (DE3)_14hrs.xlsx]ctrl vs +ORS'!$F$22:$F$31</c:f>
                <c:numCache>
                  <c:formatCode>General</c:formatCode>
                  <c:ptCount val="10"/>
                  <c:pt idx="0">
                    <c:v>0.223367020283856</c:v>
                  </c:pt>
                  <c:pt idx="1">
                    <c:v>0.265882055167099</c:v>
                  </c:pt>
                  <c:pt idx="2">
                    <c:v>0.0209787322822104</c:v>
                  </c:pt>
                  <c:pt idx="3">
                    <c:v>0.477499176311321</c:v>
                  </c:pt>
                  <c:pt idx="4">
                    <c:v>0.0</c:v>
                  </c:pt>
                  <c:pt idx="5">
                    <c:v>0.0847097956762498</c:v>
                  </c:pt>
                  <c:pt idx="6">
                    <c:v>1.805367311975583</c:v>
                  </c:pt>
                  <c:pt idx="7">
                    <c:v>0.0</c:v>
                  </c:pt>
                  <c:pt idx="8">
                    <c:v>0.191167793872854</c:v>
                  </c:pt>
                  <c:pt idx="9">
                    <c:v>0.293745944459884</c:v>
                  </c:pt>
                </c:numCache>
              </c:numRef>
            </c:plus>
            <c:minus>
              <c:numRef>
                <c:f>'[revised_pET28(no ORS) in BL21 (DE3)_14hrs.xlsx]ctrl vs +ORS'!$F$22:$F$31</c:f>
                <c:numCache>
                  <c:formatCode>General</c:formatCode>
                  <c:ptCount val="10"/>
                  <c:pt idx="0">
                    <c:v>0.223367020283856</c:v>
                  </c:pt>
                  <c:pt idx="1">
                    <c:v>0.265882055167099</c:v>
                  </c:pt>
                  <c:pt idx="2">
                    <c:v>0.0209787322822104</c:v>
                  </c:pt>
                  <c:pt idx="3">
                    <c:v>0.477499176311321</c:v>
                  </c:pt>
                  <c:pt idx="4">
                    <c:v>0.0</c:v>
                  </c:pt>
                  <c:pt idx="5">
                    <c:v>0.0847097956762498</c:v>
                  </c:pt>
                  <c:pt idx="6">
                    <c:v>1.805367311975583</c:v>
                  </c:pt>
                  <c:pt idx="7">
                    <c:v>0.0</c:v>
                  </c:pt>
                  <c:pt idx="8">
                    <c:v>0.191167793872854</c:v>
                  </c:pt>
                  <c:pt idx="9">
                    <c:v>0.293745944459884</c:v>
                  </c:pt>
                </c:numCache>
              </c:numRef>
            </c:minus>
          </c:errBars>
          <c:cat>
            <c:multiLvlStrRef>
              <c:f>'[revised_pET28(no ORS) in BL21 (DE3)_14hrs.xlsx]ctrl vs +ORS'!$C$7:$D$16</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+ORS'!$F$7:$F$16</c:f>
              <c:numCache>
                <c:formatCode>0.00</c:formatCode>
                <c:ptCount val="10"/>
                <c:pt idx="0">
                  <c:v>0.296495711489567</c:v>
                </c:pt>
                <c:pt idx="1">
                  <c:v>3.511441446713875</c:v>
                </c:pt>
                <c:pt idx="2">
                  <c:v>0.0986519880187584</c:v>
                </c:pt>
                <c:pt idx="3">
                  <c:v>3.580678054811086</c:v>
                </c:pt>
                <c:pt idx="4">
                  <c:v>0.0</c:v>
                </c:pt>
                <c:pt idx="5">
                  <c:v>1.238728894721006</c:v>
                </c:pt>
                <c:pt idx="6">
                  <c:v>6.697063863750928</c:v>
                </c:pt>
                <c:pt idx="7">
                  <c:v>0.0</c:v>
                </c:pt>
                <c:pt idx="8">
                  <c:v>0.605937755681525</c:v>
                </c:pt>
                <c:pt idx="9">
                  <c:v>4.85346268542102</c:v>
                </c:pt>
              </c:numCache>
            </c:numRef>
          </c:val>
        </c:ser>
        <c:ser>
          <c:idx val="2"/>
          <c:order val="2"/>
          <c:tx>
            <c:strRef>
              <c:f>'[revised_pET28(no ORS) in BL21 (DE3)_14hrs.xlsx]ctrl vs +ORS'!$G$6</c:f>
              <c:strCache>
                <c:ptCount val="1"/>
                <c:pt idx="0">
                  <c:v>SP</c:v>
                </c:pt>
              </c:strCache>
            </c:strRef>
          </c:tx>
          <c:invertIfNegative val="0"/>
          <c:errBars>
            <c:errBarType val="both"/>
            <c:errValType val="cust"/>
            <c:noEndCap val="0"/>
            <c:plus>
              <c:numRef>
                <c:f>'[revised_pET28(no ORS) in BL21 (DE3)_14hrs.xlsx]ctrl vs +ORS'!$G$22:$G$31</c:f>
                <c:numCache>
                  <c:formatCode>General</c:formatCode>
                  <c:ptCount val="10"/>
                  <c:pt idx="0">
                    <c:v>0.120135766128939</c:v>
                  </c:pt>
                  <c:pt idx="1">
                    <c:v>1.811837911915851</c:v>
                  </c:pt>
                  <c:pt idx="2">
                    <c:v>0.123658418758807</c:v>
                  </c:pt>
                  <c:pt idx="3">
                    <c:v>0.765702137238743</c:v>
                  </c:pt>
                  <c:pt idx="4">
                    <c:v>0.0</c:v>
                  </c:pt>
                  <c:pt idx="5">
                    <c:v>0.0638192400259463</c:v>
                  </c:pt>
                  <c:pt idx="6">
                    <c:v>0.514035772520558</c:v>
                  </c:pt>
                  <c:pt idx="7">
                    <c:v>0.0</c:v>
                  </c:pt>
                  <c:pt idx="8">
                    <c:v>1.113931385106772</c:v>
                  </c:pt>
                  <c:pt idx="9">
                    <c:v>7.859519735678287</c:v>
                  </c:pt>
                </c:numCache>
              </c:numRef>
            </c:plus>
            <c:minus>
              <c:numRef>
                <c:f>'[revised_pET28(no ORS) in BL21 (DE3)_14hrs.xlsx]ctrl vs +ORS'!$G$22:$G$31</c:f>
                <c:numCache>
                  <c:formatCode>General</c:formatCode>
                  <c:ptCount val="10"/>
                  <c:pt idx="0">
                    <c:v>0.120135766128939</c:v>
                  </c:pt>
                  <c:pt idx="1">
                    <c:v>1.811837911915851</c:v>
                  </c:pt>
                  <c:pt idx="2">
                    <c:v>0.123658418758807</c:v>
                  </c:pt>
                  <c:pt idx="3">
                    <c:v>0.765702137238743</c:v>
                  </c:pt>
                  <c:pt idx="4">
                    <c:v>0.0</c:v>
                  </c:pt>
                  <c:pt idx="5">
                    <c:v>0.0638192400259463</c:v>
                  </c:pt>
                  <c:pt idx="6">
                    <c:v>0.514035772520558</c:v>
                  </c:pt>
                  <c:pt idx="7">
                    <c:v>0.0</c:v>
                  </c:pt>
                  <c:pt idx="8">
                    <c:v>1.113931385106772</c:v>
                  </c:pt>
                  <c:pt idx="9">
                    <c:v>7.859519735678287</c:v>
                  </c:pt>
                </c:numCache>
              </c:numRef>
            </c:minus>
          </c:errBars>
          <c:cat>
            <c:multiLvlStrRef>
              <c:f>'[revised_pET28(no ORS) in BL21 (DE3)_14hrs.xlsx]ctrl vs +ORS'!$C$7:$D$16</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+ORS'!$G$7:$G$16</c:f>
              <c:numCache>
                <c:formatCode>0.00</c:formatCode>
                <c:ptCount val="10"/>
                <c:pt idx="0">
                  <c:v>0.120591702909004</c:v>
                </c:pt>
                <c:pt idx="1">
                  <c:v>10.19558395577544</c:v>
                </c:pt>
                <c:pt idx="2">
                  <c:v>0.462944231542311</c:v>
                </c:pt>
                <c:pt idx="3">
                  <c:v>6.894249077307634</c:v>
                </c:pt>
                <c:pt idx="4">
                  <c:v>0.0</c:v>
                </c:pt>
                <c:pt idx="5">
                  <c:v>0.0655753192144353</c:v>
                </c:pt>
                <c:pt idx="6">
                  <c:v>1.774955635739957</c:v>
                </c:pt>
                <c:pt idx="7">
                  <c:v>0.0</c:v>
                </c:pt>
                <c:pt idx="8">
                  <c:v>2.086474602002715</c:v>
                </c:pt>
                <c:pt idx="9">
                  <c:v>23.39375844806129</c:v>
                </c:pt>
              </c:numCache>
            </c:numRef>
          </c:val>
        </c:ser>
        <c:dLbls>
          <c:showLegendKey val="0"/>
          <c:showVal val="0"/>
          <c:showCatName val="0"/>
          <c:showSerName val="0"/>
          <c:showPercent val="0"/>
          <c:showBubbleSize val="0"/>
        </c:dLbls>
        <c:gapWidth val="150"/>
        <c:overlap val="100"/>
        <c:axId val="-2111554264"/>
        <c:axId val="-2111592776"/>
      </c:barChart>
      <c:catAx>
        <c:axId val="-2111554264"/>
        <c:scaling>
          <c:orientation val="minMax"/>
        </c:scaling>
        <c:delete val="0"/>
        <c:axPos val="b"/>
        <c:numFmt formatCode="General" sourceLinked="0"/>
        <c:majorTickMark val="out"/>
        <c:minorTickMark val="none"/>
        <c:tickLblPos val="nextTo"/>
        <c:spPr>
          <a:ln w="25400">
            <a:solidFill>
              <a:schemeClr val="tx1"/>
            </a:solidFill>
          </a:ln>
        </c:spPr>
        <c:txPr>
          <a:bodyPr/>
          <a:lstStyle/>
          <a:p>
            <a:pPr>
              <a:defRPr sz="1100" b="1"/>
            </a:pPr>
            <a:endParaRPr lang="en-US"/>
          </a:p>
        </c:txPr>
        <c:crossAx val="-2111592776"/>
        <c:crosses val="autoZero"/>
        <c:auto val="1"/>
        <c:lblAlgn val="ctr"/>
        <c:lblOffset val="100"/>
        <c:noMultiLvlLbl val="0"/>
      </c:catAx>
      <c:valAx>
        <c:axId val="-2111592776"/>
        <c:scaling>
          <c:orientation val="minMax"/>
          <c:min val="0.0"/>
        </c:scaling>
        <c:delete val="0"/>
        <c:axPos val="l"/>
        <c:title>
          <c:tx>
            <c:rich>
              <a:bodyPr rot="-5400000" vert="horz"/>
              <a:lstStyle/>
              <a:p>
                <a:pPr>
                  <a:defRPr/>
                </a:pPr>
                <a:r>
                  <a:rPr lang="en-GB" sz="1100" dirty="0" err="1">
                    <a:latin typeface="+mn-lt"/>
                  </a:rPr>
                  <a:t>scFv</a:t>
                </a:r>
                <a:r>
                  <a:rPr lang="el-GR" sz="1100" dirty="0">
                    <a:latin typeface="+mn-lt"/>
                  </a:rPr>
                  <a:t>β</a:t>
                </a:r>
                <a:r>
                  <a:rPr lang="en-GB" sz="1100" dirty="0">
                    <a:latin typeface="+mn-lt"/>
                  </a:rPr>
                  <a:t> (mg/g DCW)</a:t>
                </a:r>
              </a:p>
            </c:rich>
          </c:tx>
          <c:layout>
            <c:manualLayout>
              <c:xMode val="edge"/>
              <c:yMode val="edge"/>
              <c:x val="0.00682961609387629"/>
              <c:y val="0.24112821836232"/>
            </c:manualLayout>
          </c:layout>
          <c:overlay val="0"/>
        </c:title>
        <c:numFmt formatCode="#,##0" sourceLinked="0"/>
        <c:majorTickMark val="out"/>
        <c:minorTickMark val="none"/>
        <c:tickLblPos val="nextTo"/>
        <c:spPr>
          <a:ln w="25400">
            <a:solidFill>
              <a:schemeClr val="tx1"/>
            </a:solidFill>
          </a:ln>
        </c:spPr>
        <c:txPr>
          <a:bodyPr/>
          <a:lstStyle/>
          <a:p>
            <a:pPr>
              <a:defRPr sz="1100" b="1"/>
            </a:pPr>
            <a:endParaRPr lang="en-US"/>
          </a:p>
        </c:txPr>
        <c:crossAx val="-2111554264"/>
        <c:crosses val="autoZero"/>
        <c:crossBetween val="between"/>
      </c:valAx>
    </c:plotArea>
    <c:legend>
      <c:legendPos val="r"/>
      <c:layout>
        <c:manualLayout>
          <c:xMode val="edge"/>
          <c:yMode val="edge"/>
          <c:x val="0.901477042550607"/>
          <c:y val="0.382713603414285"/>
          <c:w val="0.0677351548900184"/>
          <c:h val="0.180146579799422"/>
        </c:manualLayout>
      </c:layout>
      <c:overlay val="0"/>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11243723400554"/>
          <c:y val="0.0283317858235783"/>
          <c:w val="0.801736999369924"/>
          <c:h val="0.795977655637735"/>
        </c:manualLayout>
      </c:layout>
      <c:barChart>
        <c:barDir val="col"/>
        <c:grouping val="stacked"/>
        <c:varyColors val="0"/>
        <c:ser>
          <c:idx val="0"/>
          <c:order val="0"/>
          <c:tx>
            <c:strRef>
              <c:f>'[revised_pET28(no ORS) in BL21 (DE3)_14hrs.xlsx]ctrl vs +ORS'!$E$38</c:f>
              <c:strCache>
                <c:ptCount val="1"/>
                <c:pt idx="0">
                  <c:v>M</c:v>
                </c:pt>
              </c:strCache>
            </c:strRef>
          </c:tx>
          <c:invertIfNegative val="0"/>
          <c:errBars>
            <c:errBarType val="both"/>
            <c:errValType val="cust"/>
            <c:noEndCap val="0"/>
            <c:plus>
              <c:numRef>
                <c:f>'[revised_pET28(no ORS) in BL21 (DE3)_14hrs.xlsx]ctrl vs +ORS'!$E$54:$E$63</c:f>
                <c:numCache>
                  <c:formatCode>General</c:formatCode>
                  <c:ptCount val="10"/>
                  <c:pt idx="0">
                    <c:v>0.193792163396293</c:v>
                  </c:pt>
                  <c:pt idx="1">
                    <c:v>3.059382337394266</c:v>
                  </c:pt>
                  <c:pt idx="2">
                    <c:v>0.0516153461830321</c:v>
                  </c:pt>
                  <c:pt idx="3">
                    <c:v>0.159775541804535</c:v>
                  </c:pt>
                  <c:pt idx="4">
                    <c:v>0.0</c:v>
                  </c:pt>
                  <c:pt idx="5">
                    <c:v>0.0</c:v>
                  </c:pt>
                  <c:pt idx="6">
                    <c:v>2.592092972069646</c:v>
                  </c:pt>
                  <c:pt idx="7">
                    <c:v>0.0</c:v>
                  </c:pt>
                  <c:pt idx="8">
                    <c:v>0.0614044053218308</c:v>
                  </c:pt>
                  <c:pt idx="9">
                    <c:v>1.454815530678467</c:v>
                  </c:pt>
                </c:numCache>
              </c:numRef>
            </c:plus>
            <c:minus>
              <c:numRef>
                <c:f>'[revised_pET28(no ORS) in BL21 (DE3)_14hrs.xlsx]ctrl vs +ORS'!$E$54:$E$63</c:f>
                <c:numCache>
                  <c:formatCode>General</c:formatCode>
                  <c:ptCount val="10"/>
                  <c:pt idx="0">
                    <c:v>0.193792163396293</c:v>
                  </c:pt>
                  <c:pt idx="1">
                    <c:v>3.059382337394266</c:v>
                  </c:pt>
                  <c:pt idx="2">
                    <c:v>0.0516153461830321</c:v>
                  </c:pt>
                  <c:pt idx="3">
                    <c:v>0.159775541804535</c:v>
                  </c:pt>
                  <c:pt idx="4">
                    <c:v>0.0</c:v>
                  </c:pt>
                  <c:pt idx="5">
                    <c:v>0.0</c:v>
                  </c:pt>
                  <c:pt idx="6">
                    <c:v>2.592092972069646</c:v>
                  </c:pt>
                  <c:pt idx="7">
                    <c:v>0.0</c:v>
                  </c:pt>
                  <c:pt idx="8">
                    <c:v>0.0614044053218308</c:v>
                  </c:pt>
                  <c:pt idx="9">
                    <c:v>1.454815530678467</c:v>
                  </c:pt>
                </c:numCache>
              </c:numRef>
            </c:minus>
          </c:errBars>
          <c:cat>
            <c:multiLvlStrRef>
              <c:f>'[revised_pET28(no ORS) in BL21 (DE3)_14hrs.xlsx]ctrl vs +ORS'!$C$39:$D$48</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+ORS'!$E$39:$E$48</c:f>
              <c:numCache>
                <c:formatCode>0.00</c:formatCode>
                <c:ptCount val="10"/>
                <c:pt idx="0">
                  <c:v>0.273731709744849</c:v>
                </c:pt>
                <c:pt idx="1">
                  <c:v>10.57765685656461</c:v>
                </c:pt>
                <c:pt idx="2">
                  <c:v>0.0368957165134875</c:v>
                </c:pt>
                <c:pt idx="3">
                  <c:v>0.741895882411495</c:v>
                </c:pt>
                <c:pt idx="4">
                  <c:v>0.0</c:v>
                </c:pt>
                <c:pt idx="5">
                  <c:v>0.0</c:v>
                </c:pt>
                <c:pt idx="6">
                  <c:v>3.499217708830358</c:v>
                </c:pt>
                <c:pt idx="7">
                  <c:v>0.0</c:v>
                </c:pt>
                <c:pt idx="8">
                  <c:v>0.0354518499419879</c:v>
                </c:pt>
                <c:pt idx="9">
                  <c:v>2.092816397790344</c:v>
                </c:pt>
              </c:numCache>
            </c:numRef>
          </c:val>
        </c:ser>
        <c:ser>
          <c:idx val="1"/>
          <c:order val="1"/>
          <c:tx>
            <c:strRef>
              <c:f>'[revised_pET28(no ORS) in BL21 (DE3)_14hrs.xlsx]ctrl vs +ORS'!$F$38</c:f>
              <c:strCache>
                <c:ptCount val="1"/>
                <c:pt idx="0">
                  <c:v>PP</c:v>
                </c:pt>
              </c:strCache>
            </c:strRef>
          </c:tx>
          <c:invertIfNegative val="0"/>
          <c:errBars>
            <c:errBarType val="both"/>
            <c:errValType val="cust"/>
            <c:noEndCap val="0"/>
            <c:plus>
              <c:numRef>
                <c:f>'[revised_pET28(no ORS) in BL21 (DE3)_14hrs.xlsx]ctrl vs +ORS'!$F$54:$F$63</c:f>
                <c:numCache>
                  <c:formatCode>General</c:formatCode>
                  <c:ptCount val="10"/>
                  <c:pt idx="0">
                    <c:v>0.799297595445089</c:v>
                  </c:pt>
                  <c:pt idx="1">
                    <c:v>0.709688275102675</c:v>
                  </c:pt>
                  <c:pt idx="2">
                    <c:v>0.0699449593029754</c:v>
                  </c:pt>
                  <c:pt idx="3">
                    <c:v>0.250687067563446</c:v>
                  </c:pt>
                  <c:pt idx="4">
                    <c:v>0.0</c:v>
                  </c:pt>
                  <c:pt idx="5">
                    <c:v>0.448319553164966</c:v>
                  </c:pt>
                  <c:pt idx="6">
                    <c:v>7.291054645674381</c:v>
                  </c:pt>
                  <c:pt idx="7">
                    <c:v>0.0</c:v>
                  </c:pt>
                  <c:pt idx="8">
                    <c:v>0.755105855298364</c:v>
                  </c:pt>
                  <c:pt idx="9">
                    <c:v>0.179977716573248</c:v>
                  </c:pt>
                </c:numCache>
              </c:numRef>
            </c:plus>
            <c:minus>
              <c:numRef>
                <c:f>'[revised_pET28(no ORS) in BL21 (DE3)_14hrs.xlsx]ctrl vs +ORS'!$F$54:$F$63</c:f>
                <c:numCache>
                  <c:formatCode>General</c:formatCode>
                  <c:ptCount val="10"/>
                  <c:pt idx="0">
                    <c:v>0.799297595445089</c:v>
                  </c:pt>
                  <c:pt idx="1">
                    <c:v>0.709688275102675</c:v>
                  </c:pt>
                  <c:pt idx="2">
                    <c:v>0.0699449593029754</c:v>
                  </c:pt>
                  <c:pt idx="3">
                    <c:v>0.250687067563446</c:v>
                  </c:pt>
                  <c:pt idx="4">
                    <c:v>0.0</c:v>
                  </c:pt>
                  <c:pt idx="5">
                    <c:v>0.448319553164966</c:v>
                  </c:pt>
                  <c:pt idx="6">
                    <c:v>7.291054645674381</c:v>
                  </c:pt>
                  <c:pt idx="7">
                    <c:v>0.0</c:v>
                  </c:pt>
                  <c:pt idx="8">
                    <c:v>0.755105855298364</c:v>
                  </c:pt>
                  <c:pt idx="9">
                    <c:v>0.179977716573248</c:v>
                  </c:pt>
                </c:numCache>
              </c:numRef>
            </c:minus>
          </c:errBars>
          <c:cat>
            <c:multiLvlStrRef>
              <c:f>'[revised_pET28(no ORS) in BL21 (DE3)_14hrs.xlsx]ctrl vs +ORS'!$C$39:$D$48</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+ORS'!$F$39:$F$48</c:f>
              <c:numCache>
                <c:formatCode>0.00</c:formatCode>
                <c:ptCount val="10"/>
                <c:pt idx="0">
                  <c:v>1.086703991988712</c:v>
                </c:pt>
                <c:pt idx="1">
                  <c:v>4.524102143930079</c:v>
                </c:pt>
                <c:pt idx="2">
                  <c:v>0.32774474804985</c:v>
                </c:pt>
                <c:pt idx="3">
                  <c:v>1.87985597877582</c:v>
                </c:pt>
                <c:pt idx="4">
                  <c:v>0.0</c:v>
                </c:pt>
                <c:pt idx="5">
                  <c:v>5.49446765525271</c:v>
                </c:pt>
                <c:pt idx="6">
                  <c:v>26.22338043202521</c:v>
                </c:pt>
                <c:pt idx="7">
                  <c:v>0.0</c:v>
                </c:pt>
                <c:pt idx="8">
                  <c:v>2.470439063891406</c:v>
                </c:pt>
                <c:pt idx="9">
                  <c:v>16.95294496457397</c:v>
                </c:pt>
              </c:numCache>
            </c:numRef>
          </c:val>
        </c:ser>
        <c:ser>
          <c:idx val="2"/>
          <c:order val="2"/>
          <c:tx>
            <c:strRef>
              <c:f>'[revised_pET28(no ORS) in BL21 (DE3)_14hrs.xlsx]ctrl vs +ORS'!$G$38</c:f>
              <c:strCache>
                <c:ptCount val="1"/>
                <c:pt idx="0">
                  <c:v>SP</c:v>
                </c:pt>
              </c:strCache>
            </c:strRef>
          </c:tx>
          <c:invertIfNegative val="0"/>
          <c:errBars>
            <c:errBarType val="both"/>
            <c:errValType val="cust"/>
            <c:noEndCap val="0"/>
            <c:plus>
              <c:numRef>
                <c:f>'[revised_pET28(no ORS) in BL21 (DE3)_14hrs.xlsx]ctrl vs +ORS'!$G$54:$G$63</c:f>
                <c:numCache>
                  <c:formatCode>General</c:formatCode>
                  <c:ptCount val="10"/>
                  <c:pt idx="0">
                    <c:v>0.120135766128939</c:v>
                  </c:pt>
                  <c:pt idx="1">
                    <c:v>1.811837911915851</c:v>
                  </c:pt>
                  <c:pt idx="2">
                    <c:v>0.437712965459777</c:v>
                  </c:pt>
                  <c:pt idx="3">
                    <c:v>0.40199362205034</c:v>
                  </c:pt>
                  <c:pt idx="4">
                    <c:v>0.0</c:v>
                  </c:pt>
                  <c:pt idx="5">
                    <c:v>0.279644978603824</c:v>
                  </c:pt>
                  <c:pt idx="6">
                    <c:v>1.975763353057654</c:v>
                  </c:pt>
                  <c:pt idx="7">
                    <c:v>0.0</c:v>
                  </c:pt>
                  <c:pt idx="8">
                    <c:v>4.452425819045452</c:v>
                  </c:pt>
                  <c:pt idx="9">
                    <c:v>30.12097602184856</c:v>
                  </c:pt>
                </c:numCache>
              </c:numRef>
            </c:plus>
            <c:minus>
              <c:numRef>
                <c:f>'[revised_pET28(no ORS) in BL21 (DE3)_14hrs.xlsx]ctrl vs +ORS'!$G$54:$G$63</c:f>
                <c:numCache>
                  <c:formatCode>General</c:formatCode>
                  <c:ptCount val="10"/>
                  <c:pt idx="0">
                    <c:v>0.120135766128939</c:v>
                  </c:pt>
                  <c:pt idx="1">
                    <c:v>1.811837911915851</c:v>
                  </c:pt>
                  <c:pt idx="2">
                    <c:v>0.437712965459777</c:v>
                  </c:pt>
                  <c:pt idx="3">
                    <c:v>0.40199362205034</c:v>
                  </c:pt>
                  <c:pt idx="4">
                    <c:v>0.0</c:v>
                  </c:pt>
                  <c:pt idx="5">
                    <c:v>0.279644978603824</c:v>
                  </c:pt>
                  <c:pt idx="6">
                    <c:v>1.975763353057654</c:v>
                  </c:pt>
                  <c:pt idx="7">
                    <c:v>0.0</c:v>
                  </c:pt>
                  <c:pt idx="8">
                    <c:v>4.452425819045452</c:v>
                  </c:pt>
                  <c:pt idx="9">
                    <c:v>30.12097602184856</c:v>
                  </c:pt>
                </c:numCache>
              </c:numRef>
            </c:minus>
          </c:errBars>
          <c:cat>
            <c:multiLvlStrRef>
              <c:f>'[revised_pET28(no ORS) in BL21 (DE3)_14hrs.xlsx]ctrl vs +ORS'!$C$39:$D$48</c:f>
              <c:multiLvlStrCache>
                <c:ptCount val="10"/>
                <c:lvl>
                  <c:pt idx="0">
                    <c:v>UI</c:v>
                  </c:pt>
                  <c:pt idx="1">
                    <c:v>I</c:v>
                  </c:pt>
                  <c:pt idx="2">
                    <c:v>UI</c:v>
                  </c:pt>
                  <c:pt idx="3">
                    <c:v>I</c:v>
                  </c:pt>
                  <c:pt idx="4">
                    <c:v>UI</c:v>
                  </c:pt>
                  <c:pt idx="5">
                    <c:v>I</c:v>
                  </c:pt>
                  <c:pt idx="6">
                    <c:v>400</c:v>
                  </c:pt>
                  <c:pt idx="7">
                    <c:v>UI</c:v>
                  </c:pt>
                  <c:pt idx="8">
                    <c:v>I</c:v>
                  </c:pt>
                  <c:pt idx="9">
                    <c:v>400</c:v>
                  </c:pt>
                </c:lvl>
                <c:lvl>
                  <c:pt idx="0">
                    <c:v>DsbA E1 NO ORS</c:v>
                  </c:pt>
                  <c:pt idx="2">
                    <c:v>Piii E5 NO ORS</c:v>
                  </c:pt>
                  <c:pt idx="4">
                    <c:v>DsbA E1 </c:v>
                  </c:pt>
                  <c:pt idx="7">
                    <c:v>Piii E5 </c:v>
                  </c:pt>
                </c:lvl>
              </c:multiLvlStrCache>
            </c:multiLvlStrRef>
          </c:cat>
          <c:val>
            <c:numRef>
              <c:f>'[revised_pET28(no ORS) in BL21 (DE3)_14hrs.xlsx]ctrl vs +ORS'!$G$39:$G$48</c:f>
              <c:numCache>
                <c:formatCode>0.00</c:formatCode>
                <c:ptCount val="10"/>
                <c:pt idx="0">
                  <c:v>0.120591702909004</c:v>
                </c:pt>
                <c:pt idx="1">
                  <c:v>10.19558395577544</c:v>
                </c:pt>
                <c:pt idx="2">
                  <c:v>1.541583433792213</c:v>
                </c:pt>
                <c:pt idx="3">
                  <c:v>3.619480765586508</c:v>
                </c:pt>
                <c:pt idx="4">
                  <c:v>0.0</c:v>
                </c:pt>
                <c:pt idx="5">
                  <c:v>0.290931366480271</c:v>
                </c:pt>
                <c:pt idx="6">
                  <c:v>6.934937296260705</c:v>
                </c:pt>
                <c:pt idx="7">
                  <c:v>0.0</c:v>
                </c:pt>
                <c:pt idx="8">
                  <c:v>8.505721524622975</c:v>
                </c:pt>
                <c:pt idx="9">
                  <c:v>82.60778830547117</c:v>
                </c:pt>
              </c:numCache>
            </c:numRef>
          </c:val>
        </c:ser>
        <c:dLbls>
          <c:showLegendKey val="0"/>
          <c:showVal val="0"/>
          <c:showCatName val="0"/>
          <c:showSerName val="0"/>
          <c:showPercent val="0"/>
          <c:showBubbleSize val="0"/>
        </c:dLbls>
        <c:gapWidth val="150"/>
        <c:overlap val="100"/>
        <c:axId val="-2111498216"/>
        <c:axId val="-2111479672"/>
      </c:barChart>
      <c:catAx>
        <c:axId val="-2111498216"/>
        <c:scaling>
          <c:orientation val="minMax"/>
        </c:scaling>
        <c:delete val="0"/>
        <c:axPos val="b"/>
        <c:numFmt formatCode="General" sourceLinked="0"/>
        <c:majorTickMark val="out"/>
        <c:minorTickMark val="none"/>
        <c:tickLblPos val="nextTo"/>
        <c:spPr>
          <a:ln w="25400">
            <a:solidFill>
              <a:schemeClr val="tx1"/>
            </a:solidFill>
          </a:ln>
        </c:spPr>
        <c:txPr>
          <a:bodyPr/>
          <a:lstStyle/>
          <a:p>
            <a:pPr>
              <a:defRPr sz="1100" b="1">
                <a:solidFill>
                  <a:schemeClr val="tx1"/>
                </a:solidFill>
              </a:defRPr>
            </a:pPr>
            <a:endParaRPr lang="en-US"/>
          </a:p>
        </c:txPr>
        <c:crossAx val="-2111479672"/>
        <c:crosses val="autoZero"/>
        <c:auto val="1"/>
        <c:lblAlgn val="ctr"/>
        <c:lblOffset val="100"/>
        <c:noMultiLvlLbl val="0"/>
      </c:catAx>
      <c:valAx>
        <c:axId val="-2111479672"/>
        <c:scaling>
          <c:orientation val="minMax"/>
          <c:min val="0.0"/>
        </c:scaling>
        <c:delete val="0"/>
        <c:axPos val="l"/>
        <c:title>
          <c:tx>
            <c:rich>
              <a:bodyPr rot="-5400000" vert="horz"/>
              <a:lstStyle/>
              <a:p>
                <a:pPr>
                  <a:defRPr/>
                </a:pPr>
                <a:r>
                  <a:rPr lang="en-GB" sz="1100" dirty="0" err="1">
                    <a:latin typeface="+mn-lt"/>
                  </a:rPr>
                  <a:t>scFv</a:t>
                </a:r>
                <a:r>
                  <a:rPr lang="el-GR" sz="1100" dirty="0">
                    <a:latin typeface="+mn-lt"/>
                  </a:rPr>
                  <a:t>β</a:t>
                </a:r>
                <a:r>
                  <a:rPr lang="en-GB" sz="1100" dirty="0">
                    <a:latin typeface="+mn-lt"/>
                  </a:rPr>
                  <a:t> (mg/L)</a:t>
                </a:r>
              </a:p>
            </c:rich>
          </c:tx>
          <c:layout>
            <c:manualLayout>
              <c:xMode val="edge"/>
              <c:yMode val="edge"/>
              <c:x val="0.00319643416243794"/>
              <c:y val="0.374469627915963"/>
            </c:manualLayout>
          </c:layout>
          <c:overlay val="0"/>
        </c:title>
        <c:numFmt formatCode="#,##0" sourceLinked="0"/>
        <c:majorTickMark val="out"/>
        <c:minorTickMark val="none"/>
        <c:tickLblPos val="nextTo"/>
        <c:spPr>
          <a:ln w="25400">
            <a:solidFill>
              <a:schemeClr val="tx1"/>
            </a:solidFill>
          </a:ln>
        </c:spPr>
        <c:txPr>
          <a:bodyPr/>
          <a:lstStyle/>
          <a:p>
            <a:pPr>
              <a:defRPr sz="1100" b="1">
                <a:solidFill>
                  <a:schemeClr val="tx1"/>
                </a:solidFill>
              </a:defRPr>
            </a:pPr>
            <a:endParaRPr lang="en-US"/>
          </a:p>
        </c:txPr>
        <c:crossAx val="-2111498216"/>
        <c:crosses val="autoZero"/>
        <c:crossBetween val="between"/>
      </c:valAx>
    </c:plotArea>
    <c:legend>
      <c:legendPos val="r"/>
      <c:layout/>
      <c:overlay val="0"/>
    </c:legend>
    <c:plotVisOnly val="1"/>
    <c:dispBlanksAs val="gap"/>
    <c:showDLblsOverMax val="0"/>
  </c:chart>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80441139081422"/>
          <c:y val="0.051056621714544"/>
          <c:w val="0.701770208172501"/>
          <c:h val="0.731603491933711"/>
        </c:manualLayout>
      </c:layout>
      <c:lineChart>
        <c:grouping val="standard"/>
        <c:varyColors val="0"/>
        <c:ser>
          <c:idx val="0"/>
          <c:order val="0"/>
          <c:tx>
            <c:strRef>
              <c:f>'OD all'!$D$8</c:f>
              <c:strCache>
                <c:ptCount val="1"/>
                <c:pt idx="0">
                  <c:v>DsbA E1-scFvβ</c:v>
                </c:pt>
              </c:strCache>
            </c:strRef>
          </c:tx>
          <c:errBars>
            <c:errDir val="y"/>
            <c:errBarType val="both"/>
            <c:errValType val="cust"/>
            <c:noEndCap val="0"/>
            <c:plus>
              <c:numRef>
                <c:f>'OD all'!$E$9:$E$16</c:f>
                <c:numCache>
                  <c:formatCode>General</c:formatCode>
                  <c:ptCount val="8"/>
                  <c:pt idx="0">
                    <c:v>0.288675134594813</c:v>
                  </c:pt>
                  <c:pt idx="1">
                    <c:v>0.288675134594813</c:v>
                  </c:pt>
                  <c:pt idx="2">
                    <c:v>0.5</c:v>
                  </c:pt>
                  <c:pt idx="3">
                    <c:v>0.0</c:v>
                  </c:pt>
                  <c:pt idx="4">
                    <c:v>0.288675134594813</c:v>
                  </c:pt>
                  <c:pt idx="5">
                    <c:v>0.288675134594813</c:v>
                  </c:pt>
                  <c:pt idx="6">
                    <c:v>0.0</c:v>
                  </c:pt>
                  <c:pt idx="7">
                    <c:v>0.288675134594813</c:v>
                  </c:pt>
                </c:numCache>
              </c:numRef>
            </c:plus>
            <c:minus>
              <c:numRef>
                <c:f>'OD all'!$E$9:$E$16</c:f>
                <c:numCache>
                  <c:formatCode>General</c:formatCode>
                  <c:ptCount val="8"/>
                  <c:pt idx="0">
                    <c:v>0.288675134594813</c:v>
                  </c:pt>
                  <c:pt idx="1">
                    <c:v>0.288675134594813</c:v>
                  </c:pt>
                  <c:pt idx="2">
                    <c:v>0.5</c:v>
                  </c:pt>
                  <c:pt idx="3">
                    <c:v>0.0</c:v>
                  </c:pt>
                  <c:pt idx="4">
                    <c:v>0.288675134594813</c:v>
                  </c:pt>
                  <c:pt idx="5">
                    <c:v>0.288675134594813</c:v>
                  </c:pt>
                  <c:pt idx="6">
                    <c:v>0.0</c:v>
                  </c:pt>
                  <c:pt idx="7">
                    <c:v>0.288675134594813</c:v>
                  </c:pt>
                </c:numCache>
              </c:numRef>
            </c:minus>
          </c:errBars>
          <c:cat>
            <c:strRef>
              <c:f>'OD all'!$C$9:$C$16</c:f>
              <c:strCache>
                <c:ptCount val="8"/>
                <c:pt idx="0">
                  <c:v>UI</c:v>
                </c:pt>
                <c:pt idx="1">
                  <c:v>I</c:v>
                </c:pt>
                <c:pt idx="2">
                  <c:v>1.6</c:v>
                </c:pt>
                <c:pt idx="3">
                  <c:v>8</c:v>
                </c:pt>
                <c:pt idx="4">
                  <c:v>40</c:v>
                </c:pt>
                <c:pt idx="5">
                  <c:v>100</c:v>
                </c:pt>
                <c:pt idx="6">
                  <c:v>200</c:v>
                </c:pt>
                <c:pt idx="7">
                  <c:v>400</c:v>
                </c:pt>
              </c:strCache>
            </c:strRef>
          </c:cat>
          <c:val>
            <c:numRef>
              <c:f>'OD all'!$D$9:$D$16</c:f>
              <c:numCache>
                <c:formatCode>#,##0</c:formatCode>
                <c:ptCount val="8"/>
                <c:pt idx="0">
                  <c:v>12.66666666666667</c:v>
                </c:pt>
                <c:pt idx="1">
                  <c:v>12.66666666666667</c:v>
                </c:pt>
                <c:pt idx="2">
                  <c:v>12.0</c:v>
                </c:pt>
                <c:pt idx="3">
                  <c:v>12.0</c:v>
                </c:pt>
                <c:pt idx="4">
                  <c:v>11.33333333333333</c:v>
                </c:pt>
                <c:pt idx="5">
                  <c:v>11.33333333333333</c:v>
                </c:pt>
                <c:pt idx="6">
                  <c:v>11.0</c:v>
                </c:pt>
                <c:pt idx="7">
                  <c:v>11.16666666666667</c:v>
                </c:pt>
              </c:numCache>
            </c:numRef>
          </c:val>
          <c:smooth val="0"/>
        </c:ser>
        <c:ser>
          <c:idx val="1"/>
          <c:order val="1"/>
          <c:tx>
            <c:strRef>
              <c:f>'OD all'!$F$8</c:f>
              <c:strCache>
                <c:ptCount val="1"/>
                <c:pt idx="0">
                  <c:v>Piii E5-scFvβ</c:v>
                </c:pt>
              </c:strCache>
            </c:strRef>
          </c:tx>
          <c:errBars>
            <c:errDir val="y"/>
            <c:errBarType val="both"/>
            <c:errValType val="cust"/>
            <c:noEndCap val="0"/>
            <c:plus>
              <c:numRef>
                <c:f>'OD all'!$G$9:$G$16</c:f>
                <c:numCache>
                  <c:formatCode>General</c:formatCode>
                  <c:ptCount val="8"/>
                  <c:pt idx="0">
                    <c:v>0.866025403784439</c:v>
                  </c:pt>
                  <c:pt idx="1">
                    <c:v>0.288675134594813</c:v>
                  </c:pt>
                  <c:pt idx="2">
                    <c:v>0.288675134594813</c:v>
                  </c:pt>
                  <c:pt idx="3">
                    <c:v>0.763762615825973</c:v>
                  </c:pt>
                  <c:pt idx="4">
                    <c:v>0.5</c:v>
                  </c:pt>
                  <c:pt idx="5">
                    <c:v>0.288675134594813</c:v>
                  </c:pt>
                  <c:pt idx="6">
                    <c:v>0.288675134594813</c:v>
                  </c:pt>
                  <c:pt idx="7">
                    <c:v>0.5</c:v>
                  </c:pt>
                </c:numCache>
              </c:numRef>
            </c:plus>
            <c:minus>
              <c:numRef>
                <c:f>'OD all'!$G$9:$G$16</c:f>
                <c:numCache>
                  <c:formatCode>General</c:formatCode>
                  <c:ptCount val="8"/>
                  <c:pt idx="0">
                    <c:v>0.866025403784439</c:v>
                  </c:pt>
                  <c:pt idx="1">
                    <c:v>0.288675134594813</c:v>
                  </c:pt>
                  <c:pt idx="2">
                    <c:v>0.288675134594813</c:v>
                  </c:pt>
                  <c:pt idx="3">
                    <c:v>0.763762615825973</c:v>
                  </c:pt>
                  <c:pt idx="4">
                    <c:v>0.5</c:v>
                  </c:pt>
                  <c:pt idx="5">
                    <c:v>0.288675134594813</c:v>
                  </c:pt>
                  <c:pt idx="6">
                    <c:v>0.288675134594813</c:v>
                  </c:pt>
                  <c:pt idx="7">
                    <c:v>0.5</c:v>
                  </c:pt>
                </c:numCache>
              </c:numRef>
            </c:minus>
          </c:errBars>
          <c:cat>
            <c:strRef>
              <c:f>'OD all'!$C$9:$C$16</c:f>
              <c:strCache>
                <c:ptCount val="8"/>
                <c:pt idx="0">
                  <c:v>UI</c:v>
                </c:pt>
                <c:pt idx="1">
                  <c:v>I</c:v>
                </c:pt>
                <c:pt idx="2">
                  <c:v>1.6</c:v>
                </c:pt>
                <c:pt idx="3">
                  <c:v>8</c:v>
                </c:pt>
                <c:pt idx="4">
                  <c:v>40</c:v>
                </c:pt>
                <c:pt idx="5">
                  <c:v>100</c:v>
                </c:pt>
                <c:pt idx="6">
                  <c:v>200</c:v>
                </c:pt>
                <c:pt idx="7">
                  <c:v>400</c:v>
                </c:pt>
              </c:strCache>
            </c:strRef>
          </c:cat>
          <c:val>
            <c:numRef>
              <c:f>'OD all'!$F$9:$F$16</c:f>
              <c:numCache>
                <c:formatCode>#,##0</c:formatCode>
                <c:ptCount val="8"/>
                <c:pt idx="0">
                  <c:v>11.5</c:v>
                </c:pt>
                <c:pt idx="1">
                  <c:v>11.66666666666667</c:v>
                </c:pt>
                <c:pt idx="2">
                  <c:v>11.16666666666667</c:v>
                </c:pt>
                <c:pt idx="3">
                  <c:v>11.33333333333333</c:v>
                </c:pt>
                <c:pt idx="4">
                  <c:v>10.5</c:v>
                </c:pt>
                <c:pt idx="5">
                  <c:v>10.16666666666667</c:v>
                </c:pt>
                <c:pt idx="6">
                  <c:v>9.833333333333335</c:v>
                </c:pt>
                <c:pt idx="7">
                  <c:v>10.0</c:v>
                </c:pt>
              </c:numCache>
            </c:numRef>
          </c:val>
          <c:smooth val="0"/>
        </c:ser>
        <c:ser>
          <c:idx val="2"/>
          <c:order val="2"/>
          <c:tx>
            <c:strRef>
              <c:f>'OD all'!$H$8</c:f>
              <c:strCache>
                <c:ptCount val="1"/>
                <c:pt idx="0">
                  <c:v>DsbA E1-scFvβ (NO ORS)</c:v>
                </c:pt>
              </c:strCache>
            </c:strRef>
          </c:tx>
          <c:errBars>
            <c:errDir val="y"/>
            <c:errBarType val="both"/>
            <c:errValType val="cust"/>
            <c:noEndCap val="0"/>
            <c:plus>
              <c:numRef>
                <c:f>'OD all'!$I$9:$I$10</c:f>
                <c:numCache>
                  <c:formatCode>General</c:formatCode>
                  <c:ptCount val="2"/>
                  <c:pt idx="0">
                    <c:v>0.577350269189626</c:v>
                  </c:pt>
                  <c:pt idx="1">
                    <c:v>0.288675134594813</c:v>
                  </c:pt>
                </c:numCache>
              </c:numRef>
            </c:plus>
            <c:minus>
              <c:numRef>
                <c:f>'OD all'!$I$9:$I$10</c:f>
                <c:numCache>
                  <c:formatCode>General</c:formatCode>
                  <c:ptCount val="2"/>
                  <c:pt idx="0">
                    <c:v>0.577350269189626</c:v>
                  </c:pt>
                  <c:pt idx="1">
                    <c:v>0.288675134594813</c:v>
                  </c:pt>
                </c:numCache>
              </c:numRef>
            </c:minus>
          </c:errBars>
          <c:cat>
            <c:strRef>
              <c:f>'OD all'!$C$9:$C$16</c:f>
              <c:strCache>
                <c:ptCount val="8"/>
                <c:pt idx="0">
                  <c:v>UI</c:v>
                </c:pt>
                <c:pt idx="1">
                  <c:v>I</c:v>
                </c:pt>
                <c:pt idx="2">
                  <c:v>1.6</c:v>
                </c:pt>
                <c:pt idx="3">
                  <c:v>8</c:v>
                </c:pt>
                <c:pt idx="4">
                  <c:v>40</c:v>
                </c:pt>
                <c:pt idx="5">
                  <c:v>100</c:v>
                </c:pt>
                <c:pt idx="6">
                  <c:v>200</c:v>
                </c:pt>
                <c:pt idx="7">
                  <c:v>400</c:v>
                </c:pt>
              </c:strCache>
            </c:strRef>
          </c:cat>
          <c:val>
            <c:numRef>
              <c:f>'OD all'!$H$9:$H$10</c:f>
              <c:numCache>
                <c:formatCode>#,##0</c:formatCode>
                <c:ptCount val="2"/>
                <c:pt idx="0">
                  <c:v>10.66666666666667</c:v>
                </c:pt>
                <c:pt idx="1">
                  <c:v>3.666666666666666</c:v>
                </c:pt>
              </c:numCache>
            </c:numRef>
          </c:val>
          <c:smooth val="0"/>
        </c:ser>
        <c:ser>
          <c:idx val="3"/>
          <c:order val="3"/>
          <c:tx>
            <c:strRef>
              <c:f>'OD all'!$J$8</c:f>
              <c:strCache>
                <c:ptCount val="1"/>
                <c:pt idx="0">
                  <c:v>Piii E5-scFvβ (NO ORS)</c:v>
                </c:pt>
              </c:strCache>
            </c:strRef>
          </c:tx>
          <c:errBars>
            <c:errDir val="y"/>
            <c:errBarType val="both"/>
            <c:errValType val="cust"/>
            <c:noEndCap val="0"/>
            <c:plus>
              <c:numRef>
                <c:f>'OD all'!$K$9:$K$10</c:f>
                <c:numCache>
                  <c:formatCode>General</c:formatCode>
                  <c:ptCount val="2"/>
                  <c:pt idx="0">
                    <c:v>0.5</c:v>
                  </c:pt>
                  <c:pt idx="1">
                    <c:v>0.0</c:v>
                  </c:pt>
                </c:numCache>
              </c:numRef>
            </c:plus>
            <c:minus>
              <c:numRef>
                <c:f>'OD all'!$K$9:$K$10</c:f>
                <c:numCache>
                  <c:formatCode>General</c:formatCode>
                  <c:ptCount val="2"/>
                  <c:pt idx="0">
                    <c:v>0.5</c:v>
                  </c:pt>
                  <c:pt idx="1">
                    <c:v>0.0</c:v>
                  </c:pt>
                </c:numCache>
              </c:numRef>
            </c:minus>
          </c:errBars>
          <c:cat>
            <c:strRef>
              <c:f>'OD all'!$C$9:$C$16</c:f>
              <c:strCache>
                <c:ptCount val="8"/>
                <c:pt idx="0">
                  <c:v>UI</c:v>
                </c:pt>
                <c:pt idx="1">
                  <c:v>I</c:v>
                </c:pt>
                <c:pt idx="2">
                  <c:v>1.6</c:v>
                </c:pt>
                <c:pt idx="3">
                  <c:v>8</c:v>
                </c:pt>
                <c:pt idx="4">
                  <c:v>40</c:v>
                </c:pt>
                <c:pt idx="5">
                  <c:v>100</c:v>
                </c:pt>
                <c:pt idx="6">
                  <c:v>200</c:v>
                </c:pt>
                <c:pt idx="7">
                  <c:v>400</c:v>
                </c:pt>
              </c:strCache>
            </c:strRef>
          </c:cat>
          <c:val>
            <c:numRef>
              <c:f>'OD all'!$J$9:$J$10</c:f>
              <c:numCache>
                <c:formatCode>#,##0</c:formatCode>
                <c:ptCount val="2"/>
                <c:pt idx="0">
                  <c:v>9.5</c:v>
                </c:pt>
                <c:pt idx="1">
                  <c:v>1.5</c:v>
                </c:pt>
              </c:numCache>
            </c:numRef>
          </c:val>
          <c:smooth val="0"/>
        </c:ser>
        <c:dLbls>
          <c:showLegendKey val="0"/>
          <c:showVal val="0"/>
          <c:showCatName val="0"/>
          <c:showSerName val="0"/>
          <c:showPercent val="0"/>
          <c:showBubbleSize val="0"/>
        </c:dLbls>
        <c:marker val="1"/>
        <c:smooth val="0"/>
        <c:axId val="-2111422632"/>
        <c:axId val="-2111408040"/>
      </c:lineChart>
      <c:catAx>
        <c:axId val="-2111422632"/>
        <c:scaling>
          <c:orientation val="minMax"/>
        </c:scaling>
        <c:delete val="0"/>
        <c:axPos val="b"/>
        <c:title>
          <c:tx>
            <c:rich>
              <a:bodyPr/>
              <a:lstStyle/>
              <a:p>
                <a:pPr>
                  <a:defRPr/>
                </a:pPr>
                <a:r>
                  <a:rPr lang="en-GB"/>
                  <a:t>PPDA (</a:t>
                </a:r>
                <a:r>
                  <a:rPr lang="en-GB">
                    <a:latin typeface="Calibri"/>
                  </a:rPr>
                  <a:t>µM)</a:t>
                </a:r>
                <a:endParaRPr lang="en-GB"/>
              </a:p>
            </c:rich>
          </c:tx>
          <c:layout>
            <c:manualLayout>
              <c:xMode val="edge"/>
              <c:yMode val="edge"/>
              <c:x val="0.403608678159141"/>
              <c:y val="0.913926998756915"/>
            </c:manualLayout>
          </c:layout>
          <c:overlay val="0"/>
        </c:title>
        <c:numFmt formatCode="General" sourceLinked="0"/>
        <c:majorTickMark val="out"/>
        <c:minorTickMark val="none"/>
        <c:tickLblPos val="nextTo"/>
        <c:spPr>
          <a:ln w="25400">
            <a:solidFill>
              <a:schemeClr val="tx1"/>
            </a:solidFill>
          </a:ln>
        </c:spPr>
        <c:txPr>
          <a:bodyPr/>
          <a:lstStyle/>
          <a:p>
            <a:pPr>
              <a:defRPr b="1">
                <a:solidFill>
                  <a:sysClr val="windowText" lastClr="000000"/>
                </a:solidFill>
              </a:defRPr>
            </a:pPr>
            <a:endParaRPr lang="en-US"/>
          </a:p>
        </c:txPr>
        <c:crossAx val="-2111408040"/>
        <c:crosses val="autoZero"/>
        <c:auto val="1"/>
        <c:lblAlgn val="ctr"/>
        <c:lblOffset val="100"/>
        <c:noMultiLvlLbl val="0"/>
      </c:catAx>
      <c:valAx>
        <c:axId val="-2111408040"/>
        <c:scaling>
          <c:orientation val="minMax"/>
        </c:scaling>
        <c:delete val="0"/>
        <c:axPos val="l"/>
        <c:title>
          <c:tx>
            <c:rich>
              <a:bodyPr rot="-5400000" vert="horz"/>
              <a:lstStyle/>
              <a:p>
                <a:pPr>
                  <a:defRPr/>
                </a:pPr>
                <a:r>
                  <a:rPr lang="en-GB"/>
                  <a:t>OD600</a:t>
                </a:r>
              </a:p>
            </c:rich>
          </c:tx>
          <c:layout>
            <c:manualLayout>
              <c:xMode val="edge"/>
              <c:yMode val="edge"/>
              <c:x val="0.014735585259729"/>
              <c:y val="0.369354294977802"/>
            </c:manualLayout>
          </c:layout>
          <c:overlay val="0"/>
        </c:title>
        <c:numFmt formatCode="#,##0" sourceLinked="1"/>
        <c:majorTickMark val="out"/>
        <c:minorTickMark val="none"/>
        <c:tickLblPos val="nextTo"/>
        <c:spPr>
          <a:ln w="25400">
            <a:solidFill>
              <a:schemeClr val="tx1"/>
            </a:solidFill>
          </a:ln>
        </c:spPr>
        <c:txPr>
          <a:bodyPr/>
          <a:lstStyle/>
          <a:p>
            <a:pPr>
              <a:defRPr b="1">
                <a:solidFill>
                  <a:sysClr val="windowText" lastClr="000000"/>
                </a:solidFill>
              </a:defRPr>
            </a:pPr>
            <a:endParaRPr lang="en-US"/>
          </a:p>
        </c:txPr>
        <c:crossAx val="-2111422632"/>
        <c:crosses val="autoZero"/>
        <c:crossBetween val="between"/>
      </c:valAx>
    </c:plotArea>
    <c:legend>
      <c:legendPos val="r"/>
      <c:layout>
        <c:manualLayout>
          <c:xMode val="edge"/>
          <c:yMode val="edge"/>
          <c:x val="0.444849805207972"/>
          <c:y val="0.365153227438815"/>
          <c:w val="0.479800721781911"/>
          <c:h val="0.314978315727498"/>
        </c:manualLayout>
      </c:layout>
      <c:overlay val="0"/>
    </c:legend>
    <c:plotVisOnly val="1"/>
    <c:dispBlanksAs val="gap"/>
    <c:showDLblsOverMax val="0"/>
  </c:chart>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scFv</a:t>
            </a:r>
            <a:r>
              <a:rPr lang="el-GR">
                <a:latin typeface="Calibri"/>
              </a:rPr>
              <a:t>β</a:t>
            </a:r>
            <a:endParaRPr lang="en-US"/>
          </a:p>
        </c:rich>
      </c:tx>
      <c:layout>
        <c:manualLayout>
          <c:xMode val="edge"/>
          <c:yMode val="edge"/>
          <c:x val="0.381154649786424"/>
          <c:y val="0.0361247947454844"/>
        </c:manualLayout>
      </c:layout>
      <c:overlay val="0"/>
    </c:title>
    <c:autoTitleDeleted val="0"/>
    <c:plotArea>
      <c:layout>
        <c:manualLayout>
          <c:layoutTarget val="inner"/>
          <c:xMode val="edge"/>
          <c:yMode val="edge"/>
          <c:x val="0.187199809932057"/>
          <c:y val="0.128175692009529"/>
          <c:w val="0.584965706226235"/>
          <c:h val="0.706065743165198"/>
        </c:manualLayout>
      </c:layout>
      <c:scatterChart>
        <c:scatterStyle val="smoothMarker"/>
        <c:varyColors val="0"/>
        <c:ser>
          <c:idx val="1"/>
          <c:order val="1"/>
          <c:tx>
            <c:v>Molecular Mass</c:v>
          </c:tx>
          <c:marker>
            <c:symbol val="none"/>
          </c:marker>
          <c:xVal>
            <c:numRef>
              <c:f>'Sample 1 correct '!$C$2:$C$205</c:f>
              <c:numCache>
                <c:formatCode>General</c:formatCode>
                <c:ptCount val="204"/>
                <c:pt idx="0">
                  <c:v>13.1355423285688</c:v>
                </c:pt>
                <c:pt idx="1">
                  <c:v>13.1416846676697</c:v>
                </c:pt>
                <c:pt idx="2">
                  <c:v>13.1478270067706</c:v>
                </c:pt>
                <c:pt idx="3">
                  <c:v>13.1539693458716</c:v>
                </c:pt>
                <c:pt idx="4">
                  <c:v>13.1601116849725</c:v>
                </c:pt>
                <c:pt idx="5">
                  <c:v>13.1662540240734</c:v>
                </c:pt>
                <c:pt idx="6">
                  <c:v>13.1723963631743</c:v>
                </c:pt>
                <c:pt idx="7">
                  <c:v>13.1785387022752</c:v>
                </c:pt>
                <c:pt idx="8">
                  <c:v>13.1846810413761</c:v>
                </c:pt>
                <c:pt idx="9">
                  <c:v>13.190823380477</c:v>
                </c:pt>
                <c:pt idx="10">
                  <c:v>13.1969657195779</c:v>
                </c:pt>
                <c:pt idx="11">
                  <c:v>13.2031080586788</c:v>
                </c:pt>
                <c:pt idx="12">
                  <c:v>13.2092503977797</c:v>
                </c:pt>
                <c:pt idx="13">
                  <c:v>13.2153927368806</c:v>
                </c:pt>
                <c:pt idx="14">
                  <c:v>13.2215350759815</c:v>
                </c:pt>
                <c:pt idx="15">
                  <c:v>13.2276774150824</c:v>
                </c:pt>
                <c:pt idx="16">
                  <c:v>13.2338197541833</c:v>
                </c:pt>
                <c:pt idx="17">
                  <c:v>13.2399620932842</c:v>
                </c:pt>
                <c:pt idx="18">
                  <c:v>13.2461044323851</c:v>
                </c:pt>
                <c:pt idx="19">
                  <c:v>13.252246771486</c:v>
                </c:pt>
                <c:pt idx="20">
                  <c:v>13.258389110587</c:v>
                </c:pt>
                <c:pt idx="21">
                  <c:v>13.2645314496879</c:v>
                </c:pt>
                <c:pt idx="22">
                  <c:v>13.2706737887888</c:v>
                </c:pt>
                <c:pt idx="23">
                  <c:v>13.2768161278897</c:v>
                </c:pt>
                <c:pt idx="24">
                  <c:v>13.2829584669906</c:v>
                </c:pt>
                <c:pt idx="25">
                  <c:v>13.2891008060915</c:v>
                </c:pt>
                <c:pt idx="26">
                  <c:v>13.2952431451924</c:v>
                </c:pt>
                <c:pt idx="27">
                  <c:v>13.3013854842933</c:v>
                </c:pt>
                <c:pt idx="28">
                  <c:v>13.3075278233942</c:v>
                </c:pt>
                <c:pt idx="29">
                  <c:v>13.3136701624951</c:v>
                </c:pt>
                <c:pt idx="30">
                  <c:v>13.319812501596</c:v>
                </c:pt>
                <c:pt idx="31">
                  <c:v>13.3259548406969</c:v>
                </c:pt>
                <c:pt idx="32">
                  <c:v>13.3320971797978</c:v>
                </c:pt>
                <c:pt idx="33">
                  <c:v>13.3382395188987</c:v>
                </c:pt>
                <c:pt idx="34">
                  <c:v>13.3443818579996</c:v>
                </c:pt>
                <c:pt idx="35">
                  <c:v>13.3505241971005</c:v>
                </c:pt>
                <c:pt idx="36">
                  <c:v>13.3566665362014</c:v>
                </c:pt>
                <c:pt idx="37">
                  <c:v>13.3628088753023</c:v>
                </c:pt>
                <c:pt idx="38">
                  <c:v>13.3689512144032</c:v>
                </c:pt>
                <c:pt idx="39">
                  <c:v>13.3750935535042</c:v>
                </c:pt>
                <c:pt idx="40">
                  <c:v>13.3812358926051</c:v>
                </c:pt>
                <c:pt idx="41">
                  <c:v>13.387378231706</c:v>
                </c:pt>
                <c:pt idx="42">
                  <c:v>13.3935205708069</c:v>
                </c:pt>
                <c:pt idx="43">
                  <c:v>13.3996629099078</c:v>
                </c:pt>
                <c:pt idx="44">
                  <c:v>13.4058052490087</c:v>
                </c:pt>
                <c:pt idx="45">
                  <c:v>13.4119475881096</c:v>
                </c:pt>
                <c:pt idx="46">
                  <c:v>13.4180899272105</c:v>
                </c:pt>
                <c:pt idx="47">
                  <c:v>13.4242322663114</c:v>
                </c:pt>
                <c:pt idx="48">
                  <c:v>13.4303746054123</c:v>
                </c:pt>
                <c:pt idx="49">
                  <c:v>13.4365169445132</c:v>
                </c:pt>
                <c:pt idx="50">
                  <c:v>13.4426592836141</c:v>
                </c:pt>
                <c:pt idx="51">
                  <c:v>13.448801622715</c:v>
                </c:pt>
                <c:pt idx="52">
                  <c:v>13.4549439618159</c:v>
                </c:pt>
                <c:pt idx="53">
                  <c:v>13.4610863009168</c:v>
                </c:pt>
                <c:pt idx="54">
                  <c:v>13.4672286400177</c:v>
                </c:pt>
                <c:pt idx="55">
                  <c:v>13.4733709791186</c:v>
                </c:pt>
                <c:pt idx="56">
                  <c:v>13.4795133182195</c:v>
                </c:pt>
                <c:pt idx="57">
                  <c:v>13.4856556573205</c:v>
                </c:pt>
                <c:pt idx="58">
                  <c:v>13.4917979964214</c:v>
                </c:pt>
                <c:pt idx="59">
                  <c:v>13.4979403355223</c:v>
                </c:pt>
                <c:pt idx="60">
                  <c:v>13.5040826746232</c:v>
                </c:pt>
                <c:pt idx="61">
                  <c:v>13.5102250137241</c:v>
                </c:pt>
                <c:pt idx="62">
                  <c:v>13.516367352825</c:v>
                </c:pt>
                <c:pt idx="63">
                  <c:v>13.5225096919259</c:v>
                </c:pt>
                <c:pt idx="64">
                  <c:v>13.5286520310268</c:v>
                </c:pt>
                <c:pt idx="65">
                  <c:v>13.5347943701277</c:v>
                </c:pt>
                <c:pt idx="66">
                  <c:v>13.5409367092286</c:v>
                </c:pt>
                <c:pt idx="67">
                  <c:v>13.5470790483295</c:v>
                </c:pt>
                <c:pt idx="68">
                  <c:v>13.5532213874304</c:v>
                </c:pt>
                <c:pt idx="69">
                  <c:v>13.5593637265313</c:v>
                </c:pt>
                <c:pt idx="70">
                  <c:v>13.5655060656322</c:v>
                </c:pt>
                <c:pt idx="71">
                  <c:v>13.5716484047331</c:v>
                </c:pt>
                <c:pt idx="72">
                  <c:v>13.577790743834</c:v>
                </c:pt>
                <c:pt idx="73">
                  <c:v>13.5839330829349</c:v>
                </c:pt>
                <c:pt idx="74">
                  <c:v>13.5900754220359</c:v>
                </c:pt>
                <c:pt idx="75">
                  <c:v>13.5962177611368</c:v>
                </c:pt>
                <c:pt idx="76">
                  <c:v>13.6023601002377</c:v>
                </c:pt>
                <c:pt idx="77">
                  <c:v>13.6085024393386</c:v>
                </c:pt>
                <c:pt idx="78">
                  <c:v>13.6146447784395</c:v>
                </c:pt>
                <c:pt idx="79">
                  <c:v>13.6207871175404</c:v>
                </c:pt>
                <c:pt idx="80">
                  <c:v>13.6269294566413</c:v>
                </c:pt>
                <c:pt idx="81">
                  <c:v>13.6330717957422</c:v>
                </c:pt>
                <c:pt idx="82">
                  <c:v>13.6392141348431</c:v>
                </c:pt>
                <c:pt idx="83">
                  <c:v>13.645356473944</c:v>
                </c:pt>
                <c:pt idx="84">
                  <c:v>13.6514988130449</c:v>
                </c:pt>
                <c:pt idx="85">
                  <c:v>13.6576411521458</c:v>
                </c:pt>
                <c:pt idx="86">
                  <c:v>13.6637834912467</c:v>
                </c:pt>
                <c:pt idx="87">
                  <c:v>13.6699258303476</c:v>
                </c:pt>
                <c:pt idx="88">
                  <c:v>13.6760681694485</c:v>
                </c:pt>
                <c:pt idx="89">
                  <c:v>13.6822105085494</c:v>
                </c:pt>
                <c:pt idx="90">
                  <c:v>13.6883528476503</c:v>
                </c:pt>
                <c:pt idx="91">
                  <c:v>13.6944951867512</c:v>
                </c:pt>
                <c:pt idx="92">
                  <c:v>13.7006375258522</c:v>
                </c:pt>
                <c:pt idx="93">
                  <c:v>13.7067798649531</c:v>
                </c:pt>
                <c:pt idx="94">
                  <c:v>13.712922204054</c:v>
                </c:pt>
                <c:pt idx="95">
                  <c:v>13.7190645431549</c:v>
                </c:pt>
                <c:pt idx="96">
                  <c:v>13.7252068822558</c:v>
                </c:pt>
                <c:pt idx="97">
                  <c:v>13.7313492213567</c:v>
                </c:pt>
                <c:pt idx="98">
                  <c:v>13.7374915604576</c:v>
                </c:pt>
                <c:pt idx="99">
                  <c:v>13.7436338995585</c:v>
                </c:pt>
                <c:pt idx="100">
                  <c:v>13.7497762386594</c:v>
                </c:pt>
                <c:pt idx="101">
                  <c:v>13.7559185777603</c:v>
                </c:pt>
                <c:pt idx="102">
                  <c:v>13.7620609168612</c:v>
                </c:pt>
                <c:pt idx="103">
                  <c:v>13.7682032559621</c:v>
                </c:pt>
                <c:pt idx="104">
                  <c:v>13.774345595063</c:v>
                </c:pt>
                <c:pt idx="105">
                  <c:v>13.7804879341639</c:v>
                </c:pt>
                <c:pt idx="106">
                  <c:v>13.7866302732648</c:v>
                </c:pt>
                <c:pt idx="107">
                  <c:v>13.7927726123657</c:v>
                </c:pt>
                <c:pt idx="108">
                  <c:v>13.7989149514666</c:v>
                </c:pt>
                <c:pt idx="109">
                  <c:v>13.8050572905675</c:v>
                </c:pt>
                <c:pt idx="110">
                  <c:v>13.8111996296685</c:v>
                </c:pt>
                <c:pt idx="111">
                  <c:v>13.8173419687694</c:v>
                </c:pt>
                <c:pt idx="112">
                  <c:v>13.8234843078703</c:v>
                </c:pt>
                <c:pt idx="113">
                  <c:v>13.8296266469712</c:v>
                </c:pt>
                <c:pt idx="114">
                  <c:v>13.8357689860721</c:v>
                </c:pt>
                <c:pt idx="115">
                  <c:v>13.841911325173</c:v>
                </c:pt>
                <c:pt idx="116">
                  <c:v>13.8480536642739</c:v>
                </c:pt>
                <c:pt idx="117">
                  <c:v>13.8541960033748</c:v>
                </c:pt>
                <c:pt idx="118">
                  <c:v>13.8603383424757</c:v>
                </c:pt>
                <c:pt idx="119">
                  <c:v>13.8664806815766</c:v>
                </c:pt>
                <c:pt idx="120">
                  <c:v>13.8726230206775</c:v>
                </c:pt>
                <c:pt idx="121">
                  <c:v>13.8787653597784</c:v>
                </c:pt>
                <c:pt idx="122">
                  <c:v>13.8849076988793</c:v>
                </c:pt>
                <c:pt idx="123">
                  <c:v>13.8910500379802</c:v>
                </c:pt>
                <c:pt idx="124">
                  <c:v>13.8971923770811</c:v>
                </c:pt>
                <c:pt idx="125">
                  <c:v>13.903334716182</c:v>
                </c:pt>
                <c:pt idx="126">
                  <c:v>13.9094770552829</c:v>
                </c:pt>
                <c:pt idx="127">
                  <c:v>13.9156193943838</c:v>
                </c:pt>
                <c:pt idx="128">
                  <c:v>13.9217617334848</c:v>
                </c:pt>
                <c:pt idx="129">
                  <c:v>13.9279040725857</c:v>
                </c:pt>
                <c:pt idx="130">
                  <c:v>13.9340464116866</c:v>
                </c:pt>
                <c:pt idx="131">
                  <c:v>13.9401887507875</c:v>
                </c:pt>
                <c:pt idx="132">
                  <c:v>13.9463310898884</c:v>
                </c:pt>
                <c:pt idx="133">
                  <c:v>13.9524734289893</c:v>
                </c:pt>
                <c:pt idx="134">
                  <c:v>13.9586157680902</c:v>
                </c:pt>
                <c:pt idx="135">
                  <c:v>13.9647581071911</c:v>
                </c:pt>
                <c:pt idx="136">
                  <c:v>13.970900446292</c:v>
                </c:pt>
                <c:pt idx="137">
                  <c:v>13.9770427853929</c:v>
                </c:pt>
                <c:pt idx="138">
                  <c:v>13.9831851244938</c:v>
                </c:pt>
                <c:pt idx="139">
                  <c:v>13.9893274635947</c:v>
                </c:pt>
                <c:pt idx="140">
                  <c:v>13.9954698026956</c:v>
                </c:pt>
                <c:pt idx="141">
                  <c:v>14.0016121417965</c:v>
                </c:pt>
                <c:pt idx="142">
                  <c:v>14.0077544808974</c:v>
                </c:pt>
                <c:pt idx="143">
                  <c:v>14.0138968199983</c:v>
                </c:pt>
                <c:pt idx="144">
                  <c:v>14.0200391590992</c:v>
                </c:pt>
                <c:pt idx="145">
                  <c:v>14.0261814982001</c:v>
                </c:pt>
                <c:pt idx="146">
                  <c:v>14.0323238373011</c:v>
                </c:pt>
                <c:pt idx="147">
                  <c:v>14.038466176402</c:v>
                </c:pt>
                <c:pt idx="148">
                  <c:v>14.0446085155029</c:v>
                </c:pt>
                <c:pt idx="149">
                  <c:v>14.0507508546038</c:v>
                </c:pt>
                <c:pt idx="150">
                  <c:v>14.0568931937047</c:v>
                </c:pt>
                <c:pt idx="151">
                  <c:v>14.0630355328056</c:v>
                </c:pt>
                <c:pt idx="152">
                  <c:v>14.0691778719065</c:v>
                </c:pt>
                <c:pt idx="153">
                  <c:v>14.0753202110074</c:v>
                </c:pt>
                <c:pt idx="154">
                  <c:v>14.0814625501083</c:v>
                </c:pt>
                <c:pt idx="155">
                  <c:v>14.0876048892092</c:v>
                </c:pt>
                <c:pt idx="156">
                  <c:v>14.0937472283101</c:v>
                </c:pt>
                <c:pt idx="157">
                  <c:v>14.099889567411</c:v>
                </c:pt>
                <c:pt idx="158">
                  <c:v>14.1060319065119</c:v>
                </c:pt>
                <c:pt idx="159">
                  <c:v>14.1121742456128</c:v>
                </c:pt>
                <c:pt idx="160">
                  <c:v>14.1183165847137</c:v>
                </c:pt>
                <c:pt idx="161">
                  <c:v>14.1244589238146</c:v>
                </c:pt>
                <c:pt idx="162">
                  <c:v>14.1306012629155</c:v>
                </c:pt>
                <c:pt idx="163">
                  <c:v>14.1367436020164</c:v>
                </c:pt>
                <c:pt idx="164">
                  <c:v>14.1428859411174</c:v>
                </c:pt>
                <c:pt idx="165">
                  <c:v>14.1490282802183</c:v>
                </c:pt>
                <c:pt idx="166">
                  <c:v>14.1551706193192</c:v>
                </c:pt>
                <c:pt idx="167">
                  <c:v>14.1613129584201</c:v>
                </c:pt>
                <c:pt idx="168">
                  <c:v>14.167455297521</c:v>
                </c:pt>
                <c:pt idx="169">
                  <c:v>14.1735976366219</c:v>
                </c:pt>
                <c:pt idx="170">
                  <c:v>14.1797399757228</c:v>
                </c:pt>
                <c:pt idx="171">
                  <c:v>14.1858823148237</c:v>
                </c:pt>
                <c:pt idx="172">
                  <c:v>14.1920246539246</c:v>
                </c:pt>
                <c:pt idx="173">
                  <c:v>14.1981669930255</c:v>
                </c:pt>
                <c:pt idx="174">
                  <c:v>14.2043093321264</c:v>
                </c:pt>
                <c:pt idx="175">
                  <c:v>14.2104516712273</c:v>
                </c:pt>
                <c:pt idx="176">
                  <c:v>14.2165940103282</c:v>
                </c:pt>
                <c:pt idx="177">
                  <c:v>14.2227363494291</c:v>
                </c:pt>
                <c:pt idx="178">
                  <c:v>14.22887868853</c:v>
                </c:pt>
                <c:pt idx="179">
                  <c:v>14.2350210276309</c:v>
                </c:pt>
                <c:pt idx="180">
                  <c:v>14.2411633667318</c:v>
                </c:pt>
                <c:pt idx="181">
                  <c:v>14.2473057058327</c:v>
                </c:pt>
                <c:pt idx="182">
                  <c:v>14.2534480449337</c:v>
                </c:pt>
                <c:pt idx="183">
                  <c:v>14.2595903840346</c:v>
                </c:pt>
                <c:pt idx="184">
                  <c:v>14.2657327231355</c:v>
                </c:pt>
                <c:pt idx="185">
                  <c:v>14.2718750622364</c:v>
                </c:pt>
                <c:pt idx="186">
                  <c:v>14.2780174013373</c:v>
                </c:pt>
                <c:pt idx="187">
                  <c:v>14.2841597404382</c:v>
                </c:pt>
                <c:pt idx="188">
                  <c:v>14.2903020795391</c:v>
                </c:pt>
                <c:pt idx="189">
                  <c:v>14.29644441864</c:v>
                </c:pt>
                <c:pt idx="190">
                  <c:v>14.3025867577409</c:v>
                </c:pt>
                <c:pt idx="191">
                  <c:v>14.3087290968418</c:v>
                </c:pt>
                <c:pt idx="192">
                  <c:v>14.3148714359427</c:v>
                </c:pt>
                <c:pt idx="193">
                  <c:v>14.3210137750436</c:v>
                </c:pt>
                <c:pt idx="194">
                  <c:v>14.3271561141445</c:v>
                </c:pt>
                <c:pt idx="195">
                  <c:v>14.3332984532454</c:v>
                </c:pt>
                <c:pt idx="196">
                  <c:v>14.3394407923463</c:v>
                </c:pt>
                <c:pt idx="197">
                  <c:v>14.3455831314472</c:v>
                </c:pt>
                <c:pt idx="198">
                  <c:v>14.3517254705481</c:v>
                </c:pt>
                <c:pt idx="199">
                  <c:v>14.357867809649</c:v>
                </c:pt>
                <c:pt idx="200">
                  <c:v>14.36401014875</c:v>
                </c:pt>
                <c:pt idx="201">
                  <c:v>14.3701524878509</c:v>
                </c:pt>
                <c:pt idx="202">
                  <c:v>14.3762948269518</c:v>
                </c:pt>
                <c:pt idx="203">
                  <c:v>14.3824371660527</c:v>
                </c:pt>
              </c:numCache>
            </c:numRef>
          </c:xVal>
          <c:yVal>
            <c:numRef>
              <c:f>'Sample 1 correct '!$D$2:$D$205</c:f>
              <c:numCache>
                <c:formatCode>General</c:formatCode>
                <c:ptCount val="204"/>
                <c:pt idx="0">
                  <c:v>35949.112795834</c:v>
                </c:pt>
                <c:pt idx="1">
                  <c:v>36808.4665510068</c:v>
                </c:pt>
                <c:pt idx="2">
                  <c:v>36823.5779291985</c:v>
                </c:pt>
                <c:pt idx="3">
                  <c:v>36685.4982587844</c:v>
                </c:pt>
                <c:pt idx="4">
                  <c:v>37219.2926383144</c:v>
                </c:pt>
                <c:pt idx="5">
                  <c:v>37375.72800266477</c:v>
                </c:pt>
                <c:pt idx="6">
                  <c:v>37538.0343465791</c:v>
                </c:pt>
                <c:pt idx="7">
                  <c:v>37912.9273593665</c:v>
                </c:pt>
                <c:pt idx="8">
                  <c:v>37970.761895389</c:v>
                </c:pt>
                <c:pt idx="9">
                  <c:v>37789.0458197615</c:v>
                </c:pt>
                <c:pt idx="10">
                  <c:v>37221.22048027366</c:v>
                </c:pt>
                <c:pt idx="11">
                  <c:v>36385.8376163071</c:v>
                </c:pt>
                <c:pt idx="12">
                  <c:v>35805.7782144122</c:v>
                </c:pt>
                <c:pt idx="13">
                  <c:v>35527.6439592617</c:v>
                </c:pt>
                <c:pt idx="14">
                  <c:v>35637.1867601762</c:v>
                </c:pt>
                <c:pt idx="15">
                  <c:v>36324.29936434588</c:v>
                </c:pt>
                <c:pt idx="16">
                  <c:v>37071.73028766878</c:v>
                </c:pt>
                <c:pt idx="17">
                  <c:v>37889.50193651907</c:v>
                </c:pt>
                <c:pt idx="18">
                  <c:v>38582.945401604</c:v>
                </c:pt>
                <c:pt idx="19">
                  <c:v>38869.13107962099</c:v>
                </c:pt>
                <c:pt idx="20">
                  <c:v>38789.3582644007</c:v>
                </c:pt>
                <c:pt idx="21">
                  <c:v>38629.6671494429</c:v>
                </c:pt>
                <c:pt idx="22">
                  <c:v>38318.32132461458</c:v>
                </c:pt>
                <c:pt idx="23">
                  <c:v>38111.7872397428</c:v>
                </c:pt>
                <c:pt idx="24">
                  <c:v>38949.3910545041</c:v>
                </c:pt>
                <c:pt idx="25">
                  <c:v>39169.653716287</c:v>
                </c:pt>
                <c:pt idx="26">
                  <c:v>38874.70628398519</c:v>
                </c:pt>
                <c:pt idx="27">
                  <c:v>38215.9869766389</c:v>
                </c:pt>
                <c:pt idx="28">
                  <c:v>38348.9474511997</c:v>
                </c:pt>
                <c:pt idx="29">
                  <c:v>39951.5740513295</c:v>
                </c:pt>
                <c:pt idx="30">
                  <c:v>41055.0495151746</c:v>
                </c:pt>
                <c:pt idx="31">
                  <c:v>42142.9342089688</c:v>
                </c:pt>
                <c:pt idx="32">
                  <c:v>42493.0303004281</c:v>
                </c:pt>
                <c:pt idx="33">
                  <c:v>41309.504745944</c:v>
                </c:pt>
                <c:pt idx="34">
                  <c:v>40066.5242274193</c:v>
                </c:pt>
                <c:pt idx="35">
                  <c:v>38400.67119216707</c:v>
                </c:pt>
                <c:pt idx="36">
                  <c:v>37527.3575805926</c:v>
                </c:pt>
                <c:pt idx="37">
                  <c:v>36810.22468567186</c:v>
                </c:pt>
                <c:pt idx="38">
                  <c:v>36058.50356341778</c:v>
                </c:pt>
                <c:pt idx="39">
                  <c:v>35186.9092036146</c:v>
                </c:pt>
                <c:pt idx="40">
                  <c:v>35501.6965693893</c:v>
                </c:pt>
                <c:pt idx="41">
                  <c:v>36627.0365810148</c:v>
                </c:pt>
                <c:pt idx="42">
                  <c:v>37097.8721371201</c:v>
                </c:pt>
                <c:pt idx="43">
                  <c:v>36874.4162257679</c:v>
                </c:pt>
                <c:pt idx="44">
                  <c:v>35388.3528766564</c:v>
                </c:pt>
                <c:pt idx="45">
                  <c:v>34373.01722183538</c:v>
                </c:pt>
                <c:pt idx="46">
                  <c:v>34472.8282934514</c:v>
                </c:pt>
                <c:pt idx="47">
                  <c:v>34777.6375452721</c:v>
                </c:pt>
                <c:pt idx="48">
                  <c:v>34743.12909495419</c:v>
                </c:pt>
                <c:pt idx="49">
                  <c:v>34510.73159108008</c:v>
                </c:pt>
                <c:pt idx="50">
                  <c:v>33817.3541072418</c:v>
                </c:pt>
                <c:pt idx="51">
                  <c:v>33410.1245756477</c:v>
                </c:pt>
                <c:pt idx="52">
                  <c:v>34223.2158940324</c:v>
                </c:pt>
                <c:pt idx="53">
                  <c:v>36147.5393480462</c:v>
                </c:pt>
                <c:pt idx="54">
                  <c:v>38123.7286854997</c:v>
                </c:pt>
                <c:pt idx="55">
                  <c:v>38958.7581909138</c:v>
                </c:pt>
                <c:pt idx="56">
                  <c:v>38880.76209177088</c:v>
                </c:pt>
                <c:pt idx="57">
                  <c:v>37782.1432752667</c:v>
                </c:pt>
                <c:pt idx="58">
                  <c:v>36218.9363623339</c:v>
                </c:pt>
                <c:pt idx="59">
                  <c:v>35595.9137311372</c:v>
                </c:pt>
                <c:pt idx="60">
                  <c:v>35277.68917853937</c:v>
                </c:pt>
                <c:pt idx="61">
                  <c:v>35146.19152400499</c:v>
                </c:pt>
                <c:pt idx="62">
                  <c:v>34918.6688286751</c:v>
                </c:pt>
                <c:pt idx="63">
                  <c:v>34632.089032625</c:v>
                </c:pt>
                <c:pt idx="64">
                  <c:v>34126.4015016789</c:v>
                </c:pt>
                <c:pt idx="65">
                  <c:v>33487.73200355366</c:v>
                </c:pt>
                <c:pt idx="66">
                  <c:v>32985.53123571187</c:v>
                </c:pt>
                <c:pt idx="67">
                  <c:v>32518.0900788839</c:v>
                </c:pt>
                <c:pt idx="68">
                  <c:v>32225.5938276425</c:v>
                </c:pt>
                <c:pt idx="69">
                  <c:v>32302.4842376629</c:v>
                </c:pt>
                <c:pt idx="70">
                  <c:v>32339.0910819098</c:v>
                </c:pt>
                <c:pt idx="71">
                  <c:v>32226.0480462221</c:v>
                </c:pt>
                <c:pt idx="72">
                  <c:v>31380.1749535514</c:v>
                </c:pt>
                <c:pt idx="73">
                  <c:v>30598.63867631537</c:v>
                </c:pt>
                <c:pt idx="74">
                  <c:v>29841.2628400562</c:v>
                </c:pt>
                <c:pt idx="75">
                  <c:v>29403.2581393756</c:v>
                </c:pt>
                <c:pt idx="76">
                  <c:v>29054.5448846923</c:v>
                </c:pt>
                <c:pt idx="77">
                  <c:v>28774.2599452844</c:v>
                </c:pt>
                <c:pt idx="78">
                  <c:v>28542.0395139935</c:v>
                </c:pt>
                <c:pt idx="79">
                  <c:v>28304.5464261111</c:v>
                </c:pt>
                <c:pt idx="80">
                  <c:v>28106.4112641778</c:v>
                </c:pt>
                <c:pt idx="81">
                  <c:v>28577.29145166501</c:v>
                </c:pt>
                <c:pt idx="82">
                  <c:v>29063.0052363922</c:v>
                </c:pt>
                <c:pt idx="83">
                  <c:v>29381.5085525898</c:v>
                </c:pt>
                <c:pt idx="84">
                  <c:v>29530.1834608674</c:v>
                </c:pt>
                <c:pt idx="85">
                  <c:v>29398.6627976298</c:v>
                </c:pt>
                <c:pt idx="86">
                  <c:v>29607.3490836125</c:v>
                </c:pt>
                <c:pt idx="87">
                  <c:v>30263.89590623859</c:v>
                </c:pt>
                <c:pt idx="88">
                  <c:v>30906.1140470122</c:v>
                </c:pt>
                <c:pt idx="89">
                  <c:v>31640.6133886195</c:v>
                </c:pt>
                <c:pt idx="90">
                  <c:v>32256.2919643768</c:v>
                </c:pt>
                <c:pt idx="91">
                  <c:v>32656.797591287</c:v>
                </c:pt>
                <c:pt idx="92">
                  <c:v>32683.21740797529</c:v>
                </c:pt>
                <c:pt idx="93">
                  <c:v>32960.79586866957</c:v>
                </c:pt>
                <c:pt idx="94">
                  <c:v>33219.99970307718</c:v>
                </c:pt>
                <c:pt idx="95">
                  <c:v>33500.6583588403</c:v>
                </c:pt>
                <c:pt idx="96">
                  <c:v>33883.62044475566</c:v>
                </c:pt>
                <c:pt idx="97">
                  <c:v>34045.11194171797</c:v>
                </c:pt>
                <c:pt idx="98">
                  <c:v>33821.9353663964</c:v>
                </c:pt>
                <c:pt idx="99">
                  <c:v>33693.7024562304</c:v>
                </c:pt>
                <c:pt idx="100">
                  <c:v>33414.3957678493</c:v>
                </c:pt>
                <c:pt idx="101">
                  <c:v>32906.4717891085</c:v>
                </c:pt>
                <c:pt idx="102">
                  <c:v>32122.7841190305</c:v>
                </c:pt>
                <c:pt idx="103">
                  <c:v>32058.12172046421</c:v>
                </c:pt>
                <c:pt idx="104">
                  <c:v>32360.5040705669</c:v>
                </c:pt>
                <c:pt idx="105">
                  <c:v>32873.09917912567</c:v>
                </c:pt>
                <c:pt idx="106">
                  <c:v>33320.4377090474</c:v>
                </c:pt>
                <c:pt idx="107">
                  <c:v>33660.006311746</c:v>
                </c:pt>
                <c:pt idx="108">
                  <c:v>33828.9862942614</c:v>
                </c:pt>
                <c:pt idx="109">
                  <c:v>33640.80779151958</c:v>
                </c:pt>
                <c:pt idx="110">
                  <c:v>33958.3687013054</c:v>
                </c:pt>
                <c:pt idx="111">
                  <c:v>34349.06030853377</c:v>
                </c:pt>
                <c:pt idx="112">
                  <c:v>34507.30574692519</c:v>
                </c:pt>
                <c:pt idx="113">
                  <c:v>34126.4856444828</c:v>
                </c:pt>
                <c:pt idx="114">
                  <c:v>33255.1721784821</c:v>
                </c:pt>
                <c:pt idx="115">
                  <c:v>32568.6055074526</c:v>
                </c:pt>
                <c:pt idx="116">
                  <c:v>31923.8723925706</c:v>
                </c:pt>
                <c:pt idx="117">
                  <c:v>31342.9987474468</c:v>
                </c:pt>
                <c:pt idx="118">
                  <c:v>31778.7649543953</c:v>
                </c:pt>
                <c:pt idx="119">
                  <c:v>32330.48363661</c:v>
                </c:pt>
                <c:pt idx="120">
                  <c:v>32762.61966709617</c:v>
                </c:pt>
                <c:pt idx="121">
                  <c:v>32976.2778642436</c:v>
                </c:pt>
                <c:pt idx="122">
                  <c:v>32743.6986171877</c:v>
                </c:pt>
                <c:pt idx="123">
                  <c:v>32601.2880980309</c:v>
                </c:pt>
                <c:pt idx="124">
                  <c:v>32604.4698956846</c:v>
                </c:pt>
                <c:pt idx="125">
                  <c:v>32876.7868314768</c:v>
                </c:pt>
                <c:pt idx="126">
                  <c:v>33058.566703029</c:v>
                </c:pt>
                <c:pt idx="127">
                  <c:v>33000.6675396945</c:v>
                </c:pt>
                <c:pt idx="128">
                  <c:v>32135.8842505504</c:v>
                </c:pt>
                <c:pt idx="129">
                  <c:v>31719.0856316653</c:v>
                </c:pt>
                <c:pt idx="130">
                  <c:v>31318.8154999742</c:v>
                </c:pt>
                <c:pt idx="131">
                  <c:v>30911.9138739866</c:v>
                </c:pt>
                <c:pt idx="132">
                  <c:v>30543.620532047</c:v>
                </c:pt>
                <c:pt idx="133">
                  <c:v>30653.4813917838</c:v>
                </c:pt>
                <c:pt idx="134">
                  <c:v>31162.2387492404</c:v>
                </c:pt>
                <c:pt idx="135">
                  <c:v>31588.6714301888</c:v>
                </c:pt>
                <c:pt idx="136">
                  <c:v>31645.5577856174</c:v>
                </c:pt>
                <c:pt idx="137">
                  <c:v>31338.1357382283</c:v>
                </c:pt>
                <c:pt idx="138">
                  <c:v>31169.0925141251</c:v>
                </c:pt>
                <c:pt idx="139">
                  <c:v>31097.4762443391</c:v>
                </c:pt>
                <c:pt idx="140">
                  <c:v>31080.7152585946</c:v>
                </c:pt>
                <c:pt idx="141">
                  <c:v>30907.20987839669</c:v>
                </c:pt>
                <c:pt idx="142">
                  <c:v>30753.34237782529</c:v>
                </c:pt>
                <c:pt idx="143">
                  <c:v>30539.1521992195</c:v>
                </c:pt>
                <c:pt idx="144">
                  <c:v>30349.7137716095</c:v>
                </c:pt>
                <c:pt idx="145">
                  <c:v>29740.40277521141</c:v>
                </c:pt>
                <c:pt idx="146">
                  <c:v>30131.7128033983</c:v>
                </c:pt>
                <c:pt idx="147">
                  <c:v>30808.3516327982</c:v>
                </c:pt>
                <c:pt idx="148">
                  <c:v>31334.2549061053</c:v>
                </c:pt>
                <c:pt idx="149">
                  <c:v>31597.2302978147</c:v>
                </c:pt>
                <c:pt idx="150">
                  <c:v>31414.6218048865</c:v>
                </c:pt>
                <c:pt idx="151">
                  <c:v>30788.4614841431</c:v>
                </c:pt>
                <c:pt idx="152">
                  <c:v>30800.9348249143</c:v>
                </c:pt>
                <c:pt idx="153">
                  <c:v>31594.4695524942</c:v>
                </c:pt>
                <c:pt idx="154">
                  <c:v>32563.8144356958</c:v>
                </c:pt>
                <c:pt idx="155">
                  <c:v>33566.50901668319</c:v>
                </c:pt>
                <c:pt idx="156">
                  <c:v>34517.6567972319</c:v>
                </c:pt>
                <c:pt idx="157">
                  <c:v>35175.24472523567</c:v>
                </c:pt>
                <c:pt idx="158">
                  <c:v>35109.6350178421</c:v>
                </c:pt>
                <c:pt idx="159">
                  <c:v>33904.78214812378</c:v>
                </c:pt>
                <c:pt idx="160">
                  <c:v>33139.8276442991</c:v>
                </c:pt>
                <c:pt idx="161">
                  <c:v>32920.8850803301</c:v>
                </c:pt>
                <c:pt idx="162">
                  <c:v>32923.9102358757</c:v>
                </c:pt>
                <c:pt idx="163">
                  <c:v>33049.18102443778</c:v>
                </c:pt>
                <c:pt idx="164">
                  <c:v>33232.2705937796</c:v>
                </c:pt>
                <c:pt idx="165">
                  <c:v>34321.5085799096</c:v>
                </c:pt>
                <c:pt idx="166">
                  <c:v>35545.600221466</c:v>
                </c:pt>
                <c:pt idx="167">
                  <c:v>35978.76122091396</c:v>
                </c:pt>
                <c:pt idx="168">
                  <c:v>35733.320314845</c:v>
                </c:pt>
                <c:pt idx="169">
                  <c:v>35810.73246489088</c:v>
                </c:pt>
                <c:pt idx="170">
                  <c:v>35338.84949255778</c:v>
                </c:pt>
                <c:pt idx="171">
                  <c:v>33610.4013986525</c:v>
                </c:pt>
                <c:pt idx="172">
                  <c:v>32459.7930417601</c:v>
                </c:pt>
                <c:pt idx="173">
                  <c:v>34342.38107053</c:v>
                </c:pt>
                <c:pt idx="174">
                  <c:v>36628.9477359964</c:v>
                </c:pt>
                <c:pt idx="175">
                  <c:v>38400.52795567518</c:v>
                </c:pt>
                <c:pt idx="176">
                  <c:v>39640.9402987023</c:v>
                </c:pt>
                <c:pt idx="177">
                  <c:v>39242.23065461798</c:v>
                </c:pt>
                <c:pt idx="178">
                  <c:v>37664.9006256388</c:v>
                </c:pt>
                <c:pt idx="179">
                  <c:v>36759.44894485328</c:v>
                </c:pt>
                <c:pt idx="180">
                  <c:v>35950.8418028687</c:v>
                </c:pt>
                <c:pt idx="181">
                  <c:v>35293.506427346</c:v>
                </c:pt>
                <c:pt idx="182">
                  <c:v>34497.7158511495</c:v>
                </c:pt>
                <c:pt idx="183">
                  <c:v>33916.62414662659</c:v>
                </c:pt>
                <c:pt idx="184">
                  <c:v>33448.4591228961</c:v>
                </c:pt>
                <c:pt idx="185">
                  <c:v>32943.2258128725</c:v>
                </c:pt>
                <c:pt idx="186">
                  <c:v>32478.9388825203</c:v>
                </c:pt>
                <c:pt idx="187">
                  <c:v>32956.3407950405</c:v>
                </c:pt>
                <c:pt idx="188">
                  <c:v>34332.3256357988</c:v>
                </c:pt>
                <c:pt idx="189">
                  <c:v>35991.98038471318</c:v>
                </c:pt>
                <c:pt idx="190">
                  <c:v>37389.6186054075</c:v>
                </c:pt>
                <c:pt idx="191">
                  <c:v>38679.29729609068</c:v>
                </c:pt>
                <c:pt idx="192">
                  <c:v>38271.00147107927</c:v>
                </c:pt>
                <c:pt idx="193">
                  <c:v>37781.7178528975</c:v>
                </c:pt>
                <c:pt idx="194">
                  <c:v>39082.5164320581</c:v>
                </c:pt>
                <c:pt idx="195">
                  <c:v>40344.0969797252</c:v>
                </c:pt>
                <c:pt idx="196">
                  <c:v>41360.1382473951</c:v>
                </c:pt>
                <c:pt idx="197">
                  <c:v>41726.25752766048</c:v>
                </c:pt>
                <c:pt idx="198">
                  <c:v>41218.26668826488</c:v>
                </c:pt>
                <c:pt idx="199">
                  <c:v>40651.0448950199</c:v>
                </c:pt>
                <c:pt idx="200">
                  <c:v>42270.38368316548</c:v>
                </c:pt>
                <c:pt idx="201">
                  <c:v>43660.13933682028</c:v>
                </c:pt>
                <c:pt idx="202">
                  <c:v>45758.4504110658</c:v>
                </c:pt>
                <c:pt idx="203">
                  <c:v>47369.4721950906</c:v>
                </c:pt>
              </c:numCache>
            </c:numRef>
          </c:yVal>
          <c:smooth val="1"/>
        </c:ser>
        <c:dLbls>
          <c:showLegendKey val="0"/>
          <c:showVal val="0"/>
          <c:showCatName val="0"/>
          <c:showSerName val="0"/>
          <c:showPercent val="0"/>
          <c:showBubbleSize val="0"/>
        </c:dLbls>
        <c:axId val="-2071113128"/>
        <c:axId val="-2047617896"/>
      </c:scatterChart>
      <c:scatterChart>
        <c:scatterStyle val="smoothMarker"/>
        <c:varyColors val="0"/>
        <c:ser>
          <c:idx val="0"/>
          <c:order val="0"/>
          <c:tx>
            <c:v>dRI</c:v>
          </c:tx>
          <c:marker>
            <c:symbol val="none"/>
          </c:marker>
          <c:xVal>
            <c:numRef>
              <c:f>'Sample 1 correct '!$A$2:$A$2889</c:f>
              <c:numCache>
                <c:formatCode>General</c:formatCode>
                <c:ptCount val="2888"/>
                <c:pt idx="0">
                  <c:v>-0.294026713153546</c:v>
                </c:pt>
                <c:pt idx="1">
                  <c:v>-0.287448106468406</c:v>
                </c:pt>
                <c:pt idx="2">
                  <c:v>-0.280869499783266</c:v>
                </c:pt>
                <c:pt idx="3">
                  <c:v>-0.274290893098125</c:v>
                </c:pt>
                <c:pt idx="4">
                  <c:v>-0.267712286412985</c:v>
                </c:pt>
                <c:pt idx="5">
                  <c:v>-0.261133679727845</c:v>
                </c:pt>
                <c:pt idx="6">
                  <c:v>-0.254555073042705</c:v>
                </c:pt>
                <c:pt idx="7">
                  <c:v>-0.247976466357564</c:v>
                </c:pt>
                <c:pt idx="8">
                  <c:v>-0.241397859672424</c:v>
                </c:pt>
                <c:pt idx="9">
                  <c:v>-0.234819252987284</c:v>
                </c:pt>
                <c:pt idx="10">
                  <c:v>-0.228240646302143</c:v>
                </c:pt>
                <c:pt idx="11">
                  <c:v>-0.221662039617003</c:v>
                </c:pt>
                <c:pt idx="12">
                  <c:v>-0.215083432931863</c:v>
                </c:pt>
                <c:pt idx="13">
                  <c:v>-0.208504826246723</c:v>
                </c:pt>
                <c:pt idx="14">
                  <c:v>-0.201926219561582</c:v>
                </c:pt>
                <c:pt idx="15">
                  <c:v>-0.195347612876442</c:v>
                </c:pt>
                <c:pt idx="16">
                  <c:v>-0.188769006191302</c:v>
                </c:pt>
                <c:pt idx="17">
                  <c:v>-0.182190399506161</c:v>
                </c:pt>
                <c:pt idx="18">
                  <c:v>-0.175611792821021</c:v>
                </c:pt>
                <c:pt idx="19">
                  <c:v>-0.169033186135881</c:v>
                </c:pt>
                <c:pt idx="20">
                  <c:v>-0.162454579450741</c:v>
                </c:pt>
                <c:pt idx="21">
                  <c:v>-0.1558759727656</c:v>
                </c:pt>
                <c:pt idx="22">
                  <c:v>-0.14929736608046</c:v>
                </c:pt>
                <c:pt idx="23">
                  <c:v>-0.14271875939532</c:v>
                </c:pt>
                <c:pt idx="24">
                  <c:v>-0.136140152710179</c:v>
                </c:pt>
                <c:pt idx="25">
                  <c:v>-0.129561546025039</c:v>
                </c:pt>
                <c:pt idx="26">
                  <c:v>-0.122982939339899</c:v>
                </c:pt>
                <c:pt idx="27">
                  <c:v>-0.116404332654759</c:v>
                </c:pt>
                <c:pt idx="28">
                  <c:v>-0.109825725969618</c:v>
                </c:pt>
                <c:pt idx="29">
                  <c:v>-0.103247119284478</c:v>
                </c:pt>
                <c:pt idx="30">
                  <c:v>-0.0966685125993378</c:v>
                </c:pt>
                <c:pt idx="31">
                  <c:v>-0.0900899059141975</c:v>
                </c:pt>
                <c:pt idx="32">
                  <c:v>-0.0835112992290572</c:v>
                </c:pt>
                <c:pt idx="33">
                  <c:v>-0.0769326925439169</c:v>
                </c:pt>
                <c:pt idx="34">
                  <c:v>-0.0703540858587766</c:v>
                </c:pt>
                <c:pt idx="35">
                  <c:v>-0.0637754791736364</c:v>
                </c:pt>
                <c:pt idx="36">
                  <c:v>-0.0571968724884961</c:v>
                </c:pt>
                <c:pt idx="37">
                  <c:v>-0.0506182658033558</c:v>
                </c:pt>
                <c:pt idx="38">
                  <c:v>-0.0440396591182155</c:v>
                </c:pt>
                <c:pt idx="39">
                  <c:v>-0.0374610524330752</c:v>
                </c:pt>
                <c:pt idx="40">
                  <c:v>-0.0308824457479349</c:v>
                </c:pt>
                <c:pt idx="41">
                  <c:v>-0.0243038390627947</c:v>
                </c:pt>
                <c:pt idx="42">
                  <c:v>-0.0177252323776544</c:v>
                </c:pt>
                <c:pt idx="43">
                  <c:v>-0.0111466256925141</c:v>
                </c:pt>
                <c:pt idx="44">
                  <c:v>-0.00456801900737377</c:v>
                </c:pt>
                <c:pt idx="45">
                  <c:v>0.0020105876777665</c:v>
                </c:pt>
                <c:pt idx="46">
                  <c:v>0.00858919436290678</c:v>
                </c:pt>
                <c:pt idx="47">
                  <c:v>0.0151678010480471</c:v>
                </c:pt>
                <c:pt idx="48">
                  <c:v>0.0217464077331873</c:v>
                </c:pt>
                <c:pt idx="49">
                  <c:v>0.0283250144183276</c:v>
                </c:pt>
                <c:pt idx="50">
                  <c:v>0.0349036211034679</c:v>
                </c:pt>
                <c:pt idx="51">
                  <c:v>0.0414822277886082</c:v>
                </c:pt>
                <c:pt idx="52">
                  <c:v>0.0480608344737485</c:v>
                </c:pt>
                <c:pt idx="53">
                  <c:v>0.0546394411588888</c:v>
                </c:pt>
                <c:pt idx="54">
                  <c:v>0.0612180478440291</c:v>
                </c:pt>
                <c:pt idx="55">
                  <c:v>0.0677966545291693</c:v>
                </c:pt>
                <c:pt idx="56">
                  <c:v>0.0743752612143096</c:v>
                </c:pt>
                <c:pt idx="57">
                  <c:v>0.0809538678994499</c:v>
                </c:pt>
                <c:pt idx="58">
                  <c:v>0.0875324745845902</c:v>
                </c:pt>
                <c:pt idx="59">
                  <c:v>0.0941110812697304</c:v>
                </c:pt>
                <c:pt idx="60">
                  <c:v>0.100689687954871</c:v>
                </c:pt>
                <c:pt idx="61">
                  <c:v>0.107268294640011</c:v>
                </c:pt>
                <c:pt idx="62">
                  <c:v>0.113846901325151</c:v>
                </c:pt>
                <c:pt idx="63">
                  <c:v>0.120425508010292</c:v>
                </c:pt>
                <c:pt idx="64">
                  <c:v>0.127004114695432</c:v>
                </c:pt>
                <c:pt idx="65">
                  <c:v>0.133582721380572</c:v>
                </c:pt>
                <c:pt idx="66">
                  <c:v>0.140161328065712</c:v>
                </c:pt>
                <c:pt idx="67">
                  <c:v>0.146739934750853</c:v>
                </c:pt>
                <c:pt idx="68">
                  <c:v>0.153318541435993</c:v>
                </c:pt>
                <c:pt idx="69">
                  <c:v>0.159897148121133</c:v>
                </c:pt>
                <c:pt idx="70">
                  <c:v>0.166475754806274</c:v>
                </c:pt>
                <c:pt idx="71">
                  <c:v>0.173054361491414</c:v>
                </c:pt>
                <c:pt idx="72">
                  <c:v>0.179632968176554</c:v>
                </c:pt>
                <c:pt idx="73">
                  <c:v>0.186211574861694</c:v>
                </c:pt>
                <c:pt idx="74">
                  <c:v>0.192790181546835</c:v>
                </c:pt>
                <c:pt idx="75">
                  <c:v>0.199368788231975</c:v>
                </c:pt>
                <c:pt idx="76">
                  <c:v>0.205947394917115</c:v>
                </c:pt>
                <c:pt idx="77">
                  <c:v>0.212526001602256</c:v>
                </c:pt>
                <c:pt idx="78">
                  <c:v>0.219104608287396</c:v>
                </c:pt>
                <c:pt idx="79">
                  <c:v>0.225683214972536</c:v>
                </c:pt>
                <c:pt idx="80">
                  <c:v>0.232261821657676</c:v>
                </c:pt>
                <c:pt idx="81">
                  <c:v>0.238840428342817</c:v>
                </c:pt>
                <c:pt idx="82">
                  <c:v>0.245419035027957</c:v>
                </c:pt>
                <c:pt idx="83">
                  <c:v>0.251997641713097</c:v>
                </c:pt>
                <c:pt idx="84">
                  <c:v>0.258576248398238</c:v>
                </c:pt>
                <c:pt idx="85">
                  <c:v>0.265154855083378</c:v>
                </c:pt>
                <c:pt idx="86">
                  <c:v>0.271733461768518</c:v>
                </c:pt>
                <c:pt idx="87">
                  <c:v>0.278312068453658</c:v>
                </c:pt>
                <c:pt idx="88">
                  <c:v>0.284890675138799</c:v>
                </c:pt>
                <c:pt idx="89">
                  <c:v>0.291469281823939</c:v>
                </c:pt>
                <c:pt idx="90">
                  <c:v>0.298047888509079</c:v>
                </c:pt>
                <c:pt idx="91">
                  <c:v>0.30462649519422</c:v>
                </c:pt>
                <c:pt idx="92">
                  <c:v>0.31120510187936</c:v>
                </c:pt>
                <c:pt idx="93">
                  <c:v>0.3177837085645</c:v>
                </c:pt>
                <c:pt idx="94">
                  <c:v>0.32436231524964</c:v>
                </c:pt>
                <c:pt idx="95">
                  <c:v>0.330940921934781</c:v>
                </c:pt>
                <c:pt idx="96">
                  <c:v>0.337519528619921</c:v>
                </c:pt>
                <c:pt idx="97">
                  <c:v>0.344098135305061</c:v>
                </c:pt>
                <c:pt idx="98">
                  <c:v>0.350676741990201</c:v>
                </c:pt>
                <c:pt idx="99">
                  <c:v>0.357255348675342</c:v>
                </c:pt>
                <c:pt idx="100">
                  <c:v>0.363833955360482</c:v>
                </c:pt>
                <c:pt idx="101">
                  <c:v>0.370412562045622</c:v>
                </c:pt>
                <c:pt idx="102">
                  <c:v>0.376991168730763</c:v>
                </c:pt>
                <c:pt idx="103">
                  <c:v>0.383569775415903</c:v>
                </c:pt>
                <c:pt idx="104">
                  <c:v>0.390148382101043</c:v>
                </c:pt>
                <c:pt idx="105">
                  <c:v>0.396726988786183</c:v>
                </c:pt>
                <c:pt idx="106">
                  <c:v>0.403305595471324</c:v>
                </c:pt>
                <c:pt idx="107">
                  <c:v>0.409884202156464</c:v>
                </c:pt>
                <c:pt idx="108">
                  <c:v>0.416462808841604</c:v>
                </c:pt>
                <c:pt idx="109">
                  <c:v>0.423041415526745</c:v>
                </c:pt>
                <c:pt idx="110">
                  <c:v>0.429620022211885</c:v>
                </c:pt>
                <c:pt idx="111">
                  <c:v>0.436198628897025</c:v>
                </c:pt>
                <c:pt idx="112">
                  <c:v>0.442777235582166</c:v>
                </c:pt>
                <c:pt idx="113">
                  <c:v>0.449355842267306</c:v>
                </c:pt>
                <c:pt idx="114">
                  <c:v>0.455934448952446</c:v>
                </c:pt>
                <c:pt idx="115">
                  <c:v>0.462513055637586</c:v>
                </c:pt>
                <c:pt idx="116">
                  <c:v>0.469091662322727</c:v>
                </c:pt>
                <c:pt idx="117">
                  <c:v>0.475670269007867</c:v>
                </c:pt>
                <c:pt idx="118">
                  <c:v>0.482248875693007</c:v>
                </c:pt>
                <c:pt idx="119">
                  <c:v>0.488827482378148</c:v>
                </c:pt>
                <c:pt idx="120">
                  <c:v>0.495406089063288</c:v>
                </c:pt>
                <c:pt idx="121">
                  <c:v>0.501984695748428</c:v>
                </c:pt>
                <c:pt idx="122">
                  <c:v>0.508563302433568</c:v>
                </c:pt>
                <c:pt idx="123">
                  <c:v>0.515141909118709</c:v>
                </c:pt>
                <c:pt idx="124">
                  <c:v>0.521720515803849</c:v>
                </c:pt>
                <c:pt idx="125">
                  <c:v>0.528299122488989</c:v>
                </c:pt>
                <c:pt idx="126">
                  <c:v>0.534877729174129</c:v>
                </c:pt>
                <c:pt idx="127">
                  <c:v>0.54145633585927</c:v>
                </c:pt>
                <c:pt idx="128">
                  <c:v>0.54803494254441</c:v>
                </c:pt>
                <c:pt idx="129">
                  <c:v>0.55461354922955</c:v>
                </c:pt>
                <c:pt idx="130">
                  <c:v>0.561192155914691</c:v>
                </c:pt>
                <c:pt idx="131">
                  <c:v>0.567770762599831</c:v>
                </c:pt>
                <c:pt idx="132">
                  <c:v>0.574349369284971</c:v>
                </c:pt>
                <c:pt idx="133">
                  <c:v>0.580927975970111</c:v>
                </c:pt>
                <c:pt idx="134">
                  <c:v>0.587506582655252</c:v>
                </c:pt>
                <c:pt idx="135">
                  <c:v>0.594085189340392</c:v>
                </c:pt>
                <c:pt idx="136">
                  <c:v>0.600663796025532</c:v>
                </c:pt>
                <c:pt idx="137">
                  <c:v>0.607242402710673</c:v>
                </c:pt>
                <c:pt idx="138">
                  <c:v>0.613821009395813</c:v>
                </c:pt>
                <c:pt idx="139">
                  <c:v>0.620399616080953</c:v>
                </c:pt>
                <c:pt idx="140">
                  <c:v>0.626978222766093</c:v>
                </c:pt>
                <c:pt idx="141">
                  <c:v>0.633556829451234</c:v>
                </c:pt>
                <c:pt idx="142">
                  <c:v>0.640135436136374</c:v>
                </c:pt>
                <c:pt idx="143">
                  <c:v>0.646714042821514</c:v>
                </c:pt>
                <c:pt idx="144">
                  <c:v>0.653292649506654</c:v>
                </c:pt>
                <c:pt idx="145">
                  <c:v>0.659871256191795</c:v>
                </c:pt>
                <c:pt idx="146">
                  <c:v>0.666449862876935</c:v>
                </c:pt>
                <c:pt idx="147">
                  <c:v>0.673028469562075</c:v>
                </c:pt>
                <c:pt idx="148">
                  <c:v>0.679607076247216</c:v>
                </c:pt>
                <c:pt idx="149">
                  <c:v>0.686185682932356</c:v>
                </c:pt>
                <c:pt idx="150">
                  <c:v>0.692764289617496</c:v>
                </c:pt>
                <c:pt idx="151">
                  <c:v>0.699342896302637</c:v>
                </c:pt>
                <c:pt idx="152">
                  <c:v>0.705921502987777</c:v>
                </c:pt>
                <c:pt idx="153">
                  <c:v>0.712500109672917</c:v>
                </c:pt>
                <c:pt idx="154">
                  <c:v>0.719078716358057</c:v>
                </c:pt>
                <c:pt idx="155">
                  <c:v>0.725657323043198</c:v>
                </c:pt>
                <c:pt idx="156">
                  <c:v>0.732235929728338</c:v>
                </c:pt>
                <c:pt idx="157">
                  <c:v>0.738814536413478</c:v>
                </c:pt>
                <c:pt idx="158">
                  <c:v>0.745393143098618</c:v>
                </c:pt>
                <c:pt idx="159">
                  <c:v>0.751971749783759</c:v>
                </c:pt>
                <c:pt idx="160">
                  <c:v>0.758550356468899</c:v>
                </c:pt>
                <c:pt idx="161">
                  <c:v>0.765128963154039</c:v>
                </c:pt>
                <c:pt idx="162">
                  <c:v>0.77170756983918</c:v>
                </c:pt>
                <c:pt idx="163">
                  <c:v>0.77828617652432</c:v>
                </c:pt>
                <c:pt idx="164">
                  <c:v>0.78486478320946</c:v>
                </c:pt>
                <c:pt idx="165">
                  <c:v>0.7914433898946</c:v>
                </c:pt>
                <c:pt idx="166">
                  <c:v>0.798021996579741</c:v>
                </c:pt>
                <c:pt idx="167">
                  <c:v>0.804600603264881</c:v>
                </c:pt>
                <c:pt idx="168">
                  <c:v>0.811179209950021</c:v>
                </c:pt>
                <c:pt idx="169">
                  <c:v>0.817757816635162</c:v>
                </c:pt>
                <c:pt idx="170">
                  <c:v>0.824336423320302</c:v>
                </c:pt>
                <c:pt idx="171">
                  <c:v>0.830915030005442</c:v>
                </c:pt>
                <c:pt idx="172">
                  <c:v>0.837493636690583</c:v>
                </c:pt>
                <c:pt idx="173">
                  <c:v>0.844072243375723</c:v>
                </c:pt>
                <c:pt idx="174">
                  <c:v>0.850650850060863</c:v>
                </c:pt>
                <c:pt idx="175">
                  <c:v>0.857229456746003</c:v>
                </c:pt>
                <c:pt idx="176">
                  <c:v>0.863808063431144</c:v>
                </c:pt>
                <c:pt idx="177">
                  <c:v>0.870386670116284</c:v>
                </c:pt>
                <c:pt idx="178">
                  <c:v>0.876965276801424</c:v>
                </c:pt>
                <c:pt idx="179">
                  <c:v>0.883543883486564</c:v>
                </c:pt>
                <c:pt idx="180">
                  <c:v>0.890122490171705</c:v>
                </c:pt>
                <c:pt idx="181">
                  <c:v>0.896701096856845</c:v>
                </c:pt>
                <c:pt idx="182">
                  <c:v>0.903279703541985</c:v>
                </c:pt>
                <c:pt idx="183">
                  <c:v>0.909858310227126</c:v>
                </c:pt>
                <c:pt idx="184">
                  <c:v>0.916436916912266</c:v>
                </c:pt>
                <c:pt idx="185">
                  <c:v>0.923015523597406</c:v>
                </c:pt>
                <c:pt idx="186">
                  <c:v>0.929594130282546</c:v>
                </c:pt>
                <c:pt idx="187">
                  <c:v>0.936172736967687</c:v>
                </c:pt>
                <c:pt idx="188">
                  <c:v>0.942751343652827</c:v>
                </c:pt>
                <c:pt idx="189">
                  <c:v>0.949329950337967</c:v>
                </c:pt>
                <c:pt idx="190">
                  <c:v>0.955908557023108</c:v>
                </c:pt>
                <c:pt idx="191">
                  <c:v>0.962487163708248</c:v>
                </c:pt>
                <c:pt idx="192">
                  <c:v>0.969065770393388</c:v>
                </c:pt>
                <c:pt idx="193">
                  <c:v>0.975644377078529</c:v>
                </c:pt>
                <c:pt idx="194">
                  <c:v>0.982222983763669</c:v>
                </c:pt>
                <c:pt idx="195">
                  <c:v>0.988801590448809</c:v>
                </c:pt>
                <c:pt idx="196">
                  <c:v>0.995380197133949</c:v>
                </c:pt>
                <c:pt idx="197">
                  <c:v>1.00195880381909</c:v>
                </c:pt>
                <c:pt idx="198">
                  <c:v>1.00853741050423</c:v>
                </c:pt>
                <c:pt idx="199">
                  <c:v>1.01511601718937</c:v>
                </c:pt>
                <c:pt idx="200">
                  <c:v>1.02169462387451</c:v>
                </c:pt>
                <c:pt idx="201">
                  <c:v>1.02827323055965</c:v>
                </c:pt>
                <c:pt idx="202">
                  <c:v>1.03485183724479</c:v>
                </c:pt>
                <c:pt idx="203">
                  <c:v>1.04143044392993</c:v>
                </c:pt>
                <c:pt idx="204">
                  <c:v>1.04800905061507</c:v>
                </c:pt>
                <c:pt idx="205">
                  <c:v>1.05458765730021</c:v>
                </c:pt>
                <c:pt idx="206">
                  <c:v>1.06116626398535</c:v>
                </c:pt>
                <c:pt idx="207">
                  <c:v>1.06774487067049</c:v>
                </c:pt>
                <c:pt idx="208">
                  <c:v>1.07432347735563</c:v>
                </c:pt>
                <c:pt idx="209">
                  <c:v>1.08090208404077</c:v>
                </c:pt>
                <c:pt idx="210">
                  <c:v>1.08748069072591</c:v>
                </c:pt>
                <c:pt idx="211">
                  <c:v>1.09405929741105</c:v>
                </c:pt>
                <c:pt idx="212">
                  <c:v>1.10063790409619</c:v>
                </c:pt>
                <c:pt idx="213">
                  <c:v>1.10721651078133</c:v>
                </c:pt>
                <c:pt idx="214">
                  <c:v>1.11379511746647</c:v>
                </c:pt>
                <c:pt idx="215">
                  <c:v>1.12037372415161</c:v>
                </c:pt>
                <c:pt idx="216">
                  <c:v>1.12695233083676</c:v>
                </c:pt>
                <c:pt idx="217">
                  <c:v>1.1335309375219</c:v>
                </c:pt>
                <c:pt idx="218">
                  <c:v>1.14010954420704</c:v>
                </c:pt>
                <c:pt idx="219">
                  <c:v>1.14668815089218</c:v>
                </c:pt>
                <c:pt idx="220">
                  <c:v>1.15326675757732</c:v>
                </c:pt>
                <c:pt idx="221">
                  <c:v>1.15984536426246</c:v>
                </c:pt>
                <c:pt idx="222">
                  <c:v>1.1664239709476</c:v>
                </c:pt>
                <c:pt idx="223">
                  <c:v>1.17300257763274</c:v>
                </c:pt>
                <c:pt idx="224">
                  <c:v>1.17958118431788</c:v>
                </c:pt>
                <c:pt idx="225">
                  <c:v>1.18615979100302</c:v>
                </c:pt>
                <c:pt idx="226">
                  <c:v>1.19273839768816</c:v>
                </c:pt>
                <c:pt idx="227">
                  <c:v>1.1993170043733</c:v>
                </c:pt>
                <c:pt idx="228">
                  <c:v>1.20589561105844</c:v>
                </c:pt>
                <c:pt idx="229">
                  <c:v>1.21247421774358</c:v>
                </c:pt>
                <c:pt idx="230">
                  <c:v>1.21905282442872</c:v>
                </c:pt>
                <c:pt idx="231">
                  <c:v>1.22563143111386</c:v>
                </c:pt>
                <c:pt idx="232">
                  <c:v>1.232210037799</c:v>
                </c:pt>
                <c:pt idx="233">
                  <c:v>1.23878864448414</c:v>
                </c:pt>
                <c:pt idx="234">
                  <c:v>1.24536725116928</c:v>
                </c:pt>
                <c:pt idx="235">
                  <c:v>1.25194585785442</c:v>
                </c:pt>
                <c:pt idx="236">
                  <c:v>1.25852446453956</c:v>
                </c:pt>
                <c:pt idx="237">
                  <c:v>1.2651030712247</c:v>
                </c:pt>
                <c:pt idx="238">
                  <c:v>1.27168167790984</c:v>
                </c:pt>
                <c:pt idx="239">
                  <c:v>1.27826028459498</c:v>
                </c:pt>
                <c:pt idx="240">
                  <c:v>1.28483889128012</c:v>
                </c:pt>
                <c:pt idx="241">
                  <c:v>1.29141749796526</c:v>
                </c:pt>
                <c:pt idx="242">
                  <c:v>1.2979961046504</c:v>
                </c:pt>
                <c:pt idx="243">
                  <c:v>1.30457471133554</c:v>
                </c:pt>
                <c:pt idx="244">
                  <c:v>1.31115331802068</c:v>
                </c:pt>
                <c:pt idx="245">
                  <c:v>1.31773192470582</c:v>
                </c:pt>
                <c:pt idx="246">
                  <c:v>1.32431053139096</c:v>
                </c:pt>
                <c:pt idx="247">
                  <c:v>1.3308891380761</c:v>
                </c:pt>
                <c:pt idx="248">
                  <c:v>1.33746774476124</c:v>
                </c:pt>
                <c:pt idx="249">
                  <c:v>1.34404635144638</c:v>
                </c:pt>
                <c:pt idx="250">
                  <c:v>1.35062495813152</c:v>
                </c:pt>
                <c:pt idx="251">
                  <c:v>1.35720356481667</c:v>
                </c:pt>
                <c:pt idx="252">
                  <c:v>1.3637821715018</c:v>
                </c:pt>
                <c:pt idx="253">
                  <c:v>1.37036077818695</c:v>
                </c:pt>
                <c:pt idx="254">
                  <c:v>1.37693938487209</c:v>
                </c:pt>
                <c:pt idx="255">
                  <c:v>1.38351799155723</c:v>
                </c:pt>
                <c:pt idx="256">
                  <c:v>1.39009659824237</c:v>
                </c:pt>
                <c:pt idx="257">
                  <c:v>1.39667520492751</c:v>
                </c:pt>
                <c:pt idx="258">
                  <c:v>1.40325381161265</c:v>
                </c:pt>
                <c:pt idx="259">
                  <c:v>1.40983241829779</c:v>
                </c:pt>
                <c:pt idx="260">
                  <c:v>1.41641102498293</c:v>
                </c:pt>
                <c:pt idx="261">
                  <c:v>1.42298963166807</c:v>
                </c:pt>
                <c:pt idx="262">
                  <c:v>1.42956823835321</c:v>
                </c:pt>
                <c:pt idx="263">
                  <c:v>1.43614684503835</c:v>
                </c:pt>
                <c:pt idx="264">
                  <c:v>1.44272545172349</c:v>
                </c:pt>
                <c:pt idx="265">
                  <c:v>1.44930405840863</c:v>
                </c:pt>
                <c:pt idx="266">
                  <c:v>1.45588266509377</c:v>
                </c:pt>
                <c:pt idx="267">
                  <c:v>1.46246127177891</c:v>
                </c:pt>
                <c:pt idx="268">
                  <c:v>1.46903987846405</c:v>
                </c:pt>
                <c:pt idx="269">
                  <c:v>1.47561848514919</c:v>
                </c:pt>
                <c:pt idx="270">
                  <c:v>1.48219709183433</c:v>
                </c:pt>
                <c:pt idx="271">
                  <c:v>1.48877569851947</c:v>
                </c:pt>
                <c:pt idx="272">
                  <c:v>1.49535430520461</c:v>
                </c:pt>
                <c:pt idx="273">
                  <c:v>1.50193291188975</c:v>
                </c:pt>
                <c:pt idx="274">
                  <c:v>1.50851151857489</c:v>
                </c:pt>
                <c:pt idx="275">
                  <c:v>1.51509012526003</c:v>
                </c:pt>
                <c:pt idx="276">
                  <c:v>1.52166873194517</c:v>
                </c:pt>
                <c:pt idx="277">
                  <c:v>1.52824733863031</c:v>
                </c:pt>
                <c:pt idx="278">
                  <c:v>1.53482594531545</c:v>
                </c:pt>
                <c:pt idx="279">
                  <c:v>1.54140455200059</c:v>
                </c:pt>
                <c:pt idx="280">
                  <c:v>1.54798315868573</c:v>
                </c:pt>
                <c:pt idx="281">
                  <c:v>1.55456176537087</c:v>
                </c:pt>
                <c:pt idx="282">
                  <c:v>1.56114037205601</c:v>
                </c:pt>
                <c:pt idx="283">
                  <c:v>1.56771897874115</c:v>
                </c:pt>
                <c:pt idx="284">
                  <c:v>1.57429758542629</c:v>
                </c:pt>
                <c:pt idx="285">
                  <c:v>1.58087619211143</c:v>
                </c:pt>
                <c:pt idx="286">
                  <c:v>1.58745479879657</c:v>
                </c:pt>
                <c:pt idx="287">
                  <c:v>1.59403340548172</c:v>
                </c:pt>
                <c:pt idx="288">
                  <c:v>1.60061201216686</c:v>
                </c:pt>
                <c:pt idx="289">
                  <c:v>1.607190618852</c:v>
                </c:pt>
                <c:pt idx="290">
                  <c:v>1.61376922553714</c:v>
                </c:pt>
                <c:pt idx="291">
                  <c:v>1.62034783222228</c:v>
                </c:pt>
                <c:pt idx="292">
                  <c:v>1.62692643890742</c:v>
                </c:pt>
                <c:pt idx="293">
                  <c:v>1.63350504559256</c:v>
                </c:pt>
                <c:pt idx="294">
                  <c:v>1.6400836522777</c:v>
                </c:pt>
                <c:pt idx="295">
                  <c:v>1.64666225896284</c:v>
                </c:pt>
                <c:pt idx="296">
                  <c:v>1.65324086564798</c:v>
                </c:pt>
                <c:pt idx="297">
                  <c:v>1.65981947233312</c:v>
                </c:pt>
                <c:pt idx="298">
                  <c:v>1.66639807901826</c:v>
                </c:pt>
                <c:pt idx="299">
                  <c:v>1.6729766857034</c:v>
                </c:pt>
                <c:pt idx="300">
                  <c:v>1.67955529238854</c:v>
                </c:pt>
                <c:pt idx="301">
                  <c:v>1.68613389907368</c:v>
                </c:pt>
                <c:pt idx="302">
                  <c:v>1.69271250575882</c:v>
                </c:pt>
                <c:pt idx="303">
                  <c:v>1.69929111244396</c:v>
                </c:pt>
                <c:pt idx="304">
                  <c:v>1.7058697191291</c:v>
                </c:pt>
                <c:pt idx="305">
                  <c:v>1.71244832581424</c:v>
                </c:pt>
                <c:pt idx="306">
                  <c:v>1.71902693249938</c:v>
                </c:pt>
                <c:pt idx="307">
                  <c:v>1.72560553918452</c:v>
                </c:pt>
                <c:pt idx="308">
                  <c:v>1.73218414586966</c:v>
                </c:pt>
                <c:pt idx="309">
                  <c:v>1.7387627525548</c:v>
                </c:pt>
                <c:pt idx="310">
                  <c:v>1.74534135923994</c:v>
                </c:pt>
                <c:pt idx="311">
                  <c:v>1.75191996592508</c:v>
                </c:pt>
                <c:pt idx="312">
                  <c:v>1.75849857261022</c:v>
                </c:pt>
                <c:pt idx="313">
                  <c:v>1.76507717929536</c:v>
                </c:pt>
                <c:pt idx="314">
                  <c:v>1.7716557859805</c:v>
                </c:pt>
                <c:pt idx="315">
                  <c:v>1.77823439266564</c:v>
                </c:pt>
                <c:pt idx="316">
                  <c:v>1.78481299935078</c:v>
                </c:pt>
                <c:pt idx="317">
                  <c:v>1.79139160603592</c:v>
                </c:pt>
                <c:pt idx="318">
                  <c:v>1.79797021272106</c:v>
                </c:pt>
                <c:pt idx="319">
                  <c:v>1.8045488194062</c:v>
                </c:pt>
                <c:pt idx="320">
                  <c:v>1.81112742609134</c:v>
                </c:pt>
                <c:pt idx="321">
                  <c:v>1.81770603277648</c:v>
                </c:pt>
                <c:pt idx="322">
                  <c:v>1.82428463946162</c:v>
                </c:pt>
                <c:pt idx="323">
                  <c:v>1.83086324614677</c:v>
                </c:pt>
                <c:pt idx="324">
                  <c:v>1.83744185283191</c:v>
                </c:pt>
                <c:pt idx="325">
                  <c:v>1.84402045951705</c:v>
                </c:pt>
                <c:pt idx="326">
                  <c:v>1.85059906620219</c:v>
                </c:pt>
                <c:pt idx="327">
                  <c:v>1.85717767288733</c:v>
                </c:pt>
                <c:pt idx="328">
                  <c:v>1.86375627957247</c:v>
                </c:pt>
                <c:pt idx="329">
                  <c:v>1.87033488625761</c:v>
                </c:pt>
                <c:pt idx="330">
                  <c:v>1.87691349294275</c:v>
                </c:pt>
                <c:pt idx="331">
                  <c:v>1.88349209962789</c:v>
                </c:pt>
                <c:pt idx="332">
                  <c:v>1.89007070631303</c:v>
                </c:pt>
                <c:pt idx="333">
                  <c:v>1.89664931299817</c:v>
                </c:pt>
                <c:pt idx="334">
                  <c:v>1.90322791968331</c:v>
                </c:pt>
                <c:pt idx="335">
                  <c:v>1.90980652636845</c:v>
                </c:pt>
                <c:pt idx="336">
                  <c:v>1.91638513305359</c:v>
                </c:pt>
                <c:pt idx="337">
                  <c:v>1.92296373973873</c:v>
                </c:pt>
                <c:pt idx="338">
                  <c:v>1.92954234642387</c:v>
                </c:pt>
                <c:pt idx="339">
                  <c:v>1.93612095310901</c:v>
                </c:pt>
                <c:pt idx="340">
                  <c:v>1.94269955979415</c:v>
                </c:pt>
                <c:pt idx="341">
                  <c:v>1.94927816647929</c:v>
                </c:pt>
                <c:pt idx="342">
                  <c:v>1.95585677316443</c:v>
                </c:pt>
                <c:pt idx="343">
                  <c:v>1.96243537984957</c:v>
                </c:pt>
                <c:pt idx="344">
                  <c:v>1.96901398653471</c:v>
                </c:pt>
                <c:pt idx="345">
                  <c:v>1.97559259321985</c:v>
                </c:pt>
                <c:pt idx="346">
                  <c:v>1.98217119990499</c:v>
                </c:pt>
                <c:pt idx="347">
                  <c:v>1.98874980659013</c:v>
                </c:pt>
                <c:pt idx="348">
                  <c:v>1.99532841327527</c:v>
                </c:pt>
                <c:pt idx="349">
                  <c:v>2.00190701996041</c:v>
                </c:pt>
                <c:pt idx="350">
                  <c:v>2.00848562664555</c:v>
                </c:pt>
                <c:pt idx="351">
                  <c:v>2.01506423333069</c:v>
                </c:pt>
                <c:pt idx="352">
                  <c:v>2.02164284001583</c:v>
                </c:pt>
                <c:pt idx="353">
                  <c:v>2.02822144670097</c:v>
                </c:pt>
                <c:pt idx="354">
                  <c:v>2.034800053386109</c:v>
                </c:pt>
                <c:pt idx="355">
                  <c:v>2.04137866007125</c:v>
                </c:pt>
                <c:pt idx="356">
                  <c:v>2.04795726675639</c:v>
                </c:pt>
                <c:pt idx="357">
                  <c:v>2.05453587344153</c:v>
                </c:pt>
                <c:pt idx="358">
                  <c:v>2.06111448012668</c:v>
                </c:pt>
                <c:pt idx="359">
                  <c:v>2.06769308681182</c:v>
                </c:pt>
                <c:pt idx="360">
                  <c:v>2.07427169349696</c:v>
                </c:pt>
                <c:pt idx="361">
                  <c:v>2.0808503001821</c:v>
                </c:pt>
                <c:pt idx="362">
                  <c:v>2.08742890686724</c:v>
                </c:pt>
                <c:pt idx="363">
                  <c:v>2.09400751355238</c:v>
                </c:pt>
                <c:pt idx="364">
                  <c:v>2.10058612023752</c:v>
                </c:pt>
                <c:pt idx="365">
                  <c:v>2.10716472692266</c:v>
                </c:pt>
                <c:pt idx="366">
                  <c:v>2.1137433336078</c:v>
                </c:pt>
                <c:pt idx="367">
                  <c:v>2.12032194029294</c:v>
                </c:pt>
                <c:pt idx="368">
                  <c:v>2.12690054697808</c:v>
                </c:pt>
                <c:pt idx="369">
                  <c:v>2.133479153663218</c:v>
                </c:pt>
                <c:pt idx="370">
                  <c:v>2.14005776034836</c:v>
                </c:pt>
                <c:pt idx="371">
                  <c:v>2.1466363670335</c:v>
                </c:pt>
                <c:pt idx="372">
                  <c:v>2.15321497371864</c:v>
                </c:pt>
                <c:pt idx="373">
                  <c:v>2.15979358040378</c:v>
                </c:pt>
                <c:pt idx="374">
                  <c:v>2.16637218708892</c:v>
                </c:pt>
                <c:pt idx="375">
                  <c:v>2.17295079377406</c:v>
                </c:pt>
                <c:pt idx="376">
                  <c:v>2.1795294004592</c:v>
                </c:pt>
                <c:pt idx="377">
                  <c:v>2.18610800714434</c:v>
                </c:pt>
                <c:pt idx="378">
                  <c:v>2.192686613829478</c:v>
                </c:pt>
                <c:pt idx="379">
                  <c:v>2.199265220514619</c:v>
                </c:pt>
                <c:pt idx="380">
                  <c:v>2.20584382719976</c:v>
                </c:pt>
                <c:pt idx="381">
                  <c:v>2.212422433884897</c:v>
                </c:pt>
                <c:pt idx="382">
                  <c:v>2.21900104057004</c:v>
                </c:pt>
                <c:pt idx="383">
                  <c:v>2.22557964725518</c:v>
                </c:pt>
                <c:pt idx="384">
                  <c:v>2.23215825394032</c:v>
                </c:pt>
                <c:pt idx="385">
                  <c:v>2.23873686062546</c:v>
                </c:pt>
                <c:pt idx="386">
                  <c:v>2.2453154673106</c:v>
                </c:pt>
                <c:pt idx="387">
                  <c:v>2.25189407399574</c:v>
                </c:pt>
                <c:pt idx="388">
                  <c:v>2.258472680680879</c:v>
                </c:pt>
                <c:pt idx="389">
                  <c:v>2.26505128736602</c:v>
                </c:pt>
                <c:pt idx="390">
                  <c:v>2.27162989405116</c:v>
                </c:pt>
                <c:pt idx="391">
                  <c:v>2.2782085007363</c:v>
                </c:pt>
                <c:pt idx="392">
                  <c:v>2.28478710742144</c:v>
                </c:pt>
                <c:pt idx="393">
                  <c:v>2.29136571410659</c:v>
                </c:pt>
                <c:pt idx="394">
                  <c:v>2.29794432079173</c:v>
                </c:pt>
                <c:pt idx="395">
                  <c:v>2.304522927476869</c:v>
                </c:pt>
                <c:pt idx="396">
                  <c:v>2.31110153416201</c:v>
                </c:pt>
                <c:pt idx="397">
                  <c:v>2.31768014084715</c:v>
                </c:pt>
                <c:pt idx="398">
                  <c:v>2.32425874753229</c:v>
                </c:pt>
                <c:pt idx="399">
                  <c:v>2.33083735421743</c:v>
                </c:pt>
                <c:pt idx="400">
                  <c:v>2.33741596090257</c:v>
                </c:pt>
                <c:pt idx="401">
                  <c:v>2.34399456758771</c:v>
                </c:pt>
                <c:pt idx="402">
                  <c:v>2.35057317427285</c:v>
                </c:pt>
                <c:pt idx="403">
                  <c:v>2.35715178095799</c:v>
                </c:pt>
                <c:pt idx="404">
                  <c:v>2.36373038764313</c:v>
                </c:pt>
                <c:pt idx="405">
                  <c:v>2.370308994328267</c:v>
                </c:pt>
                <c:pt idx="406">
                  <c:v>2.37688760101341</c:v>
                </c:pt>
                <c:pt idx="407">
                  <c:v>2.38346620769855</c:v>
                </c:pt>
                <c:pt idx="408">
                  <c:v>2.390044814383687</c:v>
                </c:pt>
                <c:pt idx="409">
                  <c:v>2.396623421068827</c:v>
                </c:pt>
                <c:pt idx="410">
                  <c:v>2.40320202775397</c:v>
                </c:pt>
                <c:pt idx="411">
                  <c:v>2.40978063443911</c:v>
                </c:pt>
                <c:pt idx="412">
                  <c:v>2.416359241124248</c:v>
                </c:pt>
                <c:pt idx="413">
                  <c:v>2.42293784780939</c:v>
                </c:pt>
                <c:pt idx="414">
                  <c:v>2.42951645449453</c:v>
                </c:pt>
                <c:pt idx="415">
                  <c:v>2.43609506117967</c:v>
                </c:pt>
                <c:pt idx="416">
                  <c:v>2.44267366786481</c:v>
                </c:pt>
                <c:pt idx="417">
                  <c:v>2.449252274549949</c:v>
                </c:pt>
                <c:pt idx="418">
                  <c:v>2.45583088123509</c:v>
                </c:pt>
                <c:pt idx="419">
                  <c:v>2.46240948792023</c:v>
                </c:pt>
                <c:pt idx="420">
                  <c:v>2.46898809460537</c:v>
                </c:pt>
                <c:pt idx="421">
                  <c:v>2.47556670129051</c:v>
                </c:pt>
                <c:pt idx="422">
                  <c:v>2.482145307975649</c:v>
                </c:pt>
                <c:pt idx="423">
                  <c:v>2.48872391466079</c:v>
                </c:pt>
                <c:pt idx="424">
                  <c:v>2.49530252134593</c:v>
                </c:pt>
                <c:pt idx="425">
                  <c:v>2.50188112803107</c:v>
                </c:pt>
                <c:pt idx="426">
                  <c:v>2.508459734716209</c:v>
                </c:pt>
                <c:pt idx="427">
                  <c:v>2.51503834140135</c:v>
                </c:pt>
                <c:pt idx="428">
                  <c:v>2.5216169480865</c:v>
                </c:pt>
                <c:pt idx="429">
                  <c:v>2.52819555477164</c:v>
                </c:pt>
                <c:pt idx="430">
                  <c:v>2.53477416145678</c:v>
                </c:pt>
                <c:pt idx="431">
                  <c:v>2.54135276814192</c:v>
                </c:pt>
                <c:pt idx="432">
                  <c:v>2.54793137482706</c:v>
                </c:pt>
                <c:pt idx="433">
                  <c:v>2.5545099815122</c:v>
                </c:pt>
                <c:pt idx="434">
                  <c:v>2.56108858819734</c:v>
                </c:pt>
                <c:pt idx="435">
                  <c:v>2.56766719488248</c:v>
                </c:pt>
                <c:pt idx="436">
                  <c:v>2.57424580156762</c:v>
                </c:pt>
                <c:pt idx="437">
                  <c:v>2.58082440825276</c:v>
                </c:pt>
                <c:pt idx="438">
                  <c:v>2.5874030149379</c:v>
                </c:pt>
                <c:pt idx="439">
                  <c:v>2.59398162162304</c:v>
                </c:pt>
                <c:pt idx="440">
                  <c:v>2.60056022830818</c:v>
                </c:pt>
                <c:pt idx="441">
                  <c:v>2.60713883499332</c:v>
                </c:pt>
                <c:pt idx="442">
                  <c:v>2.61371744167846</c:v>
                </c:pt>
                <c:pt idx="443">
                  <c:v>2.6202960483636</c:v>
                </c:pt>
                <c:pt idx="444">
                  <c:v>2.62687465504874</c:v>
                </c:pt>
                <c:pt idx="445">
                  <c:v>2.63345326173388</c:v>
                </c:pt>
                <c:pt idx="446">
                  <c:v>2.64003186841902</c:v>
                </c:pt>
                <c:pt idx="447">
                  <c:v>2.646610475104158</c:v>
                </c:pt>
                <c:pt idx="448">
                  <c:v>2.6531890817893</c:v>
                </c:pt>
                <c:pt idx="449">
                  <c:v>2.65976768847444</c:v>
                </c:pt>
                <c:pt idx="450">
                  <c:v>2.66634629515958</c:v>
                </c:pt>
                <c:pt idx="451">
                  <c:v>2.67292490184472</c:v>
                </c:pt>
                <c:pt idx="452">
                  <c:v>2.67950350852986</c:v>
                </c:pt>
                <c:pt idx="453">
                  <c:v>2.686082115215</c:v>
                </c:pt>
                <c:pt idx="454">
                  <c:v>2.69266072190014</c:v>
                </c:pt>
                <c:pt idx="455">
                  <c:v>2.69923932858528</c:v>
                </c:pt>
                <c:pt idx="456">
                  <c:v>2.70581793527042</c:v>
                </c:pt>
                <c:pt idx="457">
                  <c:v>2.71239654195556</c:v>
                </c:pt>
                <c:pt idx="458">
                  <c:v>2.7189751486407</c:v>
                </c:pt>
                <c:pt idx="459">
                  <c:v>2.72555375532584</c:v>
                </c:pt>
                <c:pt idx="460">
                  <c:v>2.73213236201098</c:v>
                </c:pt>
                <c:pt idx="461">
                  <c:v>2.73871096869612</c:v>
                </c:pt>
                <c:pt idx="462">
                  <c:v>2.74528957538126</c:v>
                </c:pt>
                <c:pt idx="463">
                  <c:v>2.751868182066409</c:v>
                </c:pt>
                <c:pt idx="464">
                  <c:v>2.75844678875155</c:v>
                </c:pt>
                <c:pt idx="465">
                  <c:v>2.76502539543669</c:v>
                </c:pt>
                <c:pt idx="466">
                  <c:v>2.77160400212183</c:v>
                </c:pt>
                <c:pt idx="467">
                  <c:v>2.77818260880697</c:v>
                </c:pt>
                <c:pt idx="468">
                  <c:v>2.78476121549211</c:v>
                </c:pt>
                <c:pt idx="469">
                  <c:v>2.79133982217725</c:v>
                </c:pt>
                <c:pt idx="470">
                  <c:v>2.79791842886239</c:v>
                </c:pt>
                <c:pt idx="471">
                  <c:v>2.80449703554753</c:v>
                </c:pt>
                <c:pt idx="472">
                  <c:v>2.811075642232669</c:v>
                </c:pt>
                <c:pt idx="473">
                  <c:v>2.81765424891781</c:v>
                </c:pt>
                <c:pt idx="474">
                  <c:v>2.82423285560295</c:v>
                </c:pt>
                <c:pt idx="475">
                  <c:v>2.83081146228809</c:v>
                </c:pt>
                <c:pt idx="476">
                  <c:v>2.83739006897323</c:v>
                </c:pt>
                <c:pt idx="477">
                  <c:v>2.84396867565837</c:v>
                </c:pt>
                <c:pt idx="478">
                  <c:v>2.85054728234351</c:v>
                </c:pt>
                <c:pt idx="479">
                  <c:v>2.85712588902865</c:v>
                </c:pt>
                <c:pt idx="480">
                  <c:v>2.863704495713788</c:v>
                </c:pt>
                <c:pt idx="481">
                  <c:v>2.870283102398929</c:v>
                </c:pt>
                <c:pt idx="482">
                  <c:v>2.87686170908407</c:v>
                </c:pt>
                <c:pt idx="483">
                  <c:v>2.88344031576921</c:v>
                </c:pt>
                <c:pt idx="484">
                  <c:v>2.89001892245435</c:v>
                </c:pt>
                <c:pt idx="485">
                  <c:v>2.896597529139488</c:v>
                </c:pt>
                <c:pt idx="486">
                  <c:v>2.90317613582463</c:v>
                </c:pt>
                <c:pt idx="487">
                  <c:v>2.90975474250977</c:v>
                </c:pt>
                <c:pt idx="488">
                  <c:v>2.91633334919491</c:v>
                </c:pt>
                <c:pt idx="489">
                  <c:v>2.92291195588005</c:v>
                </c:pt>
                <c:pt idx="490">
                  <c:v>2.92949056256519</c:v>
                </c:pt>
                <c:pt idx="491">
                  <c:v>2.93606916925033</c:v>
                </c:pt>
                <c:pt idx="492">
                  <c:v>2.94264777593547</c:v>
                </c:pt>
                <c:pt idx="493">
                  <c:v>2.94922638262061</c:v>
                </c:pt>
                <c:pt idx="494">
                  <c:v>2.955804989305747</c:v>
                </c:pt>
                <c:pt idx="495">
                  <c:v>2.96238359599089</c:v>
                </c:pt>
                <c:pt idx="496">
                  <c:v>2.96896220267603</c:v>
                </c:pt>
                <c:pt idx="497">
                  <c:v>2.975540809361179</c:v>
                </c:pt>
                <c:pt idx="498">
                  <c:v>2.98211941604632</c:v>
                </c:pt>
                <c:pt idx="499">
                  <c:v>2.98869802273146</c:v>
                </c:pt>
                <c:pt idx="500">
                  <c:v>2.995276629416598</c:v>
                </c:pt>
                <c:pt idx="501">
                  <c:v>3.001855236101739</c:v>
                </c:pt>
                <c:pt idx="502">
                  <c:v>3.00843384278688</c:v>
                </c:pt>
                <c:pt idx="503">
                  <c:v>3.01501244947202</c:v>
                </c:pt>
                <c:pt idx="504">
                  <c:v>3.02159105615716</c:v>
                </c:pt>
                <c:pt idx="505">
                  <c:v>3.0281696628423</c:v>
                </c:pt>
                <c:pt idx="506">
                  <c:v>3.03474826952744</c:v>
                </c:pt>
                <c:pt idx="507">
                  <c:v>3.04132687621258</c:v>
                </c:pt>
                <c:pt idx="508">
                  <c:v>3.04790548289772</c:v>
                </c:pt>
                <c:pt idx="509">
                  <c:v>3.05448408958286</c:v>
                </c:pt>
                <c:pt idx="510">
                  <c:v>3.061062696267999</c:v>
                </c:pt>
                <c:pt idx="511">
                  <c:v>3.06764130295314</c:v>
                </c:pt>
                <c:pt idx="512">
                  <c:v>3.074219909638277</c:v>
                </c:pt>
                <c:pt idx="513">
                  <c:v>3.08079851632342</c:v>
                </c:pt>
                <c:pt idx="514">
                  <c:v>3.08737712300856</c:v>
                </c:pt>
                <c:pt idx="515">
                  <c:v>3.093955729693699</c:v>
                </c:pt>
                <c:pt idx="516">
                  <c:v>3.10053433637884</c:v>
                </c:pt>
                <c:pt idx="517">
                  <c:v>3.10711294306398</c:v>
                </c:pt>
                <c:pt idx="518">
                  <c:v>3.11369154974912</c:v>
                </c:pt>
                <c:pt idx="519">
                  <c:v>3.12027015643426</c:v>
                </c:pt>
                <c:pt idx="520">
                  <c:v>3.1268487631194</c:v>
                </c:pt>
                <c:pt idx="521">
                  <c:v>3.13342736980454</c:v>
                </c:pt>
                <c:pt idx="522">
                  <c:v>3.14000597648968</c:v>
                </c:pt>
                <c:pt idx="523">
                  <c:v>3.14658458317482</c:v>
                </c:pt>
                <c:pt idx="524">
                  <c:v>3.15316318985996</c:v>
                </c:pt>
                <c:pt idx="525">
                  <c:v>3.1597417965451</c:v>
                </c:pt>
                <c:pt idx="526">
                  <c:v>3.16632040323024</c:v>
                </c:pt>
                <c:pt idx="527">
                  <c:v>3.17289900991538</c:v>
                </c:pt>
                <c:pt idx="528">
                  <c:v>3.17947761660052</c:v>
                </c:pt>
                <c:pt idx="529">
                  <c:v>3.186056223285659</c:v>
                </c:pt>
                <c:pt idx="530">
                  <c:v>3.1926348299708</c:v>
                </c:pt>
                <c:pt idx="531">
                  <c:v>3.19921343665594</c:v>
                </c:pt>
                <c:pt idx="532">
                  <c:v>3.20579204334109</c:v>
                </c:pt>
                <c:pt idx="533">
                  <c:v>3.21237065002623</c:v>
                </c:pt>
                <c:pt idx="534">
                  <c:v>3.21894925671137</c:v>
                </c:pt>
                <c:pt idx="535">
                  <c:v>3.22552786339651</c:v>
                </c:pt>
                <c:pt idx="536">
                  <c:v>3.23210647008165</c:v>
                </c:pt>
                <c:pt idx="537">
                  <c:v>3.23868507676679</c:v>
                </c:pt>
                <c:pt idx="538">
                  <c:v>3.24526368345193</c:v>
                </c:pt>
                <c:pt idx="539">
                  <c:v>3.251842290137068</c:v>
                </c:pt>
                <c:pt idx="540">
                  <c:v>3.25842089682221</c:v>
                </c:pt>
                <c:pt idx="541">
                  <c:v>3.26499950350735</c:v>
                </c:pt>
                <c:pt idx="542">
                  <c:v>3.27157811019249</c:v>
                </c:pt>
                <c:pt idx="543">
                  <c:v>3.27815671687763</c:v>
                </c:pt>
                <c:pt idx="544">
                  <c:v>3.28473532356277</c:v>
                </c:pt>
                <c:pt idx="545">
                  <c:v>3.29131393024791</c:v>
                </c:pt>
                <c:pt idx="546">
                  <c:v>3.29789253693305</c:v>
                </c:pt>
                <c:pt idx="547">
                  <c:v>3.30447114361819</c:v>
                </c:pt>
                <c:pt idx="548">
                  <c:v>3.311049750303328</c:v>
                </c:pt>
                <c:pt idx="549">
                  <c:v>3.317628356988469</c:v>
                </c:pt>
                <c:pt idx="550">
                  <c:v>3.32420696367361</c:v>
                </c:pt>
                <c:pt idx="551">
                  <c:v>3.33078557035875</c:v>
                </c:pt>
                <c:pt idx="552">
                  <c:v>3.33736417704389</c:v>
                </c:pt>
                <c:pt idx="553">
                  <c:v>3.343942783729028</c:v>
                </c:pt>
                <c:pt idx="554">
                  <c:v>3.35052139041417</c:v>
                </c:pt>
                <c:pt idx="555">
                  <c:v>3.35709999709931</c:v>
                </c:pt>
                <c:pt idx="556">
                  <c:v>3.36367860378445</c:v>
                </c:pt>
                <c:pt idx="557">
                  <c:v>3.370257210469588</c:v>
                </c:pt>
                <c:pt idx="558">
                  <c:v>3.376835817154727</c:v>
                </c:pt>
                <c:pt idx="559">
                  <c:v>3.38341442383987</c:v>
                </c:pt>
                <c:pt idx="560">
                  <c:v>3.38999303052501</c:v>
                </c:pt>
                <c:pt idx="561">
                  <c:v>3.39657163721015</c:v>
                </c:pt>
                <c:pt idx="562">
                  <c:v>3.40315024389529</c:v>
                </c:pt>
                <c:pt idx="563">
                  <c:v>3.40972885058043</c:v>
                </c:pt>
                <c:pt idx="564">
                  <c:v>3.41630745726557</c:v>
                </c:pt>
                <c:pt idx="565">
                  <c:v>3.42288606395071</c:v>
                </c:pt>
                <c:pt idx="566">
                  <c:v>3.429464670635848</c:v>
                </c:pt>
                <c:pt idx="567">
                  <c:v>3.436043277320989</c:v>
                </c:pt>
                <c:pt idx="568">
                  <c:v>3.44262188400614</c:v>
                </c:pt>
                <c:pt idx="569">
                  <c:v>3.449200490691279</c:v>
                </c:pt>
                <c:pt idx="570">
                  <c:v>3.45577909737642</c:v>
                </c:pt>
                <c:pt idx="571">
                  <c:v>3.46235770406156</c:v>
                </c:pt>
                <c:pt idx="572">
                  <c:v>3.4689363107467</c:v>
                </c:pt>
                <c:pt idx="573">
                  <c:v>3.47551491743184</c:v>
                </c:pt>
                <c:pt idx="574">
                  <c:v>3.48209352411698</c:v>
                </c:pt>
                <c:pt idx="575">
                  <c:v>3.48867213080212</c:v>
                </c:pt>
                <c:pt idx="576">
                  <c:v>3.49525073748726</c:v>
                </c:pt>
                <c:pt idx="577">
                  <c:v>3.5018293441724</c:v>
                </c:pt>
                <c:pt idx="578">
                  <c:v>3.50840795085754</c:v>
                </c:pt>
                <c:pt idx="579">
                  <c:v>3.51498655754268</c:v>
                </c:pt>
                <c:pt idx="580">
                  <c:v>3.52156516422782</c:v>
                </c:pt>
                <c:pt idx="581">
                  <c:v>3.52814377091296</c:v>
                </c:pt>
                <c:pt idx="582">
                  <c:v>3.5347223775981</c:v>
                </c:pt>
                <c:pt idx="583">
                  <c:v>3.541300984283239</c:v>
                </c:pt>
                <c:pt idx="584">
                  <c:v>3.54787959096838</c:v>
                </c:pt>
                <c:pt idx="585">
                  <c:v>3.554458197653517</c:v>
                </c:pt>
                <c:pt idx="586">
                  <c:v>3.56103680433866</c:v>
                </c:pt>
                <c:pt idx="587">
                  <c:v>3.567615411023799</c:v>
                </c:pt>
                <c:pt idx="588">
                  <c:v>3.57419401770894</c:v>
                </c:pt>
                <c:pt idx="589">
                  <c:v>3.58077262439408</c:v>
                </c:pt>
                <c:pt idx="590">
                  <c:v>3.58735123107922</c:v>
                </c:pt>
                <c:pt idx="591">
                  <c:v>3.59392983776436</c:v>
                </c:pt>
                <c:pt idx="592">
                  <c:v>3.6005084444495</c:v>
                </c:pt>
                <c:pt idx="593">
                  <c:v>3.60708705113464</c:v>
                </c:pt>
                <c:pt idx="594">
                  <c:v>3.61366565781978</c:v>
                </c:pt>
                <c:pt idx="595">
                  <c:v>3.62024426450492</c:v>
                </c:pt>
                <c:pt idx="596">
                  <c:v>3.62682287119006</c:v>
                </c:pt>
                <c:pt idx="597">
                  <c:v>3.6334014778752</c:v>
                </c:pt>
                <c:pt idx="598">
                  <c:v>3.63998008456034</c:v>
                </c:pt>
                <c:pt idx="599">
                  <c:v>3.64655869124548</c:v>
                </c:pt>
                <c:pt idx="600">
                  <c:v>3.65313729793062</c:v>
                </c:pt>
                <c:pt idx="601">
                  <c:v>3.659715904615758</c:v>
                </c:pt>
                <c:pt idx="602">
                  <c:v>3.6662945113009</c:v>
                </c:pt>
                <c:pt idx="603">
                  <c:v>3.67287311798604</c:v>
                </c:pt>
                <c:pt idx="604">
                  <c:v>3.67945172467119</c:v>
                </c:pt>
                <c:pt idx="605">
                  <c:v>3.68603033135633</c:v>
                </c:pt>
                <c:pt idx="606">
                  <c:v>3.69260893804147</c:v>
                </c:pt>
                <c:pt idx="607">
                  <c:v>3.69918754472661</c:v>
                </c:pt>
                <c:pt idx="608">
                  <c:v>3.70576615141175</c:v>
                </c:pt>
                <c:pt idx="609">
                  <c:v>3.71234475809689</c:v>
                </c:pt>
                <c:pt idx="610">
                  <c:v>3.71892336478203</c:v>
                </c:pt>
                <c:pt idx="611">
                  <c:v>3.72550197146717</c:v>
                </c:pt>
                <c:pt idx="612">
                  <c:v>3.73208057815231</c:v>
                </c:pt>
                <c:pt idx="613">
                  <c:v>3.73865918483745</c:v>
                </c:pt>
                <c:pt idx="614">
                  <c:v>3.74523779152259</c:v>
                </c:pt>
                <c:pt idx="615">
                  <c:v>3.75181639820773</c:v>
                </c:pt>
                <c:pt idx="616">
                  <c:v>3.75839500489287</c:v>
                </c:pt>
                <c:pt idx="617">
                  <c:v>3.76497361157801</c:v>
                </c:pt>
                <c:pt idx="618">
                  <c:v>3.77155221826315</c:v>
                </c:pt>
                <c:pt idx="619">
                  <c:v>3.77813082494829</c:v>
                </c:pt>
                <c:pt idx="620">
                  <c:v>3.78470943163343</c:v>
                </c:pt>
                <c:pt idx="621">
                  <c:v>3.791288038318568</c:v>
                </c:pt>
                <c:pt idx="622">
                  <c:v>3.79786664500371</c:v>
                </c:pt>
                <c:pt idx="623">
                  <c:v>3.80444525168885</c:v>
                </c:pt>
                <c:pt idx="624">
                  <c:v>3.81102385837399</c:v>
                </c:pt>
                <c:pt idx="625">
                  <c:v>3.817602465059127</c:v>
                </c:pt>
                <c:pt idx="626">
                  <c:v>3.82418107174427</c:v>
                </c:pt>
                <c:pt idx="627">
                  <c:v>3.83075967842941</c:v>
                </c:pt>
                <c:pt idx="628">
                  <c:v>3.83733828511455</c:v>
                </c:pt>
                <c:pt idx="629">
                  <c:v>3.84391689179969</c:v>
                </c:pt>
                <c:pt idx="630">
                  <c:v>3.850495498484827</c:v>
                </c:pt>
                <c:pt idx="631">
                  <c:v>3.85707410516997</c:v>
                </c:pt>
                <c:pt idx="632">
                  <c:v>3.86365271185511</c:v>
                </c:pt>
                <c:pt idx="633">
                  <c:v>3.87023131854025</c:v>
                </c:pt>
                <c:pt idx="634">
                  <c:v>3.876809925225387</c:v>
                </c:pt>
                <c:pt idx="635">
                  <c:v>3.88338853191053</c:v>
                </c:pt>
                <c:pt idx="636">
                  <c:v>3.88996713859567</c:v>
                </c:pt>
                <c:pt idx="637">
                  <c:v>3.89654574528081</c:v>
                </c:pt>
                <c:pt idx="638">
                  <c:v>3.90312435196596</c:v>
                </c:pt>
                <c:pt idx="639">
                  <c:v>3.9097029586511</c:v>
                </c:pt>
                <c:pt idx="640">
                  <c:v>3.91628156533624</c:v>
                </c:pt>
                <c:pt idx="641">
                  <c:v>3.92286017202138</c:v>
                </c:pt>
                <c:pt idx="642">
                  <c:v>3.92943877870652</c:v>
                </c:pt>
                <c:pt idx="643">
                  <c:v>3.93601738539166</c:v>
                </c:pt>
                <c:pt idx="644">
                  <c:v>3.9425959920768</c:v>
                </c:pt>
                <c:pt idx="645">
                  <c:v>3.94917459876194</c:v>
                </c:pt>
                <c:pt idx="646">
                  <c:v>3.95575320544708</c:v>
                </c:pt>
                <c:pt idx="647">
                  <c:v>3.96233181213222</c:v>
                </c:pt>
                <c:pt idx="648">
                  <c:v>3.96891041881736</c:v>
                </c:pt>
                <c:pt idx="649">
                  <c:v>3.9754890255025</c:v>
                </c:pt>
                <c:pt idx="650">
                  <c:v>3.98206763218764</c:v>
                </c:pt>
                <c:pt idx="651">
                  <c:v>3.98864623887278</c:v>
                </c:pt>
                <c:pt idx="652">
                  <c:v>3.99522484555792</c:v>
                </c:pt>
                <c:pt idx="653">
                  <c:v>4.00180345224306</c:v>
                </c:pt>
                <c:pt idx="654">
                  <c:v>4.008382058928198</c:v>
                </c:pt>
                <c:pt idx="655">
                  <c:v>4.01496066561334</c:v>
                </c:pt>
                <c:pt idx="656">
                  <c:v>4.021539272298477</c:v>
                </c:pt>
                <c:pt idx="657">
                  <c:v>4.028117878983616</c:v>
                </c:pt>
                <c:pt idx="658">
                  <c:v>4.03469648566876</c:v>
                </c:pt>
                <c:pt idx="659">
                  <c:v>4.0412750923539</c:v>
                </c:pt>
                <c:pt idx="660">
                  <c:v>4.04785369903904</c:v>
                </c:pt>
                <c:pt idx="661">
                  <c:v>4.05443230572418</c:v>
                </c:pt>
                <c:pt idx="662">
                  <c:v>4.06101091240932</c:v>
                </c:pt>
                <c:pt idx="663">
                  <c:v>4.067589519094454</c:v>
                </c:pt>
                <c:pt idx="664">
                  <c:v>4.0741681257796</c:v>
                </c:pt>
                <c:pt idx="665">
                  <c:v>4.08074673246474</c:v>
                </c:pt>
                <c:pt idx="666">
                  <c:v>4.08732533914988</c:v>
                </c:pt>
                <c:pt idx="667">
                  <c:v>4.09390394583502</c:v>
                </c:pt>
                <c:pt idx="668">
                  <c:v>4.100482552520157</c:v>
                </c:pt>
                <c:pt idx="669">
                  <c:v>4.107061159205297</c:v>
                </c:pt>
                <c:pt idx="670">
                  <c:v>4.11363976589044</c:v>
                </c:pt>
                <c:pt idx="671">
                  <c:v>4.120218372575577</c:v>
                </c:pt>
                <c:pt idx="672">
                  <c:v>4.126796979260717</c:v>
                </c:pt>
                <c:pt idx="673">
                  <c:v>4.13337558594586</c:v>
                </c:pt>
                <c:pt idx="674">
                  <c:v>4.139954192631</c:v>
                </c:pt>
                <c:pt idx="675">
                  <c:v>4.14653279931615</c:v>
                </c:pt>
                <c:pt idx="676">
                  <c:v>4.153111406001287</c:v>
                </c:pt>
                <c:pt idx="677">
                  <c:v>4.15969001268643</c:v>
                </c:pt>
                <c:pt idx="678">
                  <c:v>4.16626861937157</c:v>
                </c:pt>
                <c:pt idx="679">
                  <c:v>4.172847226056706</c:v>
                </c:pt>
                <c:pt idx="680">
                  <c:v>4.17942583274185</c:v>
                </c:pt>
                <c:pt idx="681">
                  <c:v>4.186004439426987</c:v>
                </c:pt>
                <c:pt idx="682">
                  <c:v>4.192583046112127</c:v>
                </c:pt>
                <c:pt idx="683">
                  <c:v>4.19916165279727</c:v>
                </c:pt>
                <c:pt idx="684">
                  <c:v>4.205740259482408</c:v>
                </c:pt>
                <c:pt idx="685">
                  <c:v>4.212318866167545</c:v>
                </c:pt>
                <c:pt idx="686">
                  <c:v>4.21889747285269</c:v>
                </c:pt>
                <c:pt idx="687">
                  <c:v>4.225476079537827</c:v>
                </c:pt>
                <c:pt idx="688">
                  <c:v>4.23205468622297</c:v>
                </c:pt>
                <c:pt idx="689">
                  <c:v>4.23863329290811</c:v>
                </c:pt>
                <c:pt idx="690">
                  <c:v>4.24521189959325</c:v>
                </c:pt>
                <c:pt idx="691">
                  <c:v>4.25179050627839</c:v>
                </c:pt>
                <c:pt idx="692">
                  <c:v>4.25836911296353</c:v>
                </c:pt>
                <c:pt idx="693">
                  <c:v>4.26494771964867</c:v>
                </c:pt>
                <c:pt idx="694">
                  <c:v>4.27152632633381</c:v>
                </c:pt>
                <c:pt idx="695">
                  <c:v>4.278104933018947</c:v>
                </c:pt>
                <c:pt idx="696">
                  <c:v>4.28468353970409</c:v>
                </c:pt>
                <c:pt idx="697">
                  <c:v>4.29126214638923</c:v>
                </c:pt>
                <c:pt idx="698">
                  <c:v>4.29784075307437</c:v>
                </c:pt>
                <c:pt idx="699">
                  <c:v>4.304419359759507</c:v>
                </c:pt>
                <c:pt idx="700">
                  <c:v>4.310997966444647</c:v>
                </c:pt>
                <c:pt idx="701">
                  <c:v>4.317576573129784</c:v>
                </c:pt>
                <c:pt idx="702">
                  <c:v>4.324155179814926</c:v>
                </c:pt>
                <c:pt idx="703">
                  <c:v>4.33073378650007</c:v>
                </c:pt>
                <c:pt idx="704">
                  <c:v>4.33731239318521</c:v>
                </c:pt>
                <c:pt idx="705">
                  <c:v>4.34389099987035</c:v>
                </c:pt>
                <c:pt idx="706">
                  <c:v>4.350469606555487</c:v>
                </c:pt>
                <c:pt idx="707">
                  <c:v>4.35704821324063</c:v>
                </c:pt>
                <c:pt idx="708">
                  <c:v>4.363626819925767</c:v>
                </c:pt>
                <c:pt idx="709">
                  <c:v>4.37020542661092</c:v>
                </c:pt>
                <c:pt idx="710">
                  <c:v>4.376784033296057</c:v>
                </c:pt>
                <c:pt idx="711">
                  <c:v>4.38336263998119</c:v>
                </c:pt>
                <c:pt idx="712">
                  <c:v>4.389941246666337</c:v>
                </c:pt>
                <c:pt idx="713">
                  <c:v>4.396519853351477</c:v>
                </c:pt>
                <c:pt idx="714">
                  <c:v>4.40309846003662</c:v>
                </c:pt>
                <c:pt idx="715">
                  <c:v>4.40967706672176</c:v>
                </c:pt>
                <c:pt idx="716">
                  <c:v>4.4162556734069</c:v>
                </c:pt>
                <c:pt idx="717">
                  <c:v>4.422834280092037</c:v>
                </c:pt>
                <c:pt idx="718">
                  <c:v>4.42941288677718</c:v>
                </c:pt>
                <c:pt idx="719">
                  <c:v>4.43599149346232</c:v>
                </c:pt>
                <c:pt idx="720">
                  <c:v>4.44257010014746</c:v>
                </c:pt>
                <c:pt idx="721">
                  <c:v>4.4491487068326</c:v>
                </c:pt>
                <c:pt idx="722">
                  <c:v>4.45572731351774</c:v>
                </c:pt>
                <c:pt idx="723">
                  <c:v>4.46230592020288</c:v>
                </c:pt>
                <c:pt idx="724">
                  <c:v>4.468884526888015</c:v>
                </c:pt>
                <c:pt idx="725">
                  <c:v>4.47546313357316</c:v>
                </c:pt>
                <c:pt idx="726">
                  <c:v>4.4820417402583</c:v>
                </c:pt>
                <c:pt idx="727">
                  <c:v>4.48862034694344</c:v>
                </c:pt>
                <c:pt idx="728">
                  <c:v>4.49519895362858</c:v>
                </c:pt>
                <c:pt idx="729">
                  <c:v>4.50177756031372</c:v>
                </c:pt>
                <c:pt idx="730">
                  <c:v>4.50835616699886</c:v>
                </c:pt>
                <c:pt idx="731">
                  <c:v>4.514934773683994</c:v>
                </c:pt>
                <c:pt idx="732">
                  <c:v>4.52151338036914</c:v>
                </c:pt>
                <c:pt idx="733">
                  <c:v>4.52809198705428</c:v>
                </c:pt>
                <c:pt idx="734">
                  <c:v>4.53467059373942</c:v>
                </c:pt>
                <c:pt idx="735">
                  <c:v>4.54124920042456</c:v>
                </c:pt>
                <c:pt idx="736">
                  <c:v>4.547827807109697</c:v>
                </c:pt>
                <c:pt idx="737">
                  <c:v>4.55440641379484</c:v>
                </c:pt>
                <c:pt idx="738">
                  <c:v>4.560985020479975</c:v>
                </c:pt>
                <c:pt idx="739">
                  <c:v>4.567563627165117</c:v>
                </c:pt>
                <c:pt idx="740">
                  <c:v>4.57414223385026</c:v>
                </c:pt>
                <c:pt idx="741">
                  <c:v>4.580720840535397</c:v>
                </c:pt>
                <c:pt idx="742">
                  <c:v>4.58729944722054</c:v>
                </c:pt>
                <c:pt idx="743">
                  <c:v>4.59387805390568</c:v>
                </c:pt>
                <c:pt idx="744">
                  <c:v>4.600456660590817</c:v>
                </c:pt>
                <c:pt idx="745">
                  <c:v>4.607035267275951</c:v>
                </c:pt>
                <c:pt idx="746">
                  <c:v>4.61361387396111</c:v>
                </c:pt>
                <c:pt idx="747">
                  <c:v>4.620192480646247</c:v>
                </c:pt>
                <c:pt idx="748">
                  <c:v>4.62677108733139</c:v>
                </c:pt>
                <c:pt idx="749">
                  <c:v>4.63334969401653</c:v>
                </c:pt>
                <c:pt idx="750">
                  <c:v>4.63992830070167</c:v>
                </c:pt>
                <c:pt idx="751">
                  <c:v>4.646506907386807</c:v>
                </c:pt>
                <c:pt idx="752">
                  <c:v>4.653085514071946</c:v>
                </c:pt>
                <c:pt idx="753">
                  <c:v>4.65966412075709</c:v>
                </c:pt>
                <c:pt idx="754">
                  <c:v>4.66624272744223</c:v>
                </c:pt>
                <c:pt idx="755">
                  <c:v>4.67282133412737</c:v>
                </c:pt>
                <c:pt idx="756">
                  <c:v>4.67939994081251</c:v>
                </c:pt>
                <c:pt idx="757">
                  <c:v>4.685978547497646</c:v>
                </c:pt>
                <c:pt idx="758">
                  <c:v>4.692557154182787</c:v>
                </c:pt>
                <c:pt idx="759">
                  <c:v>4.699135760867927</c:v>
                </c:pt>
                <c:pt idx="760">
                  <c:v>4.705714367553067</c:v>
                </c:pt>
                <c:pt idx="761">
                  <c:v>4.71229297423821</c:v>
                </c:pt>
                <c:pt idx="762">
                  <c:v>4.71887158092335</c:v>
                </c:pt>
                <c:pt idx="763">
                  <c:v>4.725450187608487</c:v>
                </c:pt>
                <c:pt idx="764">
                  <c:v>4.73202879429363</c:v>
                </c:pt>
                <c:pt idx="765">
                  <c:v>4.73860740097877</c:v>
                </c:pt>
                <c:pt idx="766">
                  <c:v>4.745186007663907</c:v>
                </c:pt>
                <c:pt idx="767">
                  <c:v>4.75176461434905</c:v>
                </c:pt>
                <c:pt idx="768">
                  <c:v>4.75834322103419</c:v>
                </c:pt>
                <c:pt idx="769">
                  <c:v>4.764921827719327</c:v>
                </c:pt>
                <c:pt idx="770">
                  <c:v>4.77150043440447</c:v>
                </c:pt>
                <c:pt idx="771">
                  <c:v>4.77807904108961</c:v>
                </c:pt>
                <c:pt idx="772">
                  <c:v>4.784657647774749</c:v>
                </c:pt>
                <c:pt idx="773">
                  <c:v>4.79123625445989</c:v>
                </c:pt>
                <c:pt idx="774">
                  <c:v>4.797814861145024</c:v>
                </c:pt>
                <c:pt idx="775">
                  <c:v>4.80439346783017</c:v>
                </c:pt>
                <c:pt idx="776">
                  <c:v>4.810972074515307</c:v>
                </c:pt>
                <c:pt idx="777">
                  <c:v>4.817550681200457</c:v>
                </c:pt>
                <c:pt idx="778">
                  <c:v>4.824129287885586</c:v>
                </c:pt>
                <c:pt idx="779">
                  <c:v>4.83070789457073</c:v>
                </c:pt>
                <c:pt idx="780">
                  <c:v>4.837286501255869</c:v>
                </c:pt>
                <c:pt idx="781">
                  <c:v>4.84386510794102</c:v>
                </c:pt>
                <c:pt idx="782">
                  <c:v>4.85044371462616</c:v>
                </c:pt>
                <c:pt idx="783">
                  <c:v>4.8570223213113</c:v>
                </c:pt>
                <c:pt idx="784">
                  <c:v>4.863600927996437</c:v>
                </c:pt>
                <c:pt idx="785">
                  <c:v>4.87017953468158</c:v>
                </c:pt>
                <c:pt idx="786">
                  <c:v>4.87675814136672</c:v>
                </c:pt>
                <c:pt idx="787">
                  <c:v>4.88333674805186</c:v>
                </c:pt>
                <c:pt idx="788">
                  <c:v>4.889915354736996</c:v>
                </c:pt>
                <c:pt idx="789">
                  <c:v>4.89649396142214</c:v>
                </c:pt>
                <c:pt idx="790">
                  <c:v>4.903072568107278</c:v>
                </c:pt>
                <c:pt idx="791">
                  <c:v>4.90965117479242</c:v>
                </c:pt>
                <c:pt idx="792">
                  <c:v>4.91622978147756</c:v>
                </c:pt>
                <c:pt idx="793">
                  <c:v>4.9228083881627</c:v>
                </c:pt>
                <c:pt idx="794">
                  <c:v>4.92938699484784</c:v>
                </c:pt>
                <c:pt idx="795">
                  <c:v>4.93596560153298</c:v>
                </c:pt>
                <c:pt idx="796">
                  <c:v>4.942544208218117</c:v>
                </c:pt>
                <c:pt idx="797">
                  <c:v>4.94912281490326</c:v>
                </c:pt>
                <c:pt idx="798">
                  <c:v>4.9557014215884</c:v>
                </c:pt>
                <c:pt idx="799">
                  <c:v>4.96228002827354</c:v>
                </c:pt>
                <c:pt idx="800">
                  <c:v>4.96885863495868</c:v>
                </c:pt>
                <c:pt idx="801">
                  <c:v>4.97543724164382</c:v>
                </c:pt>
                <c:pt idx="802">
                  <c:v>4.982015848328954</c:v>
                </c:pt>
                <c:pt idx="803">
                  <c:v>4.9885944550141</c:v>
                </c:pt>
                <c:pt idx="804">
                  <c:v>4.99517306169924</c:v>
                </c:pt>
                <c:pt idx="805">
                  <c:v>5.00175166838438</c:v>
                </c:pt>
                <c:pt idx="806">
                  <c:v>5.00833027506952</c:v>
                </c:pt>
                <c:pt idx="807">
                  <c:v>5.01490888175466</c:v>
                </c:pt>
                <c:pt idx="808">
                  <c:v>5.0214874884398</c:v>
                </c:pt>
                <c:pt idx="809">
                  <c:v>5.02806609512494</c:v>
                </c:pt>
                <c:pt idx="810">
                  <c:v>5.03464470181008</c:v>
                </c:pt>
                <c:pt idx="811">
                  <c:v>5.04122330849522</c:v>
                </c:pt>
                <c:pt idx="812">
                  <c:v>5.04780191518036</c:v>
                </c:pt>
                <c:pt idx="813">
                  <c:v>5.054380521865494</c:v>
                </c:pt>
                <c:pt idx="814">
                  <c:v>5.06095912855064</c:v>
                </c:pt>
                <c:pt idx="815">
                  <c:v>5.067537735235777</c:v>
                </c:pt>
                <c:pt idx="816">
                  <c:v>5.074116341920927</c:v>
                </c:pt>
                <c:pt idx="817">
                  <c:v>5.08069494860607</c:v>
                </c:pt>
                <c:pt idx="818">
                  <c:v>5.08727355529121</c:v>
                </c:pt>
                <c:pt idx="819">
                  <c:v>5.09385216197635</c:v>
                </c:pt>
                <c:pt idx="820">
                  <c:v>5.100430768661486</c:v>
                </c:pt>
                <c:pt idx="821">
                  <c:v>5.10700937534663</c:v>
                </c:pt>
                <c:pt idx="822">
                  <c:v>5.11358798203177</c:v>
                </c:pt>
                <c:pt idx="823">
                  <c:v>5.120166588716906</c:v>
                </c:pt>
                <c:pt idx="824">
                  <c:v>5.12674519540205</c:v>
                </c:pt>
                <c:pt idx="825">
                  <c:v>5.13332380208719</c:v>
                </c:pt>
                <c:pt idx="826">
                  <c:v>5.13990240877233</c:v>
                </c:pt>
                <c:pt idx="827">
                  <c:v>5.14648101545747</c:v>
                </c:pt>
                <c:pt idx="828">
                  <c:v>5.15305962214261</c:v>
                </c:pt>
                <c:pt idx="829">
                  <c:v>5.159638228827747</c:v>
                </c:pt>
                <c:pt idx="830">
                  <c:v>5.166216835512889</c:v>
                </c:pt>
                <c:pt idx="831">
                  <c:v>5.17279544219803</c:v>
                </c:pt>
                <c:pt idx="832">
                  <c:v>5.17937404888317</c:v>
                </c:pt>
                <c:pt idx="833">
                  <c:v>5.185952655568308</c:v>
                </c:pt>
                <c:pt idx="834">
                  <c:v>5.192531262253444</c:v>
                </c:pt>
                <c:pt idx="835">
                  <c:v>5.199109868938587</c:v>
                </c:pt>
                <c:pt idx="836">
                  <c:v>5.20568847562373</c:v>
                </c:pt>
                <c:pt idx="837">
                  <c:v>5.21226708230887</c:v>
                </c:pt>
                <c:pt idx="838">
                  <c:v>5.21884568899401</c:v>
                </c:pt>
                <c:pt idx="839">
                  <c:v>5.22542429567915</c:v>
                </c:pt>
                <c:pt idx="840">
                  <c:v>5.23200290236429</c:v>
                </c:pt>
                <c:pt idx="841">
                  <c:v>5.238581509049427</c:v>
                </c:pt>
                <c:pt idx="842">
                  <c:v>5.24516011573457</c:v>
                </c:pt>
                <c:pt idx="843">
                  <c:v>5.25173872241971</c:v>
                </c:pt>
                <c:pt idx="844">
                  <c:v>5.25831732910485</c:v>
                </c:pt>
                <c:pt idx="845">
                  <c:v>5.264895935789987</c:v>
                </c:pt>
                <c:pt idx="846">
                  <c:v>5.27147454247513</c:v>
                </c:pt>
                <c:pt idx="847">
                  <c:v>5.27805314916027</c:v>
                </c:pt>
                <c:pt idx="848">
                  <c:v>5.28463175584542</c:v>
                </c:pt>
                <c:pt idx="849">
                  <c:v>5.29121036253056</c:v>
                </c:pt>
                <c:pt idx="850">
                  <c:v>5.297788969215687</c:v>
                </c:pt>
                <c:pt idx="851">
                  <c:v>5.30436757590084</c:v>
                </c:pt>
                <c:pt idx="852">
                  <c:v>5.31094618258598</c:v>
                </c:pt>
                <c:pt idx="853">
                  <c:v>5.31752478927112</c:v>
                </c:pt>
                <c:pt idx="854">
                  <c:v>5.324103395956257</c:v>
                </c:pt>
                <c:pt idx="855">
                  <c:v>5.3306820026414</c:v>
                </c:pt>
                <c:pt idx="856">
                  <c:v>5.33726060932654</c:v>
                </c:pt>
                <c:pt idx="857">
                  <c:v>5.34383921601168</c:v>
                </c:pt>
                <c:pt idx="858">
                  <c:v>5.350417822696816</c:v>
                </c:pt>
                <c:pt idx="859">
                  <c:v>5.356996429381957</c:v>
                </c:pt>
                <c:pt idx="860">
                  <c:v>5.363575036067095</c:v>
                </c:pt>
                <c:pt idx="861">
                  <c:v>5.37015364275224</c:v>
                </c:pt>
                <c:pt idx="862">
                  <c:v>5.37673224943738</c:v>
                </c:pt>
                <c:pt idx="863">
                  <c:v>5.383310856122517</c:v>
                </c:pt>
                <c:pt idx="864">
                  <c:v>5.38988946280766</c:v>
                </c:pt>
                <c:pt idx="865">
                  <c:v>5.396468069492799</c:v>
                </c:pt>
                <c:pt idx="866">
                  <c:v>5.403046676177937</c:v>
                </c:pt>
                <c:pt idx="867">
                  <c:v>5.40962528286308</c:v>
                </c:pt>
                <c:pt idx="868">
                  <c:v>5.41620388954822</c:v>
                </c:pt>
                <c:pt idx="869">
                  <c:v>5.42278249623336</c:v>
                </c:pt>
                <c:pt idx="870">
                  <c:v>5.4293611029185</c:v>
                </c:pt>
                <c:pt idx="871">
                  <c:v>5.43593970960364</c:v>
                </c:pt>
                <c:pt idx="872">
                  <c:v>5.442518316288777</c:v>
                </c:pt>
                <c:pt idx="873">
                  <c:v>5.44909692297392</c:v>
                </c:pt>
                <c:pt idx="874">
                  <c:v>5.45567552965906</c:v>
                </c:pt>
                <c:pt idx="875">
                  <c:v>5.4622541363442</c:v>
                </c:pt>
                <c:pt idx="876">
                  <c:v>5.46883274302934</c:v>
                </c:pt>
                <c:pt idx="877">
                  <c:v>5.47541134971448</c:v>
                </c:pt>
                <c:pt idx="878">
                  <c:v>5.48198995639962</c:v>
                </c:pt>
                <c:pt idx="879">
                  <c:v>5.48856856308476</c:v>
                </c:pt>
                <c:pt idx="880">
                  <c:v>5.4951471697699</c:v>
                </c:pt>
                <c:pt idx="881">
                  <c:v>5.501725776455038</c:v>
                </c:pt>
                <c:pt idx="882">
                  <c:v>5.50830438314018</c:v>
                </c:pt>
                <c:pt idx="883">
                  <c:v>5.51488298982532</c:v>
                </c:pt>
                <c:pt idx="884">
                  <c:v>5.52146159651046</c:v>
                </c:pt>
                <c:pt idx="885">
                  <c:v>5.52804020319561</c:v>
                </c:pt>
                <c:pt idx="886">
                  <c:v>5.534618809880747</c:v>
                </c:pt>
                <c:pt idx="887">
                  <c:v>5.54119741656589</c:v>
                </c:pt>
                <c:pt idx="888">
                  <c:v>5.54777602325103</c:v>
                </c:pt>
                <c:pt idx="889">
                  <c:v>5.554354629936167</c:v>
                </c:pt>
                <c:pt idx="890">
                  <c:v>5.560933236621307</c:v>
                </c:pt>
                <c:pt idx="891">
                  <c:v>5.567511843306443</c:v>
                </c:pt>
                <c:pt idx="892">
                  <c:v>5.57409044999159</c:v>
                </c:pt>
                <c:pt idx="893">
                  <c:v>5.58066905667673</c:v>
                </c:pt>
                <c:pt idx="894">
                  <c:v>5.58724766336187</c:v>
                </c:pt>
                <c:pt idx="895">
                  <c:v>5.593826270047007</c:v>
                </c:pt>
                <c:pt idx="896">
                  <c:v>5.600404876732146</c:v>
                </c:pt>
                <c:pt idx="897">
                  <c:v>5.60698348341729</c:v>
                </c:pt>
                <c:pt idx="898">
                  <c:v>5.61356209010243</c:v>
                </c:pt>
                <c:pt idx="899">
                  <c:v>5.620140696787567</c:v>
                </c:pt>
                <c:pt idx="900">
                  <c:v>5.62671930347271</c:v>
                </c:pt>
                <c:pt idx="901">
                  <c:v>5.63329791015785</c:v>
                </c:pt>
                <c:pt idx="902">
                  <c:v>5.639876516842987</c:v>
                </c:pt>
                <c:pt idx="903">
                  <c:v>5.64645512352813</c:v>
                </c:pt>
                <c:pt idx="904">
                  <c:v>5.65303373021327</c:v>
                </c:pt>
                <c:pt idx="905">
                  <c:v>5.659612336898407</c:v>
                </c:pt>
                <c:pt idx="906">
                  <c:v>5.666190943583547</c:v>
                </c:pt>
                <c:pt idx="907">
                  <c:v>5.67276955026869</c:v>
                </c:pt>
                <c:pt idx="908">
                  <c:v>5.67934815695383</c:v>
                </c:pt>
                <c:pt idx="909">
                  <c:v>5.685926763638967</c:v>
                </c:pt>
                <c:pt idx="910">
                  <c:v>5.692505370324107</c:v>
                </c:pt>
                <c:pt idx="911">
                  <c:v>5.699083977009246</c:v>
                </c:pt>
                <c:pt idx="912">
                  <c:v>5.70566258369439</c:v>
                </c:pt>
                <c:pt idx="913">
                  <c:v>5.71224119037953</c:v>
                </c:pt>
                <c:pt idx="914">
                  <c:v>5.71881979706467</c:v>
                </c:pt>
                <c:pt idx="915">
                  <c:v>5.72539840374981</c:v>
                </c:pt>
                <c:pt idx="916">
                  <c:v>5.73197701043495</c:v>
                </c:pt>
                <c:pt idx="917">
                  <c:v>5.738555617120087</c:v>
                </c:pt>
                <c:pt idx="918">
                  <c:v>5.745134223805227</c:v>
                </c:pt>
                <c:pt idx="919">
                  <c:v>5.75171283049037</c:v>
                </c:pt>
                <c:pt idx="920">
                  <c:v>5.75829143717551</c:v>
                </c:pt>
                <c:pt idx="921">
                  <c:v>5.76487004386066</c:v>
                </c:pt>
                <c:pt idx="922">
                  <c:v>5.7714486505458</c:v>
                </c:pt>
                <c:pt idx="923">
                  <c:v>5.778027257230938</c:v>
                </c:pt>
                <c:pt idx="924">
                  <c:v>5.784605863916077</c:v>
                </c:pt>
                <c:pt idx="925">
                  <c:v>5.791184470601217</c:v>
                </c:pt>
                <c:pt idx="926">
                  <c:v>5.79776307728636</c:v>
                </c:pt>
                <c:pt idx="927">
                  <c:v>5.8043416839715</c:v>
                </c:pt>
                <c:pt idx="928">
                  <c:v>5.810920290656639</c:v>
                </c:pt>
                <c:pt idx="929">
                  <c:v>5.817498897341777</c:v>
                </c:pt>
                <c:pt idx="930">
                  <c:v>5.824077504026914</c:v>
                </c:pt>
                <c:pt idx="931">
                  <c:v>5.83065611071206</c:v>
                </c:pt>
                <c:pt idx="932">
                  <c:v>5.837234717397197</c:v>
                </c:pt>
                <c:pt idx="933">
                  <c:v>5.84381332408234</c:v>
                </c:pt>
                <c:pt idx="934">
                  <c:v>5.850391930767477</c:v>
                </c:pt>
                <c:pt idx="935">
                  <c:v>5.856970537452617</c:v>
                </c:pt>
                <c:pt idx="936">
                  <c:v>5.86354914413776</c:v>
                </c:pt>
                <c:pt idx="937">
                  <c:v>5.8701277508229</c:v>
                </c:pt>
                <c:pt idx="938">
                  <c:v>5.87670635750804</c:v>
                </c:pt>
                <c:pt idx="939">
                  <c:v>5.88328496419318</c:v>
                </c:pt>
                <c:pt idx="940">
                  <c:v>5.88986357087832</c:v>
                </c:pt>
                <c:pt idx="941">
                  <c:v>5.89644217756346</c:v>
                </c:pt>
                <c:pt idx="942">
                  <c:v>5.9030207842486</c:v>
                </c:pt>
                <c:pt idx="943">
                  <c:v>5.90959939093374</c:v>
                </c:pt>
                <c:pt idx="944">
                  <c:v>5.91617799761888</c:v>
                </c:pt>
                <c:pt idx="945">
                  <c:v>5.92275660430402</c:v>
                </c:pt>
                <c:pt idx="946">
                  <c:v>5.92933521098916</c:v>
                </c:pt>
                <c:pt idx="947">
                  <c:v>5.9359138176743</c:v>
                </c:pt>
                <c:pt idx="948">
                  <c:v>5.94249242435944</c:v>
                </c:pt>
                <c:pt idx="949">
                  <c:v>5.94907103104458</c:v>
                </c:pt>
                <c:pt idx="950">
                  <c:v>5.95564963772972</c:v>
                </c:pt>
                <c:pt idx="951">
                  <c:v>5.96222824441486</c:v>
                </c:pt>
                <c:pt idx="952">
                  <c:v>5.968806851099996</c:v>
                </c:pt>
                <c:pt idx="953">
                  <c:v>5.97538545778514</c:v>
                </c:pt>
                <c:pt idx="954">
                  <c:v>5.98196406447028</c:v>
                </c:pt>
                <c:pt idx="955">
                  <c:v>5.988542671155417</c:v>
                </c:pt>
                <c:pt idx="956">
                  <c:v>5.995121277840568</c:v>
                </c:pt>
                <c:pt idx="957">
                  <c:v>6.0016998845257</c:v>
                </c:pt>
                <c:pt idx="958">
                  <c:v>6.00827849121085</c:v>
                </c:pt>
                <c:pt idx="959">
                  <c:v>6.014857097895986</c:v>
                </c:pt>
                <c:pt idx="960">
                  <c:v>6.02143570458113</c:v>
                </c:pt>
                <c:pt idx="961">
                  <c:v>6.028014311266267</c:v>
                </c:pt>
                <c:pt idx="962">
                  <c:v>6.034592917951407</c:v>
                </c:pt>
                <c:pt idx="963">
                  <c:v>6.04117152463655</c:v>
                </c:pt>
                <c:pt idx="964">
                  <c:v>6.04775013132169</c:v>
                </c:pt>
                <c:pt idx="965">
                  <c:v>6.05432873800683</c:v>
                </c:pt>
                <c:pt idx="966">
                  <c:v>6.060907344691969</c:v>
                </c:pt>
                <c:pt idx="967">
                  <c:v>6.067485951377105</c:v>
                </c:pt>
                <c:pt idx="968">
                  <c:v>6.074064558062247</c:v>
                </c:pt>
                <c:pt idx="969">
                  <c:v>6.08064316474739</c:v>
                </c:pt>
                <c:pt idx="970">
                  <c:v>6.08722177143253</c:v>
                </c:pt>
                <c:pt idx="971">
                  <c:v>6.093800378117669</c:v>
                </c:pt>
                <c:pt idx="972">
                  <c:v>6.10037898480281</c:v>
                </c:pt>
                <c:pt idx="973">
                  <c:v>6.106957591487947</c:v>
                </c:pt>
                <c:pt idx="974">
                  <c:v>6.113536198173088</c:v>
                </c:pt>
                <c:pt idx="975">
                  <c:v>6.120114804858225</c:v>
                </c:pt>
                <c:pt idx="976">
                  <c:v>6.12669341154337</c:v>
                </c:pt>
                <c:pt idx="977">
                  <c:v>6.13327201822851</c:v>
                </c:pt>
                <c:pt idx="978">
                  <c:v>6.13985062491365</c:v>
                </c:pt>
                <c:pt idx="979">
                  <c:v>6.146429231598788</c:v>
                </c:pt>
                <c:pt idx="980">
                  <c:v>6.153007838283927</c:v>
                </c:pt>
                <c:pt idx="981">
                  <c:v>6.15958644496907</c:v>
                </c:pt>
                <c:pt idx="982">
                  <c:v>6.166165051654207</c:v>
                </c:pt>
                <c:pt idx="983">
                  <c:v>6.17274365833935</c:v>
                </c:pt>
                <c:pt idx="984">
                  <c:v>6.17932226502449</c:v>
                </c:pt>
                <c:pt idx="985">
                  <c:v>6.185900871709627</c:v>
                </c:pt>
                <c:pt idx="986">
                  <c:v>6.19247947839477</c:v>
                </c:pt>
                <c:pt idx="987">
                  <c:v>6.19905808507991</c:v>
                </c:pt>
                <c:pt idx="988">
                  <c:v>6.20563669176505</c:v>
                </c:pt>
                <c:pt idx="989">
                  <c:v>6.212215298450189</c:v>
                </c:pt>
                <c:pt idx="990">
                  <c:v>6.21879390513534</c:v>
                </c:pt>
                <c:pt idx="991">
                  <c:v>6.22537251182047</c:v>
                </c:pt>
                <c:pt idx="992">
                  <c:v>6.23195111850562</c:v>
                </c:pt>
                <c:pt idx="993">
                  <c:v>6.23852972519076</c:v>
                </c:pt>
                <c:pt idx="994">
                  <c:v>6.245108331875898</c:v>
                </c:pt>
                <c:pt idx="995">
                  <c:v>6.25168693856104</c:v>
                </c:pt>
                <c:pt idx="996">
                  <c:v>6.25826554524618</c:v>
                </c:pt>
                <c:pt idx="997">
                  <c:v>6.26484415193132</c:v>
                </c:pt>
                <c:pt idx="998">
                  <c:v>6.27142275861646</c:v>
                </c:pt>
                <c:pt idx="999">
                  <c:v>6.2780013653016</c:v>
                </c:pt>
                <c:pt idx="1000">
                  <c:v>6.284579971986737</c:v>
                </c:pt>
                <c:pt idx="1001">
                  <c:v>6.29115857867188</c:v>
                </c:pt>
                <c:pt idx="1002">
                  <c:v>6.29773718535702</c:v>
                </c:pt>
                <c:pt idx="1003">
                  <c:v>6.30431579204216</c:v>
                </c:pt>
                <c:pt idx="1004">
                  <c:v>6.310894398727297</c:v>
                </c:pt>
                <c:pt idx="1005">
                  <c:v>6.31747300541244</c:v>
                </c:pt>
                <c:pt idx="1006">
                  <c:v>6.324051612097577</c:v>
                </c:pt>
                <c:pt idx="1007">
                  <c:v>6.33063021878272</c:v>
                </c:pt>
                <c:pt idx="1008">
                  <c:v>6.33720882546786</c:v>
                </c:pt>
                <c:pt idx="1009">
                  <c:v>6.343787432153</c:v>
                </c:pt>
                <c:pt idx="1010">
                  <c:v>6.35036603883814</c:v>
                </c:pt>
                <c:pt idx="1011">
                  <c:v>6.35694464552328</c:v>
                </c:pt>
                <c:pt idx="1012">
                  <c:v>6.363523252208416</c:v>
                </c:pt>
                <c:pt idx="1013">
                  <c:v>6.370101858893557</c:v>
                </c:pt>
                <c:pt idx="1014">
                  <c:v>6.3766804655787</c:v>
                </c:pt>
                <c:pt idx="1015">
                  <c:v>6.38325907226384</c:v>
                </c:pt>
                <c:pt idx="1016">
                  <c:v>6.389837678948977</c:v>
                </c:pt>
                <c:pt idx="1017">
                  <c:v>6.39641628563412</c:v>
                </c:pt>
                <c:pt idx="1018">
                  <c:v>6.402994892319257</c:v>
                </c:pt>
                <c:pt idx="1019">
                  <c:v>6.4095734990044</c:v>
                </c:pt>
                <c:pt idx="1020">
                  <c:v>6.41615210568954</c:v>
                </c:pt>
                <c:pt idx="1021">
                  <c:v>6.42273071237468</c:v>
                </c:pt>
                <c:pt idx="1022">
                  <c:v>6.42930931905982</c:v>
                </c:pt>
                <c:pt idx="1023">
                  <c:v>6.43588792574496</c:v>
                </c:pt>
                <c:pt idx="1024">
                  <c:v>6.4424665324301</c:v>
                </c:pt>
                <c:pt idx="1025">
                  <c:v>6.44904513911524</c:v>
                </c:pt>
                <c:pt idx="1026">
                  <c:v>6.45562374580039</c:v>
                </c:pt>
                <c:pt idx="1027">
                  <c:v>6.46220235248552</c:v>
                </c:pt>
                <c:pt idx="1028">
                  <c:v>6.46878095917066</c:v>
                </c:pt>
                <c:pt idx="1029">
                  <c:v>6.47535956585581</c:v>
                </c:pt>
                <c:pt idx="1030">
                  <c:v>6.48193817254095</c:v>
                </c:pt>
                <c:pt idx="1031">
                  <c:v>6.488516779226087</c:v>
                </c:pt>
                <c:pt idx="1032">
                  <c:v>6.49509538591123</c:v>
                </c:pt>
                <c:pt idx="1033">
                  <c:v>6.50167399259637</c:v>
                </c:pt>
                <c:pt idx="1034">
                  <c:v>6.50825259928151</c:v>
                </c:pt>
                <c:pt idx="1035">
                  <c:v>6.514831205966647</c:v>
                </c:pt>
                <c:pt idx="1036">
                  <c:v>6.52140981265179</c:v>
                </c:pt>
                <c:pt idx="1037">
                  <c:v>6.527988419336926</c:v>
                </c:pt>
                <c:pt idx="1038">
                  <c:v>6.53456702602207</c:v>
                </c:pt>
                <c:pt idx="1039">
                  <c:v>6.541145632707209</c:v>
                </c:pt>
                <c:pt idx="1040">
                  <c:v>6.547724239392347</c:v>
                </c:pt>
                <c:pt idx="1041">
                  <c:v>6.554302846077484</c:v>
                </c:pt>
                <c:pt idx="1042">
                  <c:v>6.56088145276263</c:v>
                </c:pt>
                <c:pt idx="1043">
                  <c:v>6.567460059447767</c:v>
                </c:pt>
                <c:pt idx="1044">
                  <c:v>6.574038666132907</c:v>
                </c:pt>
                <c:pt idx="1045">
                  <c:v>6.580617272818047</c:v>
                </c:pt>
                <c:pt idx="1046">
                  <c:v>6.587195879503187</c:v>
                </c:pt>
                <c:pt idx="1047">
                  <c:v>6.59377448618833</c:v>
                </c:pt>
                <c:pt idx="1048">
                  <c:v>6.60035309287347</c:v>
                </c:pt>
                <c:pt idx="1049">
                  <c:v>6.60693169955861</c:v>
                </c:pt>
                <c:pt idx="1050">
                  <c:v>6.613510306243745</c:v>
                </c:pt>
                <c:pt idx="1051">
                  <c:v>6.620088912928887</c:v>
                </c:pt>
                <c:pt idx="1052">
                  <c:v>6.62666751961403</c:v>
                </c:pt>
                <c:pt idx="1053">
                  <c:v>6.63324612629917</c:v>
                </c:pt>
                <c:pt idx="1054">
                  <c:v>6.63982473298431</c:v>
                </c:pt>
                <c:pt idx="1055">
                  <c:v>6.646403339669447</c:v>
                </c:pt>
                <c:pt idx="1056">
                  <c:v>6.652981946354584</c:v>
                </c:pt>
                <c:pt idx="1057">
                  <c:v>6.659560553039729</c:v>
                </c:pt>
                <c:pt idx="1058">
                  <c:v>6.66613915972487</c:v>
                </c:pt>
                <c:pt idx="1059">
                  <c:v>6.672717766410007</c:v>
                </c:pt>
                <c:pt idx="1060">
                  <c:v>6.67929637309516</c:v>
                </c:pt>
                <c:pt idx="1061">
                  <c:v>6.685874979780284</c:v>
                </c:pt>
                <c:pt idx="1062">
                  <c:v>6.692453586465427</c:v>
                </c:pt>
                <c:pt idx="1063">
                  <c:v>6.69903219315058</c:v>
                </c:pt>
                <c:pt idx="1064">
                  <c:v>6.70561079983572</c:v>
                </c:pt>
                <c:pt idx="1065">
                  <c:v>6.71218940652086</c:v>
                </c:pt>
                <c:pt idx="1066">
                  <c:v>6.718768013206</c:v>
                </c:pt>
                <c:pt idx="1067">
                  <c:v>6.72534661989114</c:v>
                </c:pt>
                <c:pt idx="1068">
                  <c:v>6.731925226576277</c:v>
                </c:pt>
                <c:pt idx="1069">
                  <c:v>6.73850383326142</c:v>
                </c:pt>
                <c:pt idx="1070">
                  <c:v>6.74508243994656</c:v>
                </c:pt>
                <c:pt idx="1071">
                  <c:v>6.7516610466317</c:v>
                </c:pt>
                <c:pt idx="1072">
                  <c:v>6.75823965331684</c:v>
                </c:pt>
                <c:pt idx="1073">
                  <c:v>6.764818260001975</c:v>
                </c:pt>
                <c:pt idx="1074">
                  <c:v>6.77139686668712</c:v>
                </c:pt>
                <c:pt idx="1075">
                  <c:v>6.77797547337226</c:v>
                </c:pt>
                <c:pt idx="1076">
                  <c:v>6.784554080057397</c:v>
                </c:pt>
                <c:pt idx="1077">
                  <c:v>6.79113268674254</c:v>
                </c:pt>
                <c:pt idx="1078">
                  <c:v>6.79771129342768</c:v>
                </c:pt>
                <c:pt idx="1079">
                  <c:v>6.80428990011282</c:v>
                </c:pt>
                <c:pt idx="1080">
                  <c:v>6.810868506797956</c:v>
                </c:pt>
                <c:pt idx="1081">
                  <c:v>6.8174471134831</c:v>
                </c:pt>
                <c:pt idx="1082">
                  <c:v>6.824025720168237</c:v>
                </c:pt>
                <c:pt idx="1083">
                  <c:v>6.83060432685338</c:v>
                </c:pt>
                <c:pt idx="1084">
                  <c:v>6.837182933538517</c:v>
                </c:pt>
                <c:pt idx="1085">
                  <c:v>6.84376154022366</c:v>
                </c:pt>
                <c:pt idx="1086">
                  <c:v>6.850340146908797</c:v>
                </c:pt>
                <c:pt idx="1087">
                  <c:v>6.856918753593939</c:v>
                </c:pt>
                <c:pt idx="1088">
                  <c:v>6.863497360279077</c:v>
                </c:pt>
                <c:pt idx="1089">
                  <c:v>6.870075966964217</c:v>
                </c:pt>
                <c:pt idx="1090">
                  <c:v>6.87665457364936</c:v>
                </c:pt>
                <c:pt idx="1091">
                  <c:v>6.8832331803345</c:v>
                </c:pt>
                <c:pt idx="1092">
                  <c:v>6.88981178701964</c:v>
                </c:pt>
                <c:pt idx="1093">
                  <c:v>6.89639039370478</c:v>
                </c:pt>
                <c:pt idx="1094">
                  <c:v>6.90296900038992</c:v>
                </c:pt>
                <c:pt idx="1095">
                  <c:v>6.90954760707507</c:v>
                </c:pt>
                <c:pt idx="1096">
                  <c:v>6.9161262137602</c:v>
                </c:pt>
                <c:pt idx="1097">
                  <c:v>6.922704820445346</c:v>
                </c:pt>
                <c:pt idx="1098">
                  <c:v>6.92928342713049</c:v>
                </c:pt>
                <c:pt idx="1099">
                  <c:v>6.93586203381562</c:v>
                </c:pt>
                <c:pt idx="1100">
                  <c:v>6.94244064050077</c:v>
                </c:pt>
                <c:pt idx="1101">
                  <c:v>6.949019247185907</c:v>
                </c:pt>
                <c:pt idx="1102">
                  <c:v>6.955597853871049</c:v>
                </c:pt>
                <c:pt idx="1103">
                  <c:v>6.962176460556187</c:v>
                </c:pt>
                <c:pt idx="1104">
                  <c:v>6.96875506724133</c:v>
                </c:pt>
                <c:pt idx="1105">
                  <c:v>6.97533367392647</c:v>
                </c:pt>
                <c:pt idx="1106">
                  <c:v>6.98191228061161</c:v>
                </c:pt>
                <c:pt idx="1107">
                  <c:v>6.988490887296749</c:v>
                </c:pt>
                <c:pt idx="1108">
                  <c:v>6.99506949398189</c:v>
                </c:pt>
                <c:pt idx="1109">
                  <c:v>7.00164810066703</c:v>
                </c:pt>
                <c:pt idx="1110">
                  <c:v>7.00822670735217</c:v>
                </c:pt>
                <c:pt idx="1111">
                  <c:v>7.014805314037307</c:v>
                </c:pt>
                <c:pt idx="1112">
                  <c:v>7.02138392072245</c:v>
                </c:pt>
                <c:pt idx="1113">
                  <c:v>7.027962527407586</c:v>
                </c:pt>
                <c:pt idx="1114">
                  <c:v>7.03454113409273</c:v>
                </c:pt>
                <c:pt idx="1115">
                  <c:v>7.04111974077787</c:v>
                </c:pt>
                <c:pt idx="1116">
                  <c:v>7.04769834746301</c:v>
                </c:pt>
                <c:pt idx="1117">
                  <c:v>7.05427695414815</c:v>
                </c:pt>
                <c:pt idx="1118">
                  <c:v>7.060855560833286</c:v>
                </c:pt>
                <c:pt idx="1119">
                  <c:v>7.067434167518424</c:v>
                </c:pt>
                <c:pt idx="1120">
                  <c:v>7.07401277420357</c:v>
                </c:pt>
                <c:pt idx="1121">
                  <c:v>7.08059138088871</c:v>
                </c:pt>
                <c:pt idx="1122">
                  <c:v>7.08716998757385</c:v>
                </c:pt>
                <c:pt idx="1123">
                  <c:v>7.09374859425899</c:v>
                </c:pt>
                <c:pt idx="1124">
                  <c:v>7.10032720094413</c:v>
                </c:pt>
                <c:pt idx="1125">
                  <c:v>7.106905807629267</c:v>
                </c:pt>
                <c:pt idx="1126">
                  <c:v>7.113484414314407</c:v>
                </c:pt>
                <c:pt idx="1127">
                  <c:v>7.12006302099955</c:v>
                </c:pt>
                <c:pt idx="1128">
                  <c:v>7.12664162768469</c:v>
                </c:pt>
                <c:pt idx="1129">
                  <c:v>7.13322023436984</c:v>
                </c:pt>
                <c:pt idx="1130">
                  <c:v>7.13979884105497</c:v>
                </c:pt>
                <c:pt idx="1131">
                  <c:v>7.14637744774012</c:v>
                </c:pt>
                <c:pt idx="1132">
                  <c:v>7.152956054425255</c:v>
                </c:pt>
                <c:pt idx="1133">
                  <c:v>7.159534661110395</c:v>
                </c:pt>
                <c:pt idx="1134">
                  <c:v>7.166113267795534</c:v>
                </c:pt>
                <c:pt idx="1135">
                  <c:v>7.17269187448067</c:v>
                </c:pt>
                <c:pt idx="1136">
                  <c:v>7.17927048116582</c:v>
                </c:pt>
                <c:pt idx="1137">
                  <c:v>7.18584908785096</c:v>
                </c:pt>
                <c:pt idx="1138">
                  <c:v>7.1924276945361</c:v>
                </c:pt>
                <c:pt idx="1139">
                  <c:v>7.19900630122124</c:v>
                </c:pt>
                <c:pt idx="1140">
                  <c:v>7.205584907906376</c:v>
                </c:pt>
                <c:pt idx="1141">
                  <c:v>7.21216351459152</c:v>
                </c:pt>
                <c:pt idx="1142">
                  <c:v>7.21874212127666</c:v>
                </c:pt>
                <c:pt idx="1143">
                  <c:v>7.2253207279618</c:v>
                </c:pt>
                <c:pt idx="1144">
                  <c:v>7.23189933464694</c:v>
                </c:pt>
                <c:pt idx="1145">
                  <c:v>7.23847794133208</c:v>
                </c:pt>
                <c:pt idx="1146">
                  <c:v>7.245056548017216</c:v>
                </c:pt>
                <c:pt idx="1147">
                  <c:v>7.25163515470236</c:v>
                </c:pt>
                <c:pt idx="1148">
                  <c:v>7.2582137613875</c:v>
                </c:pt>
                <c:pt idx="1149">
                  <c:v>7.26479236807264</c:v>
                </c:pt>
                <c:pt idx="1150">
                  <c:v>7.27137097475778</c:v>
                </c:pt>
                <c:pt idx="1151">
                  <c:v>7.27794958144292</c:v>
                </c:pt>
                <c:pt idx="1152">
                  <c:v>7.28452818812806</c:v>
                </c:pt>
                <c:pt idx="1153">
                  <c:v>7.2911067948132</c:v>
                </c:pt>
                <c:pt idx="1154">
                  <c:v>7.29768540149834</c:v>
                </c:pt>
                <c:pt idx="1155">
                  <c:v>7.304264008183479</c:v>
                </c:pt>
                <c:pt idx="1156">
                  <c:v>7.31084261486862</c:v>
                </c:pt>
                <c:pt idx="1157">
                  <c:v>7.317421221553757</c:v>
                </c:pt>
                <c:pt idx="1158">
                  <c:v>7.323999828238896</c:v>
                </c:pt>
                <c:pt idx="1159">
                  <c:v>7.33057843492404</c:v>
                </c:pt>
                <c:pt idx="1160">
                  <c:v>7.33715704160918</c:v>
                </c:pt>
                <c:pt idx="1161">
                  <c:v>7.34373564829432</c:v>
                </c:pt>
                <c:pt idx="1162">
                  <c:v>7.350314254979454</c:v>
                </c:pt>
                <c:pt idx="1163">
                  <c:v>7.3568928616646</c:v>
                </c:pt>
                <c:pt idx="1164">
                  <c:v>7.363471468349737</c:v>
                </c:pt>
                <c:pt idx="1165">
                  <c:v>7.37005007503489</c:v>
                </c:pt>
                <c:pt idx="1166">
                  <c:v>7.37662868172002</c:v>
                </c:pt>
                <c:pt idx="1167">
                  <c:v>7.38320728840516</c:v>
                </c:pt>
                <c:pt idx="1168">
                  <c:v>7.38978589509031</c:v>
                </c:pt>
                <c:pt idx="1169">
                  <c:v>7.396364501775447</c:v>
                </c:pt>
                <c:pt idx="1170">
                  <c:v>7.40294310846059</c:v>
                </c:pt>
                <c:pt idx="1171">
                  <c:v>7.40952171514573</c:v>
                </c:pt>
                <c:pt idx="1172">
                  <c:v>7.41610032183087</c:v>
                </c:pt>
                <c:pt idx="1173">
                  <c:v>7.422678928516007</c:v>
                </c:pt>
                <c:pt idx="1174">
                  <c:v>7.42925753520115</c:v>
                </c:pt>
                <c:pt idx="1175">
                  <c:v>7.435836141886289</c:v>
                </c:pt>
                <c:pt idx="1176">
                  <c:v>7.442414748571427</c:v>
                </c:pt>
                <c:pt idx="1177">
                  <c:v>7.44899335525657</c:v>
                </c:pt>
                <c:pt idx="1178">
                  <c:v>7.455571961941708</c:v>
                </c:pt>
                <c:pt idx="1179">
                  <c:v>7.462150568626845</c:v>
                </c:pt>
                <c:pt idx="1180">
                  <c:v>7.46872917531199</c:v>
                </c:pt>
                <c:pt idx="1181">
                  <c:v>7.47530778199713</c:v>
                </c:pt>
                <c:pt idx="1182">
                  <c:v>7.48188638868227</c:v>
                </c:pt>
                <c:pt idx="1183">
                  <c:v>7.48846499536741</c:v>
                </c:pt>
                <c:pt idx="1184">
                  <c:v>7.49504360205255</c:v>
                </c:pt>
                <c:pt idx="1185">
                  <c:v>7.50162220873769</c:v>
                </c:pt>
                <c:pt idx="1186">
                  <c:v>7.50820081542283</c:v>
                </c:pt>
                <c:pt idx="1187">
                  <c:v>7.51477942210797</c:v>
                </c:pt>
                <c:pt idx="1188">
                  <c:v>7.52135802879311</c:v>
                </c:pt>
                <c:pt idx="1189">
                  <c:v>7.527936635478245</c:v>
                </c:pt>
                <c:pt idx="1190">
                  <c:v>7.534515242163387</c:v>
                </c:pt>
                <c:pt idx="1191">
                  <c:v>7.54109384884853</c:v>
                </c:pt>
                <c:pt idx="1192">
                  <c:v>7.54767245553367</c:v>
                </c:pt>
                <c:pt idx="1193">
                  <c:v>7.554251062218809</c:v>
                </c:pt>
                <c:pt idx="1194">
                  <c:v>7.560829668903947</c:v>
                </c:pt>
                <c:pt idx="1195">
                  <c:v>7.567408275589087</c:v>
                </c:pt>
                <c:pt idx="1196">
                  <c:v>7.57398688227423</c:v>
                </c:pt>
                <c:pt idx="1197">
                  <c:v>7.58056548895937</c:v>
                </c:pt>
                <c:pt idx="1198">
                  <c:v>7.58714409564451</c:v>
                </c:pt>
                <c:pt idx="1199">
                  <c:v>7.59372270232966</c:v>
                </c:pt>
                <c:pt idx="1200">
                  <c:v>7.60030130901479</c:v>
                </c:pt>
                <c:pt idx="1201">
                  <c:v>7.60687991569993</c:v>
                </c:pt>
                <c:pt idx="1202">
                  <c:v>7.613458522385077</c:v>
                </c:pt>
                <c:pt idx="1203">
                  <c:v>7.620037129070216</c:v>
                </c:pt>
                <c:pt idx="1204">
                  <c:v>7.626615735755347</c:v>
                </c:pt>
                <c:pt idx="1205">
                  <c:v>7.633194342440497</c:v>
                </c:pt>
                <c:pt idx="1206">
                  <c:v>7.63977294912564</c:v>
                </c:pt>
                <c:pt idx="1207">
                  <c:v>7.64635155581078</c:v>
                </c:pt>
                <c:pt idx="1208">
                  <c:v>7.652930162495914</c:v>
                </c:pt>
                <c:pt idx="1209">
                  <c:v>7.659508769181057</c:v>
                </c:pt>
                <c:pt idx="1210">
                  <c:v>7.666087375866197</c:v>
                </c:pt>
                <c:pt idx="1211">
                  <c:v>7.67266598255134</c:v>
                </c:pt>
                <c:pt idx="1212">
                  <c:v>7.67924458923648</c:v>
                </c:pt>
                <c:pt idx="1213">
                  <c:v>7.68582319592162</c:v>
                </c:pt>
                <c:pt idx="1214">
                  <c:v>7.692401802606755</c:v>
                </c:pt>
                <c:pt idx="1215">
                  <c:v>7.698980409291897</c:v>
                </c:pt>
                <c:pt idx="1216">
                  <c:v>7.70555901597704</c:v>
                </c:pt>
                <c:pt idx="1217">
                  <c:v>7.71213762266218</c:v>
                </c:pt>
                <c:pt idx="1218">
                  <c:v>7.718716229347317</c:v>
                </c:pt>
                <c:pt idx="1219">
                  <c:v>7.725294836032456</c:v>
                </c:pt>
                <c:pt idx="1220">
                  <c:v>7.7318734427176</c:v>
                </c:pt>
                <c:pt idx="1221">
                  <c:v>7.73845204940274</c:v>
                </c:pt>
                <c:pt idx="1222">
                  <c:v>7.745030656087877</c:v>
                </c:pt>
                <c:pt idx="1223">
                  <c:v>7.75160926277302</c:v>
                </c:pt>
                <c:pt idx="1224">
                  <c:v>7.758187869458156</c:v>
                </c:pt>
                <c:pt idx="1225">
                  <c:v>7.764766476143297</c:v>
                </c:pt>
                <c:pt idx="1226">
                  <c:v>7.77134508282844</c:v>
                </c:pt>
                <c:pt idx="1227">
                  <c:v>7.77792368951358</c:v>
                </c:pt>
                <c:pt idx="1228">
                  <c:v>7.784502296198717</c:v>
                </c:pt>
                <c:pt idx="1229">
                  <c:v>7.79108090288386</c:v>
                </c:pt>
                <c:pt idx="1230">
                  <c:v>7.797659509568997</c:v>
                </c:pt>
                <c:pt idx="1231">
                  <c:v>7.80423811625414</c:v>
                </c:pt>
                <c:pt idx="1232">
                  <c:v>7.810816722939277</c:v>
                </c:pt>
                <c:pt idx="1233">
                  <c:v>7.817395329624417</c:v>
                </c:pt>
                <c:pt idx="1234">
                  <c:v>7.823973936309556</c:v>
                </c:pt>
                <c:pt idx="1235">
                  <c:v>7.8305525429947</c:v>
                </c:pt>
                <c:pt idx="1236">
                  <c:v>7.837131149679847</c:v>
                </c:pt>
                <c:pt idx="1237">
                  <c:v>7.84370975636499</c:v>
                </c:pt>
                <c:pt idx="1238">
                  <c:v>7.85028836305012</c:v>
                </c:pt>
                <c:pt idx="1239">
                  <c:v>7.856866969735267</c:v>
                </c:pt>
                <c:pt idx="1240">
                  <c:v>7.863445576420404</c:v>
                </c:pt>
                <c:pt idx="1241">
                  <c:v>7.87002418310555</c:v>
                </c:pt>
                <c:pt idx="1242">
                  <c:v>7.87660278979069</c:v>
                </c:pt>
                <c:pt idx="1243">
                  <c:v>7.883181396475829</c:v>
                </c:pt>
                <c:pt idx="1244">
                  <c:v>7.88976000316097</c:v>
                </c:pt>
                <c:pt idx="1245">
                  <c:v>7.89633860984611</c:v>
                </c:pt>
                <c:pt idx="1246">
                  <c:v>7.902917216531246</c:v>
                </c:pt>
                <c:pt idx="1247">
                  <c:v>7.90949582321639</c:v>
                </c:pt>
                <c:pt idx="1248">
                  <c:v>7.91607442990153</c:v>
                </c:pt>
                <c:pt idx="1249">
                  <c:v>7.92265303658667</c:v>
                </c:pt>
                <c:pt idx="1250">
                  <c:v>7.92923164327181</c:v>
                </c:pt>
                <c:pt idx="1251">
                  <c:v>7.935810249956946</c:v>
                </c:pt>
                <c:pt idx="1252">
                  <c:v>7.942388856642087</c:v>
                </c:pt>
                <c:pt idx="1253">
                  <c:v>7.94896746332723</c:v>
                </c:pt>
                <c:pt idx="1254">
                  <c:v>7.95554607001237</c:v>
                </c:pt>
                <c:pt idx="1255">
                  <c:v>7.962124676697504</c:v>
                </c:pt>
                <c:pt idx="1256">
                  <c:v>7.96870328338265</c:v>
                </c:pt>
                <c:pt idx="1257">
                  <c:v>7.97528189006779</c:v>
                </c:pt>
                <c:pt idx="1258">
                  <c:v>7.98186049675293</c:v>
                </c:pt>
                <c:pt idx="1259">
                  <c:v>7.98843910343807</c:v>
                </c:pt>
                <c:pt idx="1260">
                  <c:v>7.99501771012321</c:v>
                </c:pt>
                <c:pt idx="1261">
                  <c:v>8.00159631680835</c:v>
                </c:pt>
                <c:pt idx="1262">
                  <c:v>8.008174923493483</c:v>
                </c:pt>
                <c:pt idx="1263">
                  <c:v>8.01475353017863</c:v>
                </c:pt>
                <c:pt idx="1264">
                  <c:v>8.02133213686377</c:v>
                </c:pt>
                <c:pt idx="1265">
                  <c:v>8.02791074354891</c:v>
                </c:pt>
                <c:pt idx="1266">
                  <c:v>8.03448935023405</c:v>
                </c:pt>
                <c:pt idx="1267">
                  <c:v>8.041067956919184</c:v>
                </c:pt>
                <c:pt idx="1268">
                  <c:v>8.04764656360433</c:v>
                </c:pt>
                <c:pt idx="1269">
                  <c:v>8.054225170289468</c:v>
                </c:pt>
                <c:pt idx="1270">
                  <c:v>8.06080377697461</c:v>
                </c:pt>
                <c:pt idx="1271">
                  <c:v>8.06738238365976</c:v>
                </c:pt>
                <c:pt idx="1272">
                  <c:v>8.07396099034489</c:v>
                </c:pt>
                <c:pt idx="1273">
                  <c:v>8.08053959703004</c:v>
                </c:pt>
                <c:pt idx="1274">
                  <c:v>8.087118203715168</c:v>
                </c:pt>
                <c:pt idx="1275">
                  <c:v>8.09369681040032</c:v>
                </c:pt>
                <c:pt idx="1276">
                  <c:v>8.100275417085458</c:v>
                </c:pt>
                <c:pt idx="1277">
                  <c:v>8.1068540237706</c:v>
                </c:pt>
                <c:pt idx="1278">
                  <c:v>8.11343263045574</c:v>
                </c:pt>
                <c:pt idx="1279">
                  <c:v>8.120011237140874</c:v>
                </c:pt>
                <c:pt idx="1280">
                  <c:v>8.12658984382602</c:v>
                </c:pt>
                <c:pt idx="1281">
                  <c:v>8.13316845051115</c:v>
                </c:pt>
                <c:pt idx="1282">
                  <c:v>8.139747057196302</c:v>
                </c:pt>
                <c:pt idx="1283">
                  <c:v>8.146325663881431</c:v>
                </c:pt>
                <c:pt idx="1284">
                  <c:v>8.15290427056658</c:v>
                </c:pt>
                <c:pt idx="1285">
                  <c:v>8.15948287725172</c:v>
                </c:pt>
                <c:pt idx="1286">
                  <c:v>8.166061483936849</c:v>
                </c:pt>
                <c:pt idx="1287">
                  <c:v>8.172640090622</c:v>
                </c:pt>
                <c:pt idx="1288">
                  <c:v>8.17921869730714</c:v>
                </c:pt>
                <c:pt idx="1289">
                  <c:v>8.18579730399228</c:v>
                </c:pt>
                <c:pt idx="1290">
                  <c:v>8.192375910677418</c:v>
                </c:pt>
                <c:pt idx="1291">
                  <c:v>8.19895451736256</c:v>
                </c:pt>
                <c:pt idx="1292">
                  <c:v>8.2055331240477</c:v>
                </c:pt>
                <c:pt idx="1293">
                  <c:v>8.212111730732831</c:v>
                </c:pt>
                <c:pt idx="1294">
                  <c:v>8.21869033741798</c:v>
                </c:pt>
                <c:pt idx="1295">
                  <c:v>8.225268944103114</c:v>
                </c:pt>
                <c:pt idx="1296">
                  <c:v>8.23184755078826</c:v>
                </c:pt>
                <c:pt idx="1297">
                  <c:v>8.238426157473398</c:v>
                </c:pt>
                <c:pt idx="1298">
                  <c:v>8.245004764158535</c:v>
                </c:pt>
                <c:pt idx="1299">
                  <c:v>8.25158337084368</c:v>
                </c:pt>
                <c:pt idx="1300">
                  <c:v>8.258161977528818</c:v>
                </c:pt>
                <c:pt idx="1301">
                  <c:v>8.26474058421396</c:v>
                </c:pt>
                <c:pt idx="1302">
                  <c:v>8.271319190899094</c:v>
                </c:pt>
                <c:pt idx="1303">
                  <c:v>8.27789779758424</c:v>
                </c:pt>
                <c:pt idx="1304">
                  <c:v>8.28447640426938</c:v>
                </c:pt>
                <c:pt idx="1305">
                  <c:v>8.291055010954514</c:v>
                </c:pt>
                <c:pt idx="1306">
                  <c:v>8.29763361763966</c:v>
                </c:pt>
                <c:pt idx="1307">
                  <c:v>8.304212224324812</c:v>
                </c:pt>
                <c:pt idx="1308">
                  <c:v>8.31079083100994</c:v>
                </c:pt>
                <c:pt idx="1309">
                  <c:v>8.317369437695078</c:v>
                </c:pt>
                <c:pt idx="1310">
                  <c:v>8.32394804438023</c:v>
                </c:pt>
                <c:pt idx="1311">
                  <c:v>8.33052665106537</c:v>
                </c:pt>
                <c:pt idx="1312">
                  <c:v>8.33710525775051</c:v>
                </c:pt>
                <c:pt idx="1313">
                  <c:v>8.34368386443565</c:v>
                </c:pt>
                <c:pt idx="1314">
                  <c:v>8.35026247112079</c:v>
                </c:pt>
                <c:pt idx="1315">
                  <c:v>8.35684107780593</c:v>
                </c:pt>
                <c:pt idx="1316">
                  <c:v>8.36341968449107</c:v>
                </c:pt>
                <c:pt idx="1317">
                  <c:v>8.36999829117621</c:v>
                </c:pt>
                <c:pt idx="1318">
                  <c:v>8.37657689786135</c:v>
                </c:pt>
                <c:pt idx="1319">
                  <c:v>8.38315550454649</c:v>
                </c:pt>
                <c:pt idx="1320">
                  <c:v>8.38973411123163</c:v>
                </c:pt>
                <c:pt idx="1321">
                  <c:v>8.39631271791677</c:v>
                </c:pt>
                <c:pt idx="1322">
                  <c:v>8.40289132460191</c:v>
                </c:pt>
                <c:pt idx="1323">
                  <c:v>8.40946993128705</c:v>
                </c:pt>
                <c:pt idx="1324">
                  <c:v>8.41604853797219</c:v>
                </c:pt>
                <c:pt idx="1325">
                  <c:v>8.42262714465733</c:v>
                </c:pt>
                <c:pt idx="1326">
                  <c:v>8.429205751342468</c:v>
                </c:pt>
                <c:pt idx="1327">
                  <c:v>8.43578435802761</c:v>
                </c:pt>
                <c:pt idx="1328">
                  <c:v>8.442362964712748</c:v>
                </c:pt>
                <c:pt idx="1329">
                  <c:v>8.448941571397885</c:v>
                </c:pt>
                <c:pt idx="1330">
                  <c:v>8.45552017808303</c:v>
                </c:pt>
                <c:pt idx="1331">
                  <c:v>8.46209878476817</c:v>
                </c:pt>
                <c:pt idx="1332">
                  <c:v>8.46867739145331</c:v>
                </c:pt>
                <c:pt idx="1333">
                  <c:v>8.47525599813845</c:v>
                </c:pt>
                <c:pt idx="1334">
                  <c:v>8.48183460482359</c:v>
                </c:pt>
                <c:pt idx="1335">
                  <c:v>8.48841321150873</c:v>
                </c:pt>
                <c:pt idx="1336">
                  <c:v>8.494991818193868</c:v>
                </c:pt>
                <c:pt idx="1337">
                  <c:v>8.501570424879008</c:v>
                </c:pt>
                <c:pt idx="1338">
                  <c:v>8.508149031564151</c:v>
                </c:pt>
                <c:pt idx="1339">
                  <c:v>8.51472763824929</c:v>
                </c:pt>
                <c:pt idx="1340">
                  <c:v>8.521306244934424</c:v>
                </c:pt>
                <c:pt idx="1341">
                  <c:v>8.52788485161958</c:v>
                </c:pt>
                <c:pt idx="1342">
                  <c:v>8.53446345830471</c:v>
                </c:pt>
                <c:pt idx="1343">
                  <c:v>8.541042064989858</c:v>
                </c:pt>
                <c:pt idx="1344">
                  <c:v>8.547620671674998</c:v>
                </c:pt>
                <c:pt idx="1345">
                  <c:v>8.55419927836014</c:v>
                </c:pt>
                <c:pt idx="1346">
                  <c:v>8.56077788504528</c:v>
                </c:pt>
                <c:pt idx="1347">
                  <c:v>8.567356491730418</c:v>
                </c:pt>
                <c:pt idx="1348">
                  <c:v>8.57393509841556</c:v>
                </c:pt>
                <c:pt idx="1349">
                  <c:v>8.5805137051007</c:v>
                </c:pt>
                <c:pt idx="1350">
                  <c:v>8.58709231178584</c:v>
                </c:pt>
                <c:pt idx="1351">
                  <c:v>8.59367091847098</c:v>
                </c:pt>
                <c:pt idx="1352">
                  <c:v>8.60024952515612</c:v>
                </c:pt>
                <c:pt idx="1353">
                  <c:v>8.606828131841258</c:v>
                </c:pt>
                <c:pt idx="1354">
                  <c:v>8.6134067385264</c:v>
                </c:pt>
                <c:pt idx="1355">
                  <c:v>8.619985345211534</c:v>
                </c:pt>
                <c:pt idx="1356">
                  <c:v>8.626563951896678</c:v>
                </c:pt>
                <c:pt idx="1357">
                  <c:v>8.63314255858182</c:v>
                </c:pt>
                <c:pt idx="1358">
                  <c:v>8.639721165266955</c:v>
                </c:pt>
                <c:pt idx="1359">
                  <c:v>8.646299771952098</c:v>
                </c:pt>
                <c:pt idx="1360">
                  <c:v>8.65287837863724</c:v>
                </c:pt>
                <c:pt idx="1361">
                  <c:v>8.65945698532238</c:v>
                </c:pt>
                <c:pt idx="1362">
                  <c:v>8.66603559200752</c:v>
                </c:pt>
                <c:pt idx="1363">
                  <c:v>8.67261419869266</c:v>
                </c:pt>
                <c:pt idx="1364">
                  <c:v>8.6791928053778</c:v>
                </c:pt>
                <c:pt idx="1365">
                  <c:v>8.68577141206294</c:v>
                </c:pt>
                <c:pt idx="1366">
                  <c:v>8.69235001874808</c:v>
                </c:pt>
                <c:pt idx="1367">
                  <c:v>8.698928625433213</c:v>
                </c:pt>
                <c:pt idx="1368">
                  <c:v>8.705507232118367</c:v>
                </c:pt>
                <c:pt idx="1369">
                  <c:v>8.7120858388035</c:v>
                </c:pt>
                <c:pt idx="1370">
                  <c:v>8.71866444548864</c:v>
                </c:pt>
                <c:pt idx="1371">
                  <c:v>8.725243052173775</c:v>
                </c:pt>
                <c:pt idx="1372">
                  <c:v>8.731821658858918</c:v>
                </c:pt>
                <c:pt idx="1373">
                  <c:v>8.73840026554406</c:v>
                </c:pt>
                <c:pt idx="1374">
                  <c:v>8.744978872229195</c:v>
                </c:pt>
                <c:pt idx="1375">
                  <c:v>8.75155747891434</c:v>
                </c:pt>
                <c:pt idx="1376">
                  <c:v>8.75813608559948</c:v>
                </c:pt>
                <c:pt idx="1377">
                  <c:v>8.76471469228462</c:v>
                </c:pt>
                <c:pt idx="1378">
                  <c:v>8.77129329896977</c:v>
                </c:pt>
                <c:pt idx="1379">
                  <c:v>8.777871905654905</c:v>
                </c:pt>
                <c:pt idx="1380">
                  <c:v>8.78445051234005</c:v>
                </c:pt>
                <c:pt idx="1381">
                  <c:v>8.791029119025188</c:v>
                </c:pt>
                <c:pt idx="1382">
                  <c:v>8.797607725710318</c:v>
                </c:pt>
                <c:pt idx="1383">
                  <c:v>8.80418633239547</c:v>
                </c:pt>
                <c:pt idx="1384">
                  <c:v>8.81076493908061</c:v>
                </c:pt>
                <c:pt idx="1385">
                  <c:v>8.81734354576575</c:v>
                </c:pt>
                <c:pt idx="1386">
                  <c:v>8.823922152450885</c:v>
                </c:pt>
                <c:pt idx="1387">
                  <c:v>8.83050075913603</c:v>
                </c:pt>
                <c:pt idx="1388">
                  <c:v>8.837079365821168</c:v>
                </c:pt>
                <c:pt idx="1389">
                  <c:v>8.84365797250631</c:v>
                </c:pt>
                <c:pt idx="1390">
                  <c:v>8.85023657919145</c:v>
                </c:pt>
                <c:pt idx="1391">
                  <c:v>8.856815185876588</c:v>
                </c:pt>
                <c:pt idx="1392">
                  <c:v>8.86339379256173</c:v>
                </c:pt>
                <c:pt idx="1393">
                  <c:v>8.869972399246872</c:v>
                </c:pt>
                <c:pt idx="1394">
                  <c:v>8.87655100593201</c:v>
                </c:pt>
                <c:pt idx="1395">
                  <c:v>8.88312961261715</c:v>
                </c:pt>
                <c:pt idx="1396">
                  <c:v>8.88970821930229</c:v>
                </c:pt>
                <c:pt idx="1397">
                  <c:v>8.89628682598743</c:v>
                </c:pt>
                <c:pt idx="1398">
                  <c:v>8.902865432672568</c:v>
                </c:pt>
                <c:pt idx="1399">
                  <c:v>8.90944403935771</c:v>
                </c:pt>
                <c:pt idx="1400">
                  <c:v>8.91602264604285</c:v>
                </c:pt>
                <c:pt idx="1401">
                  <c:v>8.92260125272799</c:v>
                </c:pt>
                <c:pt idx="1402">
                  <c:v>8.92917985941313</c:v>
                </c:pt>
                <c:pt idx="1403">
                  <c:v>8.93575846609827</c:v>
                </c:pt>
                <c:pt idx="1404">
                  <c:v>8.94233707278341</c:v>
                </c:pt>
                <c:pt idx="1405">
                  <c:v>8.948915679468548</c:v>
                </c:pt>
                <c:pt idx="1406">
                  <c:v>8.95549428615369</c:v>
                </c:pt>
                <c:pt idx="1407">
                  <c:v>8.96207289283883</c:v>
                </c:pt>
                <c:pt idx="1408">
                  <c:v>8.96865149952397</c:v>
                </c:pt>
                <c:pt idx="1409">
                  <c:v>8.97523010620911</c:v>
                </c:pt>
                <c:pt idx="1410">
                  <c:v>8.98180871289425</c:v>
                </c:pt>
                <c:pt idx="1411">
                  <c:v>8.9883873195794</c:v>
                </c:pt>
                <c:pt idx="1412">
                  <c:v>8.994965926264525</c:v>
                </c:pt>
                <c:pt idx="1413">
                  <c:v>9.00154453294967</c:v>
                </c:pt>
                <c:pt idx="1414">
                  <c:v>9.008123139634801</c:v>
                </c:pt>
                <c:pt idx="1415">
                  <c:v>9.014701746319954</c:v>
                </c:pt>
                <c:pt idx="1416">
                  <c:v>9.0212803530051</c:v>
                </c:pt>
                <c:pt idx="1417">
                  <c:v>9.02785895969024</c:v>
                </c:pt>
                <c:pt idx="1418">
                  <c:v>9.034437566375382</c:v>
                </c:pt>
                <c:pt idx="1419">
                  <c:v>9.041016173060518</c:v>
                </c:pt>
                <c:pt idx="1420">
                  <c:v>9.04759477974566</c:v>
                </c:pt>
                <c:pt idx="1421">
                  <c:v>9.054173386430794</c:v>
                </c:pt>
                <c:pt idx="1422">
                  <c:v>9.06075199311594</c:v>
                </c:pt>
                <c:pt idx="1423">
                  <c:v>9.06733059980108</c:v>
                </c:pt>
                <c:pt idx="1424">
                  <c:v>9.07390920648622</c:v>
                </c:pt>
                <c:pt idx="1425">
                  <c:v>9.08048781317136</c:v>
                </c:pt>
                <c:pt idx="1426">
                  <c:v>9.087066419856501</c:v>
                </c:pt>
                <c:pt idx="1427">
                  <c:v>9.09364502654164</c:v>
                </c:pt>
                <c:pt idx="1428">
                  <c:v>9.100223633226774</c:v>
                </c:pt>
                <c:pt idx="1429">
                  <c:v>9.10680223991192</c:v>
                </c:pt>
                <c:pt idx="1430">
                  <c:v>9.11338084659706</c:v>
                </c:pt>
                <c:pt idx="1431">
                  <c:v>9.1199594532822</c:v>
                </c:pt>
                <c:pt idx="1432">
                  <c:v>9.12653805996734</c:v>
                </c:pt>
                <c:pt idx="1433">
                  <c:v>9.133116666652475</c:v>
                </c:pt>
                <c:pt idx="1434">
                  <c:v>9.13969527333762</c:v>
                </c:pt>
                <c:pt idx="1435">
                  <c:v>9.146273880022749</c:v>
                </c:pt>
                <c:pt idx="1436">
                  <c:v>9.1528524867079</c:v>
                </c:pt>
                <c:pt idx="1437">
                  <c:v>9.15943109339304</c:v>
                </c:pt>
                <c:pt idx="1438">
                  <c:v>9.166009700078174</c:v>
                </c:pt>
                <c:pt idx="1439">
                  <c:v>9.17258830676332</c:v>
                </c:pt>
                <c:pt idx="1440">
                  <c:v>9.17916691344846</c:v>
                </c:pt>
                <c:pt idx="1441">
                  <c:v>9.1857455201336</c:v>
                </c:pt>
                <c:pt idx="1442">
                  <c:v>9.192324126818738</c:v>
                </c:pt>
                <c:pt idx="1443">
                  <c:v>9.198902733503875</c:v>
                </c:pt>
                <c:pt idx="1444">
                  <c:v>9.20548134018902</c:v>
                </c:pt>
                <c:pt idx="1445">
                  <c:v>9.212059946874158</c:v>
                </c:pt>
                <c:pt idx="1446">
                  <c:v>9.2186385535593</c:v>
                </c:pt>
                <c:pt idx="1447">
                  <c:v>9.225217160244435</c:v>
                </c:pt>
                <c:pt idx="1448">
                  <c:v>9.231795766929569</c:v>
                </c:pt>
                <c:pt idx="1449">
                  <c:v>9.23837437361472</c:v>
                </c:pt>
                <c:pt idx="1450">
                  <c:v>9.24495298029985</c:v>
                </c:pt>
                <c:pt idx="1451">
                  <c:v>9.25153158698501</c:v>
                </c:pt>
                <c:pt idx="1452">
                  <c:v>9.258110193670143</c:v>
                </c:pt>
                <c:pt idx="1453">
                  <c:v>9.26468880035529</c:v>
                </c:pt>
                <c:pt idx="1454">
                  <c:v>9.271267407040421</c:v>
                </c:pt>
                <c:pt idx="1455">
                  <c:v>9.27784601372557</c:v>
                </c:pt>
                <c:pt idx="1456">
                  <c:v>9.284424620410705</c:v>
                </c:pt>
                <c:pt idx="1457">
                  <c:v>9.291003227095848</c:v>
                </c:pt>
                <c:pt idx="1458">
                  <c:v>9.29758183378099</c:v>
                </c:pt>
                <c:pt idx="1459">
                  <c:v>9.304160440466125</c:v>
                </c:pt>
                <c:pt idx="1460">
                  <c:v>9.31073904715127</c:v>
                </c:pt>
                <c:pt idx="1461">
                  <c:v>9.31731765383641</c:v>
                </c:pt>
                <c:pt idx="1462">
                  <c:v>9.32389626052155</c:v>
                </c:pt>
                <c:pt idx="1463">
                  <c:v>9.33047486720669</c:v>
                </c:pt>
                <c:pt idx="1464">
                  <c:v>9.337053473891821</c:v>
                </c:pt>
                <c:pt idx="1465">
                  <c:v>9.34363208057697</c:v>
                </c:pt>
                <c:pt idx="1466">
                  <c:v>9.35021068726211</c:v>
                </c:pt>
                <c:pt idx="1467">
                  <c:v>9.35678929394725</c:v>
                </c:pt>
                <c:pt idx="1468">
                  <c:v>9.36336790063239</c:v>
                </c:pt>
                <c:pt idx="1469">
                  <c:v>9.36994650731753</c:v>
                </c:pt>
                <c:pt idx="1470">
                  <c:v>9.37652511400267</c:v>
                </c:pt>
                <c:pt idx="1471">
                  <c:v>9.38310372068781</c:v>
                </c:pt>
                <c:pt idx="1472">
                  <c:v>9.38968232737295</c:v>
                </c:pt>
                <c:pt idx="1473">
                  <c:v>9.39626093405809</c:v>
                </c:pt>
                <c:pt idx="1474">
                  <c:v>9.40283954074323</c:v>
                </c:pt>
                <c:pt idx="1475">
                  <c:v>9.40941814742837</c:v>
                </c:pt>
                <c:pt idx="1476">
                  <c:v>9.41599675411351</c:v>
                </c:pt>
                <c:pt idx="1477">
                  <c:v>9.42257536079865</c:v>
                </c:pt>
                <c:pt idx="1478">
                  <c:v>9.42915396748379</c:v>
                </c:pt>
                <c:pt idx="1479">
                  <c:v>9.43573257416894</c:v>
                </c:pt>
                <c:pt idx="1480">
                  <c:v>9.442311180854059</c:v>
                </c:pt>
                <c:pt idx="1481">
                  <c:v>9.44888978753921</c:v>
                </c:pt>
                <c:pt idx="1482">
                  <c:v>9.45546839422435</c:v>
                </c:pt>
                <c:pt idx="1483">
                  <c:v>9.4620470009095</c:v>
                </c:pt>
                <c:pt idx="1484">
                  <c:v>9.46862560759464</c:v>
                </c:pt>
                <c:pt idx="1485">
                  <c:v>9.47520421427978</c:v>
                </c:pt>
                <c:pt idx="1486">
                  <c:v>9.48178282096492</c:v>
                </c:pt>
                <c:pt idx="1487">
                  <c:v>9.48836142765005</c:v>
                </c:pt>
                <c:pt idx="1488">
                  <c:v>9.4949400343352</c:v>
                </c:pt>
                <c:pt idx="1489">
                  <c:v>9.501518641020338</c:v>
                </c:pt>
                <c:pt idx="1490">
                  <c:v>9.50809724770548</c:v>
                </c:pt>
                <c:pt idx="1491">
                  <c:v>9.51467585439062</c:v>
                </c:pt>
                <c:pt idx="1492">
                  <c:v>9.521254461075751</c:v>
                </c:pt>
                <c:pt idx="1493">
                  <c:v>9.5278330677609</c:v>
                </c:pt>
                <c:pt idx="1494">
                  <c:v>9.53441167444604</c:v>
                </c:pt>
                <c:pt idx="1495">
                  <c:v>9.540990281131169</c:v>
                </c:pt>
                <c:pt idx="1496">
                  <c:v>9.547568887816318</c:v>
                </c:pt>
                <c:pt idx="1497">
                  <c:v>9.55414749450146</c:v>
                </c:pt>
                <c:pt idx="1498">
                  <c:v>9.5607261011866</c:v>
                </c:pt>
                <c:pt idx="1499">
                  <c:v>9.56730470787174</c:v>
                </c:pt>
                <c:pt idx="1500">
                  <c:v>9.57388331455688</c:v>
                </c:pt>
                <c:pt idx="1501">
                  <c:v>9.58046192124202</c:v>
                </c:pt>
                <c:pt idx="1502">
                  <c:v>9.58704052792716</c:v>
                </c:pt>
                <c:pt idx="1503">
                  <c:v>9.5936191346123</c:v>
                </c:pt>
                <c:pt idx="1504">
                  <c:v>9.600197741297441</c:v>
                </c:pt>
                <c:pt idx="1505">
                  <c:v>9.606776347982578</c:v>
                </c:pt>
                <c:pt idx="1506">
                  <c:v>9.61335495466772</c:v>
                </c:pt>
                <c:pt idx="1507">
                  <c:v>9.619933561352855</c:v>
                </c:pt>
                <c:pt idx="1508">
                  <c:v>9.626512168038</c:v>
                </c:pt>
                <c:pt idx="1509">
                  <c:v>9.63309077472314</c:v>
                </c:pt>
                <c:pt idx="1510">
                  <c:v>9.63966938140828</c:v>
                </c:pt>
                <c:pt idx="1511">
                  <c:v>9.646247988093414</c:v>
                </c:pt>
                <c:pt idx="1512">
                  <c:v>9.65282659477856</c:v>
                </c:pt>
                <c:pt idx="1513">
                  <c:v>9.6594052014637</c:v>
                </c:pt>
                <c:pt idx="1514">
                  <c:v>9.66598380814884</c:v>
                </c:pt>
                <c:pt idx="1515">
                  <c:v>9.67256241483398</c:v>
                </c:pt>
                <c:pt idx="1516">
                  <c:v>9.679141021519124</c:v>
                </c:pt>
                <c:pt idx="1517">
                  <c:v>9.68571962820426</c:v>
                </c:pt>
                <c:pt idx="1518">
                  <c:v>9.6922982348894</c:v>
                </c:pt>
                <c:pt idx="1519">
                  <c:v>9.698876841574544</c:v>
                </c:pt>
                <c:pt idx="1520">
                  <c:v>9.70545544825968</c:v>
                </c:pt>
                <c:pt idx="1521">
                  <c:v>9.71203405494483</c:v>
                </c:pt>
                <c:pt idx="1522">
                  <c:v>9.71861266162996</c:v>
                </c:pt>
                <c:pt idx="1523">
                  <c:v>9.725191268315108</c:v>
                </c:pt>
                <c:pt idx="1524">
                  <c:v>9.731769875000251</c:v>
                </c:pt>
                <c:pt idx="1525">
                  <c:v>9.73834848168538</c:v>
                </c:pt>
                <c:pt idx="1526">
                  <c:v>9.744927088370515</c:v>
                </c:pt>
                <c:pt idx="1527">
                  <c:v>9.75150569505567</c:v>
                </c:pt>
                <c:pt idx="1528">
                  <c:v>9.75808430174081</c:v>
                </c:pt>
                <c:pt idx="1529">
                  <c:v>9.764662908425952</c:v>
                </c:pt>
                <c:pt idx="1530">
                  <c:v>9.771241515111088</c:v>
                </c:pt>
                <c:pt idx="1531">
                  <c:v>9.777820121796225</c:v>
                </c:pt>
                <c:pt idx="1532">
                  <c:v>9.784398728481364</c:v>
                </c:pt>
                <c:pt idx="1533">
                  <c:v>9.790977335166508</c:v>
                </c:pt>
                <c:pt idx="1534">
                  <c:v>9.797555941851648</c:v>
                </c:pt>
                <c:pt idx="1535">
                  <c:v>9.80413454853679</c:v>
                </c:pt>
                <c:pt idx="1536">
                  <c:v>9.81071315522193</c:v>
                </c:pt>
                <c:pt idx="1537">
                  <c:v>9.817291761907068</c:v>
                </c:pt>
                <c:pt idx="1538">
                  <c:v>9.82387036859221</c:v>
                </c:pt>
                <c:pt idx="1539">
                  <c:v>9.83044897527735</c:v>
                </c:pt>
                <c:pt idx="1540">
                  <c:v>9.837027581962488</c:v>
                </c:pt>
                <c:pt idx="1541">
                  <c:v>9.84360618864763</c:v>
                </c:pt>
                <c:pt idx="1542">
                  <c:v>9.85018479533277</c:v>
                </c:pt>
                <c:pt idx="1543">
                  <c:v>9.85676340201791</c:v>
                </c:pt>
                <c:pt idx="1544">
                  <c:v>9.86334200870305</c:v>
                </c:pt>
                <c:pt idx="1545">
                  <c:v>9.86992061538819</c:v>
                </c:pt>
                <c:pt idx="1546">
                  <c:v>9.87649922207333</c:v>
                </c:pt>
                <c:pt idx="1547">
                  <c:v>9.88307782875847</c:v>
                </c:pt>
                <c:pt idx="1548">
                  <c:v>9.88965643544361</c:v>
                </c:pt>
                <c:pt idx="1549">
                  <c:v>9.89623504212875</c:v>
                </c:pt>
                <c:pt idx="1550">
                  <c:v>9.902813648813888</c:v>
                </c:pt>
                <c:pt idx="1551">
                  <c:v>9.90939225549903</c:v>
                </c:pt>
                <c:pt idx="1552">
                  <c:v>9.91597086218417</c:v>
                </c:pt>
                <c:pt idx="1553">
                  <c:v>9.92254946886931</c:v>
                </c:pt>
                <c:pt idx="1554">
                  <c:v>9.929128075554461</c:v>
                </c:pt>
                <c:pt idx="1555">
                  <c:v>9.93570668223959</c:v>
                </c:pt>
                <c:pt idx="1556">
                  <c:v>9.94228528892473</c:v>
                </c:pt>
                <c:pt idx="1557">
                  <c:v>9.948863895609875</c:v>
                </c:pt>
                <c:pt idx="1558">
                  <c:v>9.95544250229502</c:v>
                </c:pt>
                <c:pt idx="1559">
                  <c:v>9.96202110898016</c:v>
                </c:pt>
                <c:pt idx="1560">
                  <c:v>9.9685997156653</c:v>
                </c:pt>
                <c:pt idx="1561">
                  <c:v>9.975178322350438</c:v>
                </c:pt>
                <c:pt idx="1562">
                  <c:v>9.98175692903558</c:v>
                </c:pt>
                <c:pt idx="1563">
                  <c:v>9.98833553572072</c:v>
                </c:pt>
                <c:pt idx="1564">
                  <c:v>9.994914142405854</c:v>
                </c:pt>
                <c:pt idx="1565">
                  <c:v>10.001492749091</c:v>
                </c:pt>
                <c:pt idx="1566">
                  <c:v>10.0080713557761</c:v>
                </c:pt>
                <c:pt idx="1567">
                  <c:v>10.0146499624613</c:v>
                </c:pt>
                <c:pt idx="1568">
                  <c:v>10.0212285691464</c:v>
                </c:pt>
                <c:pt idx="1569">
                  <c:v>10.0278071758316</c:v>
                </c:pt>
                <c:pt idx="1570">
                  <c:v>10.0343857825167</c:v>
                </c:pt>
                <c:pt idx="1571">
                  <c:v>10.0409643892018</c:v>
                </c:pt>
                <c:pt idx="1572">
                  <c:v>10.047542995887</c:v>
                </c:pt>
                <c:pt idx="1573">
                  <c:v>10.0541216025721</c:v>
                </c:pt>
                <c:pt idx="1574">
                  <c:v>10.0607002092573</c:v>
                </c:pt>
                <c:pt idx="1575">
                  <c:v>10.0672788159424</c:v>
                </c:pt>
                <c:pt idx="1576">
                  <c:v>10.0738574226275</c:v>
                </c:pt>
                <c:pt idx="1577">
                  <c:v>10.0804360293127</c:v>
                </c:pt>
                <c:pt idx="1578">
                  <c:v>10.0870146359978</c:v>
                </c:pt>
                <c:pt idx="1579">
                  <c:v>10.093593242683</c:v>
                </c:pt>
                <c:pt idx="1580">
                  <c:v>10.1001718493681</c:v>
                </c:pt>
                <c:pt idx="1581">
                  <c:v>10.1067504560532</c:v>
                </c:pt>
                <c:pt idx="1582">
                  <c:v>10.1133290627384</c:v>
                </c:pt>
                <c:pt idx="1583">
                  <c:v>10.1199076694235</c:v>
                </c:pt>
                <c:pt idx="1584">
                  <c:v>10.1264862761087</c:v>
                </c:pt>
                <c:pt idx="1585">
                  <c:v>10.1330648827938</c:v>
                </c:pt>
                <c:pt idx="1586">
                  <c:v>10.1396434894789</c:v>
                </c:pt>
                <c:pt idx="1587">
                  <c:v>10.1462220961641</c:v>
                </c:pt>
                <c:pt idx="1588">
                  <c:v>10.1528007028492</c:v>
                </c:pt>
                <c:pt idx="1589">
                  <c:v>10.1593793095344</c:v>
                </c:pt>
                <c:pt idx="1590">
                  <c:v>10.1659579162195</c:v>
                </c:pt>
                <c:pt idx="1591">
                  <c:v>10.17253652290461</c:v>
                </c:pt>
                <c:pt idx="1592">
                  <c:v>10.1791151295898</c:v>
                </c:pt>
                <c:pt idx="1593">
                  <c:v>10.1856937362749</c:v>
                </c:pt>
                <c:pt idx="1594">
                  <c:v>10.1922723429601</c:v>
                </c:pt>
                <c:pt idx="1595">
                  <c:v>10.1988509496452</c:v>
                </c:pt>
                <c:pt idx="1596">
                  <c:v>10.2054295563303</c:v>
                </c:pt>
                <c:pt idx="1597">
                  <c:v>10.2120081630155</c:v>
                </c:pt>
                <c:pt idx="1598">
                  <c:v>10.2185867697006</c:v>
                </c:pt>
                <c:pt idx="1599">
                  <c:v>10.2251653763858</c:v>
                </c:pt>
                <c:pt idx="1600">
                  <c:v>10.2317439830709</c:v>
                </c:pt>
                <c:pt idx="1601">
                  <c:v>10.238322589756</c:v>
                </c:pt>
                <c:pt idx="1602">
                  <c:v>10.2449011964412</c:v>
                </c:pt>
                <c:pt idx="1603">
                  <c:v>10.2514798031263</c:v>
                </c:pt>
                <c:pt idx="1604">
                  <c:v>10.2580584098115</c:v>
                </c:pt>
                <c:pt idx="1605">
                  <c:v>10.2646370164966</c:v>
                </c:pt>
                <c:pt idx="1606">
                  <c:v>10.2712156231818</c:v>
                </c:pt>
                <c:pt idx="1607">
                  <c:v>10.2777942298669</c:v>
                </c:pt>
                <c:pt idx="1608">
                  <c:v>10.284372836552</c:v>
                </c:pt>
                <c:pt idx="1609">
                  <c:v>10.2909514432372</c:v>
                </c:pt>
                <c:pt idx="1610">
                  <c:v>10.2975300499223</c:v>
                </c:pt>
                <c:pt idx="1611">
                  <c:v>10.3041086566075</c:v>
                </c:pt>
                <c:pt idx="1612">
                  <c:v>10.3106872632926</c:v>
                </c:pt>
                <c:pt idx="1613">
                  <c:v>10.3172658699777</c:v>
                </c:pt>
                <c:pt idx="1614">
                  <c:v>10.3238444766629</c:v>
                </c:pt>
                <c:pt idx="1615">
                  <c:v>10.330423083348</c:v>
                </c:pt>
                <c:pt idx="1616">
                  <c:v>10.3370016900332</c:v>
                </c:pt>
                <c:pt idx="1617">
                  <c:v>10.3435802967183</c:v>
                </c:pt>
                <c:pt idx="1618">
                  <c:v>10.3501589034034</c:v>
                </c:pt>
                <c:pt idx="1619">
                  <c:v>10.3567375100886</c:v>
                </c:pt>
                <c:pt idx="1620">
                  <c:v>10.3633161167737</c:v>
                </c:pt>
                <c:pt idx="1621">
                  <c:v>10.3698947234589</c:v>
                </c:pt>
                <c:pt idx="1622">
                  <c:v>10.376473330144</c:v>
                </c:pt>
                <c:pt idx="1623">
                  <c:v>10.3830519368291</c:v>
                </c:pt>
                <c:pt idx="1624">
                  <c:v>10.3896305435143</c:v>
                </c:pt>
                <c:pt idx="1625">
                  <c:v>10.3962091501994</c:v>
                </c:pt>
                <c:pt idx="1626">
                  <c:v>10.4027877568846</c:v>
                </c:pt>
                <c:pt idx="1627">
                  <c:v>10.4093663635697</c:v>
                </c:pt>
                <c:pt idx="1628">
                  <c:v>10.4159449702548</c:v>
                </c:pt>
                <c:pt idx="1629">
                  <c:v>10.42252357694</c:v>
                </c:pt>
                <c:pt idx="1630">
                  <c:v>10.4291021836251</c:v>
                </c:pt>
                <c:pt idx="1631">
                  <c:v>10.4356807903103</c:v>
                </c:pt>
                <c:pt idx="1632">
                  <c:v>10.4422593969954</c:v>
                </c:pt>
                <c:pt idx="1633">
                  <c:v>10.4488380036805</c:v>
                </c:pt>
                <c:pt idx="1634">
                  <c:v>10.45541661036571</c:v>
                </c:pt>
                <c:pt idx="1635">
                  <c:v>10.4619952170508</c:v>
                </c:pt>
                <c:pt idx="1636">
                  <c:v>10.468573823736</c:v>
                </c:pt>
                <c:pt idx="1637">
                  <c:v>10.4751524304211</c:v>
                </c:pt>
                <c:pt idx="1638">
                  <c:v>10.4817310371062</c:v>
                </c:pt>
                <c:pt idx="1639">
                  <c:v>10.4883096437914</c:v>
                </c:pt>
                <c:pt idx="1640">
                  <c:v>10.4948882504765</c:v>
                </c:pt>
                <c:pt idx="1641">
                  <c:v>10.5014668571617</c:v>
                </c:pt>
                <c:pt idx="1642">
                  <c:v>10.5080454638468</c:v>
                </c:pt>
                <c:pt idx="1643">
                  <c:v>10.5146240705319</c:v>
                </c:pt>
                <c:pt idx="1644">
                  <c:v>10.5212026772171</c:v>
                </c:pt>
                <c:pt idx="1645">
                  <c:v>10.5277812839022</c:v>
                </c:pt>
                <c:pt idx="1646">
                  <c:v>10.5343598905874</c:v>
                </c:pt>
                <c:pt idx="1647">
                  <c:v>10.5409384972725</c:v>
                </c:pt>
                <c:pt idx="1648">
                  <c:v>10.5475171039576</c:v>
                </c:pt>
                <c:pt idx="1649">
                  <c:v>10.5540957106428</c:v>
                </c:pt>
                <c:pt idx="1650">
                  <c:v>10.5606743173279</c:v>
                </c:pt>
                <c:pt idx="1651">
                  <c:v>10.5672529240131</c:v>
                </c:pt>
                <c:pt idx="1652">
                  <c:v>10.5738315306982</c:v>
                </c:pt>
                <c:pt idx="1653">
                  <c:v>10.5804101373833</c:v>
                </c:pt>
                <c:pt idx="1654">
                  <c:v>10.5869887440685</c:v>
                </c:pt>
                <c:pt idx="1655">
                  <c:v>10.5935673507536</c:v>
                </c:pt>
                <c:pt idx="1656">
                  <c:v>10.6001459574388</c:v>
                </c:pt>
                <c:pt idx="1657">
                  <c:v>10.6067245641239</c:v>
                </c:pt>
                <c:pt idx="1658">
                  <c:v>10.613303170809</c:v>
                </c:pt>
                <c:pt idx="1659">
                  <c:v>10.6198817774942</c:v>
                </c:pt>
                <c:pt idx="1660">
                  <c:v>10.6264603841793</c:v>
                </c:pt>
                <c:pt idx="1661">
                  <c:v>10.6330389908645</c:v>
                </c:pt>
                <c:pt idx="1662">
                  <c:v>10.6396175975496</c:v>
                </c:pt>
                <c:pt idx="1663">
                  <c:v>10.6461962042347</c:v>
                </c:pt>
                <c:pt idx="1664">
                  <c:v>10.6527748109199</c:v>
                </c:pt>
                <c:pt idx="1665">
                  <c:v>10.659353417605</c:v>
                </c:pt>
                <c:pt idx="1666">
                  <c:v>10.6659320242902</c:v>
                </c:pt>
                <c:pt idx="1667">
                  <c:v>10.6725106309753</c:v>
                </c:pt>
                <c:pt idx="1668">
                  <c:v>10.6790892376604</c:v>
                </c:pt>
                <c:pt idx="1669">
                  <c:v>10.6856678443456</c:v>
                </c:pt>
                <c:pt idx="1670">
                  <c:v>10.6922464510307</c:v>
                </c:pt>
                <c:pt idx="1671">
                  <c:v>10.6988250577159</c:v>
                </c:pt>
                <c:pt idx="1672">
                  <c:v>10.705403664401</c:v>
                </c:pt>
                <c:pt idx="1673">
                  <c:v>10.7119822710862</c:v>
                </c:pt>
                <c:pt idx="1674">
                  <c:v>10.7185608777713</c:v>
                </c:pt>
                <c:pt idx="1675">
                  <c:v>10.7251394844564</c:v>
                </c:pt>
                <c:pt idx="1676">
                  <c:v>10.7317180911416</c:v>
                </c:pt>
                <c:pt idx="1677">
                  <c:v>10.7382966978267</c:v>
                </c:pt>
                <c:pt idx="1678">
                  <c:v>10.7448753045118</c:v>
                </c:pt>
                <c:pt idx="1679">
                  <c:v>10.751453911197</c:v>
                </c:pt>
                <c:pt idx="1680">
                  <c:v>10.7580325178821</c:v>
                </c:pt>
                <c:pt idx="1681">
                  <c:v>10.7646111245673</c:v>
                </c:pt>
                <c:pt idx="1682">
                  <c:v>10.7711897312524</c:v>
                </c:pt>
                <c:pt idx="1683">
                  <c:v>10.7777683379376</c:v>
                </c:pt>
                <c:pt idx="1684">
                  <c:v>10.7843469446227</c:v>
                </c:pt>
                <c:pt idx="1685">
                  <c:v>10.7909255513078</c:v>
                </c:pt>
                <c:pt idx="1686">
                  <c:v>10.797504157993</c:v>
                </c:pt>
                <c:pt idx="1687">
                  <c:v>10.8040827646781</c:v>
                </c:pt>
                <c:pt idx="1688">
                  <c:v>10.8106613713633</c:v>
                </c:pt>
                <c:pt idx="1689">
                  <c:v>10.8172399780484</c:v>
                </c:pt>
                <c:pt idx="1690">
                  <c:v>10.8238185847335</c:v>
                </c:pt>
                <c:pt idx="1691">
                  <c:v>10.8303971914187</c:v>
                </c:pt>
                <c:pt idx="1692">
                  <c:v>10.8369757981038</c:v>
                </c:pt>
                <c:pt idx="1693">
                  <c:v>10.843554404789</c:v>
                </c:pt>
                <c:pt idx="1694">
                  <c:v>10.8501330114741</c:v>
                </c:pt>
                <c:pt idx="1695">
                  <c:v>10.8567116181592</c:v>
                </c:pt>
                <c:pt idx="1696">
                  <c:v>10.8632902248444</c:v>
                </c:pt>
                <c:pt idx="1697">
                  <c:v>10.8698688315295</c:v>
                </c:pt>
                <c:pt idx="1698">
                  <c:v>10.8764474382147</c:v>
                </c:pt>
                <c:pt idx="1699">
                  <c:v>10.8830260448998</c:v>
                </c:pt>
                <c:pt idx="1700">
                  <c:v>10.8896046515849</c:v>
                </c:pt>
                <c:pt idx="1701">
                  <c:v>10.8961832582701</c:v>
                </c:pt>
                <c:pt idx="1702">
                  <c:v>10.9027618649552</c:v>
                </c:pt>
                <c:pt idx="1703">
                  <c:v>10.9093404716404</c:v>
                </c:pt>
                <c:pt idx="1704">
                  <c:v>10.9159190783255</c:v>
                </c:pt>
                <c:pt idx="1705">
                  <c:v>10.9224976850106</c:v>
                </c:pt>
                <c:pt idx="1706">
                  <c:v>10.9290762916958</c:v>
                </c:pt>
                <c:pt idx="1707">
                  <c:v>10.9356548983809</c:v>
                </c:pt>
                <c:pt idx="1708">
                  <c:v>10.9422335050661</c:v>
                </c:pt>
                <c:pt idx="1709">
                  <c:v>10.9488121117512</c:v>
                </c:pt>
                <c:pt idx="1710">
                  <c:v>10.9553907184363</c:v>
                </c:pt>
                <c:pt idx="1711">
                  <c:v>10.9619693251215</c:v>
                </c:pt>
                <c:pt idx="1712">
                  <c:v>10.9685479318066</c:v>
                </c:pt>
                <c:pt idx="1713">
                  <c:v>10.9751265384918</c:v>
                </c:pt>
                <c:pt idx="1714">
                  <c:v>10.9817051451769</c:v>
                </c:pt>
                <c:pt idx="1715">
                  <c:v>10.988283751862</c:v>
                </c:pt>
                <c:pt idx="1716">
                  <c:v>10.9948623585472</c:v>
                </c:pt>
                <c:pt idx="1717">
                  <c:v>11.0014409652323</c:v>
                </c:pt>
                <c:pt idx="1718">
                  <c:v>11.0080195719175</c:v>
                </c:pt>
                <c:pt idx="1719">
                  <c:v>11.0145981786026</c:v>
                </c:pt>
                <c:pt idx="1720">
                  <c:v>11.0211767852877</c:v>
                </c:pt>
                <c:pt idx="1721">
                  <c:v>11.0277553919729</c:v>
                </c:pt>
                <c:pt idx="1722">
                  <c:v>11.034333998658</c:v>
                </c:pt>
                <c:pt idx="1723">
                  <c:v>11.0409126053432</c:v>
                </c:pt>
                <c:pt idx="1724">
                  <c:v>11.0474912120283</c:v>
                </c:pt>
                <c:pt idx="1725">
                  <c:v>11.0540698187134</c:v>
                </c:pt>
                <c:pt idx="1726">
                  <c:v>11.0606484253986</c:v>
                </c:pt>
                <c:pt idx="1727">
                  <c:v>11.0672270320837</c:v>
                </c:pt>
                <c:pt idx="1728">
                  <c:v>11.0738056387689</c:v>
                </c:pt>
                <c:pt idx="1729">
                  <c:v>11.080384245454</c:v>
                </c:pt>
                <c:pt idx="1730">
                  <c:v>11.0869628521391</c:v>
                </c:pt>
                <c:pt idx="1731">
                  <c:v>11.0935414588243</c:v>
                </c:pt>
                <c:pt idx="1732">
                  <c:v>11.1001200655094</c:v>
                </c:pt>
                <c:pt idx="1733">
                  <c:v>11.1066986721946</c:v>
                </c:pt>
                <c:pt idx="1734">
                  <c:v>11.1132772788797</c:v>
                </c:pt>
                <c:pt idx="1735">
                  <c:v>11.1198558855648</c:v>
                </c:pt>
                <c:pt idx="1736">
                  <c:v>11.12643449225</c:v>
                </c:pt>
                <c:pt idx="1737">
                  <c:v>11.1330130989351</c:v>
                </c:pt>
                <c:pt idx="1738">
                  <c:v>11.1395917056203</c:v>
                </c:pt>
                <c:pt idx="1739">
                  <c:v>11.1461703123054</c:v>
                </c:pt>
                <c:pt idx="1740">
                  <c:v>11.1527489189905</c:v>
                </c:pt>
                <c:pt idx="1741">
                  <c:v>11.1593275256757</c:v>
                </c:pt>
                <c:pt idx="1742">
                  <c:v>11.1659061323608</c:v>
                </c:pt>
                <c:pt idx="1743">
                  <c:v>11.172484739046</c:v>
                </c:pt>
                <c:pt idx="1744">
                  <c:v>11.1790633457311</c:v>
                </c:pt>
                <c:pt idx="1745">
                  <c:v>11.1856419524162</c:v>
                </c:pt>
                <c:pt idx="1746">
                  <c:v>11.1922205591014</c:v>
                </c:pt>
                <c:pt idx="1747">
                  <c:v>11.1987991657865</c:v>
                </c:pt>
                <c:pt idx="1748">
                  <c:v>11.2053777724717</c:v>
                </c:pt>
                <c:pt idx="1749">
                  <c:v>11.2119563791568</c:v>
                </c:pt>
                <c:pt idx="1750">
                  <c:v>11.218534985842</c:v>
                </c:pt>
                <c:pt idx="1751">
                  <c:v>11.2251135925271</c:v>
                </c:pt>
                <c:pt idx="1752">
                  <c:v>11.2316921992122</c:v>
                </c:pt>
                <c:pt idx="1753">
                  <c:v>11.2382708058974</c:v>
                </c:pt>
                <c:pt idx="1754">
                  <c:v>11.2448494125825</c:v>
                </c:pt>
                <c:pt idx="1755">
                  <c:v>11.2514280192677</c:v>
                </c:pt>
                <c:pt idx="1756">
                  <c:v>11.2580066259528</c:v>
                </c:pt>
                <c:pt idx="1757">
                  <c:v>11.2645852326379</c:v>
                </c:pt>
                <c:pt idx="1758">
                  <c:v>11.2711638393231</c:v>
                </c:pt>
                <c:pt idx="1759">
                  <c:v>11.2777424460082</c:v>
                </c:pt>
                <c:pt idx="1760">
                  <c:v>11.2843210526934</c:v>
                </c:pt>
                <c:pt idx="1761">
                  <c:v>11.2908996593785</c:v>
                </c:pt>
                <c:pt idx="1762">
                  <c:v>11.2974782660636</c:v>
                </c:pt>
                <c:pt idx="1763">
                  <c:v>11.3040568727488</c:v>
                </c:pt>
                <c:pt idx="1764">
                  <c:v>11.3106354794339</c:v>
                </c:pt>
                <c:pt idx="1765">
                  <c:v>11.3172140861191</c:v>
                </c:pt>
                <c:pt idx="1766">
                  <c:v>11.3237926928042</c:v>
                </c:pt>
                <c:pt idx="1767">
                  <c:v>11.3303712994893</c:v>
                </c:pt>
                <c:pt idx="1768">
                  <c:v>11.3369499061745</c:v>
                </c:pt>
                <c:pt idx="1769">
                  <c:v>11.3435285128596</c:v>
                </c:pt>
                <c:pt idx="1770">
                  <c:v>11.3501071195448</c:v>
                </c:pt>
                <c:pt idx="1771">
                  <c:v>11.3566857262299</c:v>
                </c:pt>
                <c:pt idx="1772">
                  <c:v>11.363264332915</c:v>
                </c:pt>
                <c:pt idx="1773">
                  <c:v>11.36984293960021</c:v>
                </c:pt>
                <c:pt idx="1774">
                  <c:v>11.3764215462853</c:v>
                </c:pt>
                <c:pt idx="1775">
                  <c:v>11.3830001529705</c:v>
                </c:pt>
                <c:pt idx="1776">
                  <c:v>11.3895787596556</c:v>
                </c:pt>
                <c:pt idx="1777">
                  <c:v>11.3961573663407</c:v>
                </c:pt>
                <c:pt idx="1778">
                  <c:v>11.4027359730259</c:v>
                </c:pt>
                <c:pt idx="1779">
                  <c:v>11.409314579711</c:v>
                </c:pt>
                <c:pt idx="1780">
                  <c:v>11.4158931863962</c:v>
                </c:pt>
                <c:pt idx="1781">
                  <c:v>11.4224717930813</c:v>
                </c:pt>
                <c:pt idx="1782">
                  <c:v>11.4290503997664</c:v>
                </c:pt>
                <c:pt idx="1783">
                  <c:v>11.4356290064516</c:v>
                </c:pt>
                <c:pt idx="1784">
                  <c:v>11.4422076131367</c:v>
                </c:pt>
                <c:pt idx="1785">
                  <c:v>11.4487862198219</c:v>
                </c:pt>
                <c:pt idx="1786">
                  <c:v>11.455364826507</c:v>
                </c:pt>
                <c:pt idx="1787">
                  <c:v>11.4619434331921</c:v>
                </c:pt>
                <c:pt idx="1788">
                  <c:v>11.4685220398773</c:v>
                </c:pt>
                <c:pt idx="1789">
                  <c:v>11.4751006465624</c:v>
                </c:pt>
                <c:pt idx="1790">
                  <c:v>11.4816792532476</c:v>
                </c:pt>
                <c:pt idx="1791">
                  <c:v>11.4882578599327</c:v>
                </c:pt>
                <c:pt idx="1792">
                  <c:v>11.4948364666178</c:v>
                </c:pt>
                <c:pt idx="1793">
                  <c:v>11.501415073303</c:v>
                </c:pt>
                <c:pt idx="1794">
                  <c:v>11.5079936799881</c:v>
                </c:pt>
                <c:pt idx="1795">
                  <c:v>11.5145722866733</c:v>
                </c:pt>
                <c:pt idx="1796">
                  <c:v>11.5211508933584</c:v>
                </c:pt>
                <c:pt idx="1797">
                  <c:v>11.5277295000435</c:v>
                </c:pt>
                <c:pt idx="1798">
                  <c:v>11.5343081067287</c:v>
                </c:pt>
                <c:pt idx="1799">
                  <c:v>11.5408867134138</c:v>
                </c:pt>
                <c:pt idx="1800">
                  <c:v>11.547465320099</c:v>
                </c:pt>
                <c:pt idx="1801">
                  <c:v>11.5540439267841</c:v>
                </c:pt>
                <c:pt idx="1802">
                  <c:v>11.5606225334692</c:v>
                </c:pt>
                <c:pt idx="1803">
                  <c:v>11.5672011401544</c:v>
                </c:pt>
                <c:pt idx="1804">
                  <c:v>11.5737797468395</c:v>
                </c:pt>
                <c:pt idx="1805">
                  <c:v>11.5803583535247</c:v>
                </c:pt>
                <c:pt idx="1806">
                  <c:v>11.5869369602098</c:v>
                </c:pt>
                <c:pt idx="1807">
                  <c:v>11.5935155668949</c:v>
                </c:pt>
                <c:pt idx="1808">
                  <c:v>11.6000941735801</c:v>
                </c:pt>
                <c:pt idx="1809">
                  <c:v>11.6066727802652</c:v>
                </c:pt>
                <c:pt idx="1810">
                  <c:v>11.6132513869504</c:v>
                </c:pt>
                <c:pt idx="1811">
                  <c:v>11.6198299936355</c:v>
                </c:pt>
                <c:pt idx="1812">
                  <c:v>11.6264086003206</c:v>
                </c:pt>
                <c:pt idx="1813">
                  <c:v>11.6329872070058</c:v>
                </c:pt>
                <c:pt idx="1814">
                  <c:v>11.6395658136909</c:v>
                </c:pt>
                <c:pt idx="1815">
                  <c:v>11.6461444203761</c:v>
                </c:pt>
                <c:pt idx="1816">
                  <c:v>11.6527230270612</c:v>
                </c:pt>
                <c:pt idx="1817">
                  <c:v>11.6593016337464</c:v>
                </c:pt>
                <c:pt idx="1818">
                  <c:v>11.6658802404315</c:v>
                </c:pt>
                <c:pt idx="1819">
                  <c:v>11.6724588471166</c:v>
                </c:pt>
                <c:pt idx="1820">
                  <c:v>11.6790374538018</c:v>
                </c:pt>
                <c:pt idx="1821">
                  <c:v>11.6856160604869</c:v>
                </c:pt>
                <c:pt idx="1822">
                  <c:v>11.692194667172</c:v>
                </c:pt>
                <c:pt idx="1823">
                  <c:v>11.6987732738572</c:v>
                </c:pt>
                <c:pt idx="1824">
                  <c:v>11.7053518805423</c:v>
                </c:pt>
                <c:pt idx="1825">
                  <c:v>11.7119304872275</c:v>
                </c:pt>
                <c:pt idx="1826">
                  <c:v>11.7185090939126</c:v>
                </c:pt>
                <c:pt idx="1827">
                  <c:v>11.7250877005978</c:v>
                </c:pt>
                <c:pt idx="1828">
                  <c:v>11.7316663072829</c:v>
                </c:pt>
                <c:pt idx="1829">
                  <c:v>11.738244913968</c:v>
                </c:pt>
                <c:pt idx="1830">
                  <c:v>11.7448235206532</c:v>
                </c:pt>
                <c:pt idx="1831">
                  <c:v>11.7514021273383</c:v>
                </c:pt>
                <c:pt idx="1832">
                  <c:v>11.7579807340235</c:v>
                </c:pt>
                <c:pt idx="1833">
                  <c:v>11.7645593407086</c:v>
                </c:pt>
                <c:pt idx="1834">
                  <c:v>11.7711379473937</c:v>
                </c:pt>
                <c:pt idx="1835">
                  <c:v>11.7777165540789</c:v>
                </c:pt>
                <c:pt idx="1836">
                  <c:v>11.784295160764</c:v>
                </c:pt>
                <c:pt idx="1837">
                  <c:v>11.7908737674492</c:v>
                </c:pt>
                <c:pt idx="1838">
                  <c:v>11.7974523741343</c:v>
                </c:pt>
                <c:pt idx="1839">
                  <c:v>11.8040309808194</c:v>
                </c:pt>
                <c:pt idx="1840">
                  <c:v>11.8106095875046</c:v>
                </c:pt>
                <c:pt idx="1841">
                  <c:v>11.8171881941897</c:v>
                </c:pt>
                <c:pt idx="1842">
                  <c:v>11.8237668008749</c:v>
                </c:pt>
                <c:pt idx="1843">
                  <c:v>11.83034540756</c:v>
                </c:pt>
                <c:pt idx="1844">
                  <c:v>11.8369240142451</c:v>
                </c:pt>
                <c:pt idx="1845">
                  <c:v>11.8435026209303</c:v>
                </c:pt>
                <c:pt idx="1846">
                  <c:v>11.8500812276154</c:v>
                </c:pt>
                <c:pt idx="1847">
                  <c:v>11.85665983430061</c:v>
                </c:pt>
                <c:pt idx="1848">
                  <c:v>11.8632384409857</c:v>
                </c:pt>
                <c:pt idx="1849">
                  <c:v>11.8698170476708</c:v>
                </c:pt>
                <c:pt idx="1850">
                  <c:v>11.876395654356</c:v>
                </c:pt>
                <c:pt idx="1851">
                  <c:v>11.8829742610411</c:v>
                </c:pt>
                <c:pt idx="1852">
                  <c:v>11.8895528677263</c:v>
                </c:pt>
                <c:pt idx="1853">
                  <c:v>11.8961314744114</c:v>
                </c:pt>
                <c:pt idx="1854">
                  <c:v>11.9027100810965</c:v>
                </c:pt>
                <c:pt idx="1855">
                  <c:v>11.9092886877817</c:v>
                </c:pt>
                <c:pt idx="1856">
                  <c:v>11.9158672944668</c:v>
                </c:pt>
                <c:pt idx="1857">
                  <c:v>11.922445901152</c:v>
                </c:pt>
                <c:pt idx="1858">
                  <c:v>11.9290245078371</c:v>
                </c:pt>
                <c:pt idx="1859">
                  <c:v>11.9356031145222</c:v>
                </c:pt>
                <c:pt idx="1860">
                  <c:v>11.9421817212074</c:v>
                </c:pt>
                <c:pt idx="1861">
                  <c:v>11.9487603278925</c:v>
                </c:pt>
                <c:pt idx="1862">
                  <c:v>11.9553389345777</c:v>
                </c:pt>
                <c:pt idx="1863">
                  <c:v>11.9619175412628</c:v>
                </c:pt>
                <c:pt idx="1864">
                  <c:v>11.9684961479479</c:v>
                </c:pt>
                <c:pt idx="1865">
                  <c:v>11.9750747546331</c:v>
                </c:pt>
                <c:pt idx="1866">
                  <c:v>11.9816533613182</c:v>
                </c:pt>
                <c:pt idx="1867">
                  <c:v>11.9882319680034</c:v>
                </c:pt>
                <c:pt idx="1868">
                  <c:v>11.9948105746885</c:v>
                </c:pt>
                <c:pt idx="1869">
                  <c:v>12.0013891813736</c:v>
                </c:pt>
                <c:pt idx="1870">
                  <c:v>12.0079677880588</c:v>
                </c:pt>
                <c:pt idx="1871">
                  <c:v>12.0145463947439</c:v>
                </c:pt>
                <c:pt idx="1872">
                  <c:v>12.0211250014291</c:v>
                </c:pt>
                <c:pt idx="1873">
                  <c:v>12.0277036081142</c:v>
                </c:pt>
                <c:pt idx="1874">
                  <c:v>12.0342822147993</c:v>
                </c:pt>
                <c:pt idx="1875">
                  <c:v>12.0408608214845</c:v>
                </c:pt>
                <c:pt idx="1876">
                  <c:v>12.0474394281696</c:v>
                </c:pt>
                <c:pt idx="1877">
                  <c:v>12.0540180348548</c:v>
                </c:pt>
                <c:pt idx="1878">
                  <c:v>12.0605966415399</c:v>
                </c:pt>
                <c:pt idx="1879">
                  <c:v>12.067175248225</c:v>
                </c:pt>
                <c:pt idx="1880">
                  <c:v>12.0737538549102</c:v>
                </c:pt>
                <c:pt idx="1881">
                  <c:v>12.0803324615953</c:v>
                </c:pt>
                <c:pt idx="1882">
                  <c:v>12.0869110682805</c:v>
                </c:pt>
                <c:pt idx="1883">
                  <c:v>12.0934896749656</c:v>
                </c:pt>
                <c:pt idx="1884">
                  <c:v>12.1000682816507</c:v>
                </c:pt>
                <c:pt idx="1885">
                  <c:v>12.1066468883359</c:v>
                </c:pt>
                <c:pt idx="1886">
                  <c:v>12.113225495021</c:v>
                </c:pt>
                <c:pt idx="1887">
                  <c:v>12.1198041017062</c:v>
                </c:pt>
                <c:pt idx="1888">
                  <c:v>12.1263827083913</c:v>
                </c:pt>
                <c:pt idx="1889">
                  <c:v>12.1329613150764</c:v>
                </c:pt>
                <c:pt idx="1890">
                  <c:v>12.1395399217616</c:v>
                </c:pt>
                <c:pt idx="1891">
                  <c:v>12.1461185284467</c:v>
                </c:pt>
                <c:pt idx="1892">
                  <c:v>12.1526971351319</c:v>
                </c:pt>
                <c:pt idx="1893">
                  <c:v>12.159275741817</c:v>
                </c:pt>
                <c:pt idx="1894">
                  <c:v>12.1658543485022</c:v>
                </c:pt>
                <c:pt idx="1895">
                  <c:v>12.17243295518731</c:v>
                </c:pt>
                <c:pt idx="1896">
                  <c:v>12.1790115618724</c:v>
                </c:pt>
                <c:pt idx="1897">
                  <c:v>12.1855901685576</c:v>
                </c:pt>
                <c:pt idx="1898">
                  <c:v>12.1921687752427</c:v>
                </c:pt>
                <c:pt idx="1899">
                  <c:v>12.1987473819279</c:v>
                </c:pt>
                <c:pt idx="1900">
                  <c:v>12.205325988613</c:v>
                </c:pt>
                <c:pt idx="1901">
                  <c:v>12.2119045952981</c:v>
                </c:pt>
                <c:pt idx="1902">
                  <c:v>12.2184832019833</c:v>
                </c:pt>
                <c:pt idx="1903">
                  <c:v>12.2250618086684</c:v>
                </c:pt>
                <c:pt idx="1904">
                  <c:v>12.2316404153536</c:v>
                </c:pt>
                <c:pt idx="1905">
                  <c:v>12.2382190220387</c:v>
                </c:pt>
                <c:pt idx="1906">
                  <c:v>12.2447976287238</c:v>
                </c:pt>
                <c:pt idx="1907">
                  <c:v>12.251376235409</c:v>
                </c:pt>
                <c:pt idx="1908">
                  <c:v>12.2579548420941</c:v>
                </c:pt>
                <c:pt idx="1909">
                  <c:v>12.2645334487793</c:v>
                </c:pt>
                <c:pt idx="1910">
                  <c:v>12.2711120554644</c:v>
                </c:pt>
                <c:pt idx="1911">
                  <c:v>12.2776906621495</c:v>
                </c:pt>
                <c:pt idx="1912">
                  <c:v>12.2842692688347</c:v>
                </c:pt>
                <c:pt idx="1913">
                  <c:v>12.2908478755198</c:v>
                </c:pt>
                <c:pt idx="1914">
                  <c:v>12.297426482205</c:v>
                </c:pt>
                <c:pt idx="1915">
                  <c:v>12.3040050888901</c:v>
                </c:pt>
                <c:pt idx="1916">
                  <c:v>12.3105836955752</c:v>
                </c:pt>
                <c:pt idx="1917">
                  <c:v>12.3171623022604</c:v>
                </c:pt>
                <c:pt idx="1918">
                  <c:v>12.3237409089455</c:v>
                </c:pt>
                <c:pt idx="1919">
                  <c:v>12.3303195156307</c:v>
                </c:pt>
                <c:pt idx="1920">
                  <c:v>12.3368981223158</c:v>
                </c:pt>
                <c:pt idx="1921">
                  <c:v>12.3434767290009</c:v>
                </c:pt>
                <c:pt idx="1922">
                  <c:v>12.3500553356861</c:v>
                </c:pt>
                <c:pt idx="1923">
                  <c:v>12.3566339423712</c:v>
                </c:pt>
                <c:pt idx="1924">
                  <c:v>12.3632125490564</c:v>
                </c:pt>
                <c:pt idx="1925">
                  <c:v>12.3697911557415</c:v>
                </c:pt>
                <c:pt idx="1926">
                  <c:v>12.3763697624266</c:v>
                </c:pt>
                <c:pt idx="1927">
                  <c:v>12.3829483691118</c:v>
                </c:pt>
                <c:pt idx="1928">
                  <c:v>12.3895269757969</c:v>
                </c:pt>
                <c:pt idx="1929">
                  <c:v>12.3961055824821</c:v>
                </c:pt>
                <c:pt idx="1930">
                  <c:v>12.4026841891672</c:v>
                </c:pt>
                <c:pt idx="1931">
                  <c:v>12.4092627958523</c:v>
                </c:pt>
                <c:pt idx="1932">
                  <c:v>12.4158414025375</c:v>
                </c:pt>
                <c:pt idx="1933">
                  <c:v>12.4224200092226</c:v>
                </c:pt>
                <c:pt idx="1934">
                  <c:v>12.4289986159078</c:v>
                </c:pt>
                <c:pt idx="1935">
                  <c:v>12.4355772225929</c:v>
                </c:pt>
                <c:pt idx="1936">
                  <c:v>12.442155829278</c:v>
                </c:pt>
                <c:pt idx="1937">
                  <c:v>12.4487344359632</c:v>
                </c:pt>
                <c:pt idx="1938">
                  <c:v>12.4553130426483</c:v>
                </c:pt>
                <c:pt idx="1939">
                  <c:v>12.4618916493335</c:v>
                </c:pt>
                <c:pt idx="1940">
                  <c:v>12.4684702560186</c:v>
                </c:pt>
                <c:pt idx="1941">
                  <c:v>12.4750488627037</c:v>
                </c:pt>
                <c:pt idx="1942">
                  <c:v>12.4816274693889</c:v>
                </c:pt>
                <c:pt idx="1943">
                  <c:v>12.488206076074</c:v>
                </c:pt>
                <c:pt idx="1944">
                  <c:v>12.4947846827592</c:v>
                </c:pt>
                <c:pt idx="1945">
                  <c:v>12.5013632894443</c:v>
                </c:pt>
                <c:pt idx="1946">
                  <c:v>12.5079418961294</c:v>
                </c:pt>
                <c:pt idx="1947">
                  <c:v>12.5145205028146</c:v>
                </c:pt>
                <c:pt idx="1948">
                  <c:v>12.5210991094997</c:v>
                </c:pt>
                <c:pt idx="1949">
                  <c:v>12.5276777161849</c:v>
                </c:pt>
                <c:pt idx="1950">
                  <c:v>12.53425632287</c:v>
                </c:pt>
                <c:pt idx="1951">
                  <c:v>12.5408349295551</c:v>
                </c:pt>
                <c:pt idx="1952">
                  <c:v>12.5474135362403</c:v>
                </c:pt>
                <c:pt idx="1953">
                  <c:v>12.5539921429254</c:v>
                </c:pt>
                <c:pt idx="1954">
                  <c:v>12.5605707496106</c:v>
                </c:pt>
                <c:pt idx="1955">
                  <c:v>12.5671493562957</c:v>
                </c:pt>
                <c:pt idx="1956">
                  <c:v>12.5737279629808</c:v>
                </c:pt>
                <c:pt idx="1957">
                  <c:v>12.580306569666</c:v>
                </c:pt>
                <c:pt idx="1958">
                  <c:v>12.5868851763511</c:v>
                </c:pt>
                <c:pt idx="1959">
                  <c:v>12.5934637830363</c:v>
                </c:pt>
                <c:pt idx="1960">
                  <c:v>12.6000423897214</c:v>
                </c:pt>
                <c:pt idx="1961">
                  <c:v>12.6066209964065</c:v>
                </c:pt>
                <c:pt idx="1962">
                  <c:v>12.6131996030917</c:v>
                </c:pt>
                <c:pt idx="1963">
                  <c:v>12.6197782097768</c:v>
                </c:pt>
                <c:pt idx="1964">
                  <c:v>12.626356816462</c:v>
                </c:pt>
                <c:pt idx="1965">
                  <c:v>12.6329354231471</c:v>
                </c:pt>
                <c:pt idx="1966">
                  <c:v>12.6395140298323</c:v>
                </c:pt>
                <c:pt idx="1967">
                  <c:v>12.6460926365174</c:v>
                </c:pt>
                <c:pt idx="1968">
                  <c:v>12.6526712432025</c:v>
                </c:pt>
                <c:pt idx="1969">
                  <c:v>12.6592498498877</c:v>
                </c:pt>
                <c:pt idx="1970">
                  <c:v>12.6658284565728</c:v>
                </c:pt>
                <c:pt idx="1971">
                  <c:v>12.672407063258</c:v>
                </c:pt>
                <c:pt idx="1972">
                  <c:v>12.6789856699431</c:v>
                </c:pt>
                <c:pt idx="1973">
                  <c:v>12.68556427662821</c:v>
                </c:pt>
                <c:pt idx="1974">
                  <c:v>12.6921428833134</c:v>
                </c:pt>
                <c:pt idx="1975">
                  <c:v>12.6987214899985</c:v>
                </c:pt>
                <c:pt idx="1976">
                  <c:v>12.7053000966837</c:v>
                </c:pt>
                <c:pt idx="1977">
                  <c:v>12.7118787033688</c:v>
                </c:pt>
                <c:pt idx="1978">
                  <c:v>12.7184573100539</c:v>
                </c:pt>
                <c:pt idx="1979">
                  <c:v>12.7250359167391</c:v>
                </c:pt>
                <c:pt idx="1980">
                  <c:v>12.7316145234242</c:v>
                </c:pt>
                <c:pt idx="1981">
                  <c:v>12.7381931301094</c:v>
                </c:pt>
                <c:pt idx="1982">
                  <c:v>12.7447717367945</c:v>
                </c:pt>
                <c:pt idx="1983">
                  <c:v>12.7513503434796</c:v>
                </c:pt>
                <c:pt idx="1984">
                  <c:v>12.7579289501648</c:v>
                </c:pt>
                <c:pt idx="1985">
                  <c:v>12.7645075568499</c:v>
                </c:pt>
                <c:pt idx="1986">
                  <c:v>12.7710861635351</c:v>
                </c:pt>
                <c:pt idx="1987">
                  <c:v>12.7776647702202</c:v>
                </c:pt>
                <c:pt idx="1988">
                  <c:v>12.7842433769053</c:v>
                </c:pt>
                <c:pt idx="1989">
                  <c:v>12.7908219835905</c:v>
                </c:pt>
                <c:pt idx="1990">
                  <c:v>12.7974005902756</c:v>
                </c:pt>
                <c:pt idx="1991">
                  <c:v>12.8039791969608</c:v>
                </c:pt>
                <c:pt idx="1992">
                  <c:v>12.8105578036459</c:v>
                </c:pt>
                <c:pt idx="1993">
                  <c:v>12.817136410331</c:v>
                </c:pt>
                <c:pt idx="1994">
                  <c:v>12.8237150170162</c:v>
                </c:pt>
                <c:pt idx="1995">
                  <c:v>12.8302936237013</c:v>
                </c:pt>
                <c:pt idx="1996">
                  <c:v>12.8368722303865</c:v>
                </c:pt>
                <c:pt idx="1997">
                  <c:v>12.8434508370716</c:v>
                </c:pt>
                <c:pt idx="1998">
                  <c:v>12.8500294437567</c:v>
                </c:pt>
                <c:pt idx="1999">
                  <c:v>12.8566080504419</c:v>
                </c:pt>
                <c:pt idx="2000">
                  <c:v>12.86318665712701</c:v>
                </c:pt>
                <c:pt idx="2001">
                  <c:v>12.8697652638122</c:v>
                </c:pt>
                <c:pt idx="2002">
                  <c:v>12.8763438704973</c:v>
                </c:pt>
                <c:pt idx="2003">
                  <c:v>12.8829224771824</c:v>
                </c:pt>
                <c:pt idx="2004">
                  <c:v>12.8895010838676</c:v>
                </c:pt>
                <c:pt idx="2005">
                  <c:v>12.8960796905527</c:v>
                </c:pt>
                <c:pt idx="2006">
                  <c:v>12.9026582972379</c:v>
                </c:pt>
                <c:pt idx="2007">
                  <c:v>12.909236903923</c:v>
                </c:pt>
                <c:pt idx="2008">
                  <c:v>12.9158155106081</c:v>
                </c:pt>
                <c:pt idx="2009">
                  <c:v>12.9223941172933</c:v>
                </c:pt>
                <c:pt idx="2010">
                  <c:v>12.9289727239784</c:v>
                </c:pt>
                <c:pt idx="2011">
                  <c:v>12.9355513306636</c:v>
                </c:pt>
                <c:pt idx="2012">
                  <c:v>12.9421299373487</c:v>
                </c:pt>
                <c:pt idx="2013">
                  <c:v>12.9487085440338</c:v>
                </c:pt>
                <c:pt idx="2014">
                  <c:v>12.955287150719</c:v>
                </c:pt>
                <c:pt idx="2015">
                  <c:v>12.9618657574041</c:v>
                </c:pt>
                <c:pt idx="2016">
                  <c:v>12.9684443640893</c:v>
                </c:pt>
                <c:pt idx="2017">
                  <c:v>12.9750229707744</c:v>
                </c:pt>
                <c:pt idx="2018">
                  <c:v>12.9816015774595</c:v>
                </c:pt>
                <c:pt idx="2019">
                  <c:v>12.9881801841447</c:v>
                </c:pt>
                <c:pt idx="2020">
                  <c:v>12.9947587908298</c:v>
                </c:pt>
                <c:pt idx="2021">
                  <c:v>13.001337397515</c:v>
                </c:pt>
                <c:pt idx="2022">
                  <c:v>13.0079160042001</c:v>
                </c:pt>
                <c:pt idx="2023">
                  <c:v>13.0144946108852</c:v>
                </c:pt>
                <c:pt idx="2024">
                  <c:v>13.0210732175704</c:v>
                </c:pt>
                <c:pt idx="2025">
                  <c:v>13.0276518242555</c:v>
                </c:pt>
                <c:pt idx="2026">
                  <c:v>13.0342304309407</c:v>
                </c:pt>
                <c:pt idx="2027">
                  <c:v>13.0408090376258</c:v>
                </c:pt>
                <c:pt idx="2028">
                  <c:v>13.0473876443109</c:v>
                </c:pt>
                <c:pt idx="2029">
                  <c:v>13.0539662509961</c:v>
                </c:pt>
                <c:pt idx="2030">
                  <c:v>13.06054485768121</c:v>
                </c:pt>
                <c:pt idx="2031">
                  <c:v>13.0671234643664</c:v>
                </c:pt>
                <c:pt idx="2032">
                  <c:v>13.0737020710515</c:v>
                </c:pt>
                <c:pt idx="2033">
                  <c:v>13.0802806777366</c:v>
                </c:pt>
                <c:pt idx="2034">
                  <c:v>13.0868592844218</c:v>
                </c:pt>
                <c:pt idx="2035">
                  <c:v>13.0934378911069</c:v>
                </c:pt>
                <c:pt idx="2036">
                  <c:v>13.1000164977921</c:v>
                </c:pt>
                <c:pt idx="2037">
                  <c:v>13.1065951044772</c:v>
                </c:pt>
                <c:pt idx="2038">
                  <c:v>13.1131737111624</c:v>
                </c:pt>
                <c:pt idx="2039">
                  <c:v>13.1197523178475</c:v>
                </c:pt>
                <c:pt idx="2040">
                  <c:v>13.1263309245326</c:v>
                </c:pt>
                <c:pt idx="2041">
                  <c:v>13.1329095312178</c:v>
                </c:pt>
                <c:pt idx="2042">
                  <c:v>13.1394881379029</c:v>
                </c:pt>
                <c:pt idx="2043">
                  <c:v>13.1460667445881</c:v>
                </c:pt>
                <c:pt idx="2044">
                  <c:v>13.1526453512732</c:v>
                </c:pt>
                <c:pt idx="2045">
                  <c:v>13.1592239579583</c:v>
                </c:pt>
                <c:pt idx="2046">
                  <c:v>13.1658025646435</c:v>
                </c:pt>
                <c:pt idx="2047">
                  <c:v>13.1723811713286</c:v>
                </c:pt>
                <c:pt idx="2048">
                  <c:v>13.1789597780138</c:v>
                </c:pt>
                <c:pt idx="2049">
                  <c:v>13.1855383846989</c:v>
                </c:pt>
                <c:pt idx="2050">
                  <c:v>13.192116991384</c:v>
                </c:pt>
                <c:pt idx="2051">
                  <c:v>13.1986955980692</c:v>
                </c:pt>
                <c:pt idx="2052">
                  <c:v>13.2052742047543</c:v>
                </c:pt>
                <c:pt idx="2053">
                  <c:v>13.2118528114395</c:v>
                </c:pt>
                <c:pt idx="2054">
                  <c:v>13.2184314181246</c:v>
                </c:pt>
                <c:pt idx="2055">
                  <c:v>13.2250100248097</c:v>
                </c:pt>
                <c:pt idx="2056">
                  <c:v>13.2315886314949</c:v>
                </c:pt>
                <c:pt idx="2057">
                  <c:v>13.23816723818</c:v>
                </c:pt>
                <c:pt idx="2058">
                  <c:v>13.2447458448652</c:v>
                </c:pt>
                <c:pt idx="2059">
                  <c:v>13.2513244515503</c:v>
                </c:pt>
                <c:pt idx="2060">
                  <c:v>13.2579030582354</c:v>
                </c:pt>
                <c:pt idx="2061">
                  <c:v>13.2644816649206</c:v>
                </c:pt>
                <c:pt idx="2062">
                  <c:v>13.2710602716057</c:v>
                </c:pt>
                <c:pt idx="2063">
                  <c:v>13.2776388782909</c:v>
                </c:pt>
                <c:pt idx="2064">
                  <c:v>13.284217484976</c:v>
                </c:pt>
                <c:pt idx="2065">
                  <c:v>13.2907960916611</c:v>
                </c:pt>
                <c:pt idx="2066">
                  <c:v>13.2973746983463</c:v>
                </c:pt>
                <c:pt idx="2067">
                  <c:v>13.3039533050314</c:v>
                </c:pt>
                <c:pt idx="2068">
                  <c:v>13.3105319117166</c:v>
                </c:pt>
                <c:pt idx="2069">
                  <c:v>13.3171105184017</c:v>
                </c:pt>
                <c:pt idx="2070">
                  <c:v>13.3236891250868</c:v>
                </c:pt>
                <c:pt idx="2071">
                  <c:v>13.330267731772</c:v>
                </c:pt>
                <c:pt idx="2072">
                  <c:v>13.3368463384571</c:v>
                </c:pt>
                <c:pt idx="2073">
                  <c:v>13.3434249451423</c:v>
                </c:pt>
                <c:pt idx="2074">
                  <c:v>13.3500035518274</c:v>
                </c:pt>
                <c:pt idx="2075">
                  <c:v>13.3565821585125</c:v>
                </c:pt>
                <c:pt idx="2076">
                  <c:v>13.3631607651977</c:v>
                </c:pt>
                <c:pt idx="2077">
                  <c:v>13.3697393718828</c:v>
                </c:pt>
                <c:pt idx="2078">
                  <c:v>13.376317978568</c:v>
                </c:pt>
                <c:pt idx="2079">
                  <c:v>13.3828965852531</c:v>
                </c:pt>
                <c:pt idx="2080">
                  <c:v>13.3894751919382</c:v>
                </c:pt>
                <c:pt idx="2081">
                  <c:v>13.3960537986234</c:v>
                </c:pt>
                <c:pt idx="2082">
                  <c:v>13.4026324053085</c:v>
                </c:pt>
                <c:pt idx="2083">
                  <c:v>13.4092110119937</c:v>
                </c:pt>
                <c:pt idx="2084">
                  <c:v>13.4157896186788</c:v>
                </c:pt>
                <c:pt idx="2085">
                  <c:v>13.4223682253639</c:v>
                </c:pt>
                <c:pt idx="2086">
                  <c:v>13.4289468320491</c:v>
                </c:pt>
                <c:pt idx="2087">
                  <c:v>13.4355254387342</c:v>
                </c:pt>
                <c:pt idx="2088">
                  <c:v>13.4421040454194</c:v>
                </c:pt>
                <c:pt idx="2089">
                  <c:v>13.4486826521045</c:v>
                </c:pt>
                <c:pt idx="2090">
                  <c:v>13.4552612587896</c:v>
                </c:pt>
                <c:pt idx="2091">
                  <c:v>13.4618398654748</c:v>
                </c:pt>
                <c:pt idx="2092">
                  <c:v>13.4684184721599</c:v>
                </c:pt>
                <c:pt idx="2093">
                  <c:v>13.4749970788451</c:v>
                </c:pt>
                <c:pt idx="2094">
                  <c:v>13.4815756855302</c:v>
                </c:pt>
                <c:pt idx="2095">
                  <c:v>13.4881542922153</c:v>
                </c:pt>
                <c:pt idx="2096">
                  <c:v>13.4947328989005</c:v>
                </c:pt>
                <c:pt idx="2097">
                  <c:v>13.5013115055856</c:v>
                </c:pt>
                <c:pt idx="2098">
                  <c:v>13.5078901122708</c:v>
                </c:pt>
                <c:pt idx="2099">
                  <c:v>13.5144687189559</c:v>
                </c:pt>
                <c:pt idx="2100">
                  <c:v>13.521047325641</c:v>
                </c:pt>
                <c:pt idx="2101">
                  <c:v>13.5276259323262</c:v>
                </c:pt>
                <c:pt idx="2102">
                  <c:v>13.5342045390113</c:v>
                </c:pt>
                <c:pt idx="2103">
                  <c:v>13.5407831456965</c:v>
                </c:pt>
                <c:pt idx="2104">
                  <c:v>13.5473617523816</c:v>
                </c:pt>
                <c:pt idx="2105">
                  <c:v>13.5539403590667</c:v>
                </c:pt>
                <c:pt idx="2106">
                  <c:v>13.5605189657519</c:v>
                </c:pt>
                <c:pt idx="2107">
                  <c:v>13.567097572437</c:v>
                </c:pt>
                <c:pt idx="2108">
                  <c:v>13.5736761791222</c:v>
                </c:pt>
                <c:pt idx="2109">
                  <c:v>13.5802547858073</c:v>
                </c:pt>
                <c:pt idx="2110">
                  <c:v>13.5868333924925</c:v>
                </c:pt>
                <c:pt idx="2111">
                  <c:v>13.5934119991776</c:v>
                </c:pt>
                <c:pt idx="2112">
                  <c:v>13.5999906058627</c:v>
                </c:pt>
                <c:pt idx="2113">
                  <c:v>13.6065692125479</c:v>
                </c:pt>
                <c:pt idx="2114">
                  <c:v>13.613147819233</c:v>
                </c:pt>
                <c:pt idx="2115">
                  <c:v>13.6197264259182</c:v>
                </c:pt>
                <c:pt idx="2116">
                  <c:v>13.6263050326033</c:v>
                </c:pt>
                <c:pt idx="2117">
                  <c:v>13.6328836392884</c:v>
                </c:pt>
                <c:pt idx="2118">
                  <c:v>13.6394622459736</c:v>
                </c:pt>
                <c:pt idx="2119">
                  <c:v>13.6460408526587</c:v>
                </c:pt>
                <c:pt idx="2120">
                  <c:v>13.6526194593439</c:v>
                </c:pt>
                <c:pt idx="2121">
                  <c:v>13.659198066029</c:v>
                </c:pt>
                <c:pt idx="2122">
                  <c:v>13.6657766727141</c:v>
                </c:pt>
                <c:pt idx="2123">
                  <c:v>13.6723552793993</c:v>
                </c:pt>
                <c:pt idx="2124">
                  <c:v>13.6789338860844</c:v>
                </c:pt>
                <c:pt idx="2125">
                  <c:v>13.6855124927696</c:v>
                </c:pt>
                <c:pt idx="2126">
                  <c:v>13.6920910994547</c:v>
                </c:pt>
                <c:pt idx="2127">
                  <c:v>13.6986697061398</c:v>
                </c:pt>
                <c:pt idx="2128">
                  <c:v>13.705248312825</c:v>
                </c:pt>
                <c:pt idx="2129">
                  <c:v>13.7118269195101</c:v>
                </c:pt>
                <c:pt idx="2130">
                  <c:v>13.7184055261953</c:v>
                </c:pt>
                <c:pt idx="2131">
                  <c:v>13.7249841328804</c:v>
                </c:pt>
                <c:pt idx="2132">
                  <c:v>13.7315627395655</c:v>
                </c:pt>
                <c:pt idx="2133">
                  <c:v>13.7381413462507</c:v>
                </c:pt>
                <c:pt idx="2134">
                  <c:v>13.7447199529358</c:v>
                </c:pt>
                <c:pt idx="2135">
                  <c:v>13.751298559621</c:v>
                </c:pt>
                <c:pt idx="2136">
                  <c:v>13.7578771663061</c:v>
                </c:pt>
                <c:pt idx="2137">
                  <c:v>13.7644557729912</c:v>
                </c:pt>
                <c:pt idx="2138">
                  <c:v>13.7710343796764</c:v>
                </c:pt>
                <c:pt idx="2139">
                  <c:v>13.7776129863615</c:v>
                </c:pt>
                <c:pt idx="2140">
                  <c:v>13.7841915930467</c:v>
                </c:pt>
                <c:pt idx="2141">
                  <c:v>13.7907701997318</c:v>
                </c:pt>
                <c:pt idx="2142">
                  <c:v>13.7973488064169</c:v>
                </c:pt>
                <c:pt idx="2143">
                  <c:v>13.8039274131021</c:v>
                </c:pt>
                <c:pt idx="2144">
                  <c:v>13.8105060197872</c:v>
                </c:pt>
                <c:pt idx="2145">
                  <c:v>13.8170846264724</c:v>
                </c:pt>
                <c:pt idx="2146">
                  <c:v>13.8236632331575</c:v>
                </c:pt>
                <c:pt idx="2147">
                  <c:v>13.8302418398426</c:v>
                </c:pt>
                <c:pt idx="2148">
                  <c:v>13.8368204465278</c:v>
                </c:pt>
                <c:pt idx="2149">
                  <c:v>13.8433990532129</c:v>
                </c:pt>
                <c:pt idx="2150">
                  <c:v>13.8499776598981</c:v>
                </c:pt>
                <c:pt idx="2151">
                  <c:v>13.8565562665832</c:v>
                </c:pt>
                <c:pt idx="2152">
                  <c:v>13.86313487326831</c:v>
                </c:pt>
                <c:pt idx="2153">
                  <c:v>13.8697134799535</c:v>
                </c:pt>
                <c:pt idx="2154">
                  <c:v>13.8762920866386</c:v>
                </c:pt>
                <c:pt idx="2155">
                  <c:v>13.8828706933238</c:v>
                </c:pt>
                <c:pt idx="2156">
                  <c:v>13.8894493000089</c:v>
                </c:pt>
                <c:pt idx="2157">
                  <c:v>13.896027906694</c:v>
                </c:pt>
                <c:pt idx="2158">
                  <c:v>13.9026065133792</c:v>
                </c:pt>
                <c:pt idx="2159">
                  <c:v>13.9091851200643</c:v>
                </c:pt>
                <c:pt idx="2160">
                  <c:v>13.9157637267495</c:v>
                </c:pt>
                <c:pt idx="2161">
                  <c:v>13.9223423334346</c:v>
                </c:pt>
                <c:pt idx="2162">
                  <c:v>13.9289209401197</c:v>
                </c:pt>
                <c:pt idx="2163">
                  <c:v>13.9354995468049</c:v>
                </c:pt>
                <c:pt idx="2164">
                  <c:v>13.94207815349</c:v>
                </c:pt>
                <c:pt idx="2165">
                  <c:v>13.9486567601752</c:v>
                </c:pt>
                <c:pt idx="2166">
                  <c:v>13.9552353668603</c:v>
                </c:pt>
                <c:pt idx="2167">
                  <c:v>13.9618139735454</c:v>
                </c:pt>
                <c:pt idx="2168">
                  <c:v>13.9683925802306</c:v>
                </c:pt>
                <c:pt idx="2169">
                  <c:v>13.9749711869157</c:v>
                </c:pt>
                <c:pt idx="2170">
                  <c:v>13.9815497936009</c:v>
                </c:pt>
                <c:pt idx="2171">
                  <c:v>13.988128400286</c:v>
                </c:pt>
                <c:pt idx="2172">
                  <c:v>13.9947070069711</c:v>
                </c:pt>
                <c:pt idx="2173">
                  <c:v>14.0012856136563</c:v>
                </c:pt>
                <c:pt idx="2174">
                  <c:v>14.0078642203414</c:v>
                </c:pt>
                <c:pt idx="2175">
                  <c:v>14.0144428270266</c:v>
                </c:pt>
                <c:pt idx="2176">
                  <c:v>14.0210214337117</c:v>
                </c:pt>
                <c:pt idx="2177">
                  <c:v>14.0276000403968</c:v>
                </c:pt>
                <c:pt idx="2178">
                  <c:v>14.034178647082</c:v>
                </c:pt>
                <c:pt idx="2179">
                  <c:v>14.0407572537671</c:v>
                </c:pt>
                <c:pt idx="2180">
                  <c:v>14.0473358604523</c:v>
                </c:pt>
                <c:pt idx="2181">
                  <c:v>14.0539144671374</c:v>
                </c:pt>
                <c:pt idx="2182">
                  <c:v>14.0604930738226</c:v>
                </c:pt>
                <c:pt idx="2183">
                  <c:v>14.0670716805077</c:v>
                </c:pt>
                <c:pt idx="2184">
                  <c:v>14.0736502871928</c:v>
                </c:pt>
                <c:pt idx="2185">
                  <c:v>14.080228893878</c:v>
                </c:pt>
                <c:pt idx="2186">
                  <c:v>14.0868075005631</c:v>
                </c:pt>
                <c:pt idx="2187">
                  <c:v>14.0933861072483</c:v>
                </c:pt>
                <c:pt idx="2188">
                  <c:v>14.0999647139334</c:v>
                </c:pt>
                <c:pt idx="2189">
                  <c:v>14.1065433206185</c:v>
                </c:pt>
                <c:pt idx="2190">
                  <c:v>14.1131219273037</c:v>
                </c:pt>
                <c:pt idx="2191">
                  <c:v>14.1197005339888</c:v>
                </c:pt>
                <c:pt idx="2192">
                  <c:v>14.126279140674</c:v>
                </c:pt>
                <c:pt idx="2193">
                  <c:v>14.1328577473591</c:v>
                </c:pt>
                <c:pt idx="2194">
                  <c:v>14.1394363540442</c:v>
                </c:pt>
                <c:pt idx="2195">
                  <c:v>14.1460149607294</c:v>
                </c:pt>
                <c:pt idx="2196">
                  <c:v>14.1525935674145</c:v>
                </c:pt>
                <c:pt idx="2197">
                  <c:v>14.1591721740997</c:v>
                </c:pt>
                <c:pt idx="2198">
                  <c:v>14.1657507807848</c:v>
                </c:pt>
                <c:pt idx="2199">
                  <c:v>14.1723293874699</c:v>
                </c:pt>
                <c:pt idx="2200">
                  <c:v>14.1789079941551</c:v>
                </c:pt>
                <c:pt idx="2201">
                  <c:v>14.1854866008402</c:v>
                </c:pt>
                <c:pt idx="2202">
                  <c:v>14.1920652075254</c:v>
                </c:pt>
                <c:pt idx="2203">
                  <c:v>14.1986438142105</c:v>
                </c:pt>
                <c:pt idx="2204">
                  <c:v>14.2052224208956</c:v>
                </c:pt>
                <c:pt idx="2205">
                  <c:v>14.2118010275808</c:v>
                </c:pt>
                <c:pt idx="2206">
                  <c:v>14.2183796342659</c:v>
                </c:pt>
                <c:pt idx="2207">
                  <c:v>14.2249582409511</c:v>
                </c:pt>
                <c:pt idx="2208">
                  <c:v>14.2315368476362</c:v>
                </c:pt>
                <c:pt idx="2209">
                  <c:v>14.2381154543213</c:v>
                </c:pt>
                <c:pt idx="2210">
                  <c:v>14.2446940610065</c:v>
                </c:pt>
                <c:pt idx="2211">
                  <c:v>14.2512726676916</c:v>
                </c:pt>
                <c:pt idx="2212">
                  <c:v>14.2578512743768</c:v>
                </c:pt>
                <c:pt idx="2213">
                  <c:v>14.2644298810619</c:v>
                </c:pt>
                <c:pt idx="2214">
                  <c:v>14.271008487747</c:v>
                </c:pt>
                <c:pt idx="2215">
                  <c:v>14.2775870944322</c:v>
                </c:pt>
                <c:pt idx="2216">
                  <c:v>14.2841657011173</c:v>
                </c:pt>
                <c:pt idx="2217">
                  <c:v>14.2907443078025</c:v>
                </c:pt>
                <c:pt idx="2218">
                  <c:v>14.2973229144876</c:v>
                </c:pt>
                <c:pt idx="2219">
                  <c:v>14.3039015211727</c:v>
                </c:pt>
                <c:pt idx="2220">
                  <c:v>14.3104801278579</c:v>
                </c:pt>
                <c:pt idx="2221">
                  <c:v>14.317058734543</c:v>
                </c:pt>
                <c:pt idx="2222">
                  <c:v>14.3236373412282</c:v>
                </c:pt>
                <c:pt idx="2223">
                  <c:v>14.3302159479133</c:v>
                </c:pt>
                <c:pt idx="2224">
                  <c:v>14.3367945545984</c:v>
                </c:pt>
                <c:pt idx="2225">
                  <c:v>14.3433731612836</c:v>
                </c:pt>
                <c:pt idx="2226">
                  <c:v>14.3499517679687</c:v>
                </c:pt>
                <c:pt idx="2227">
                  <c:v>14.3565303746539</c:v>
                </c:pt>
                <c:pt idx="2228">
                  <c:v>14.363108981339</c:v>
                </c:pt>
                <c:pt idx="2229">
                  <c:v>14.3696875880241</c:v>
                </c:pt>
                <c:pt idx="2230">
                  <c:v>14.3762661947093</c:v>
                </c:pt>
                <c:pt idx="2231">
                  <c:v>14.3828448013944</c:v>
                </c:pt>
                <c:pt idx="2232">
                  <c:v>14.3894234080796</c:v>
                </c:pt>
                <c:pt idx="2233">
                  <c:v>14.3960020147647</c:v>
                </c:pt>
                <c:pt idx="2234">
                  <c:v>14.4025806214498</c:v>
                </c:pt>
                <c:pt idx="2235">
                  <c:v>14.409159228135</c:v>
                </c:pt>
                <c:pt idx="2236">
                  <c:v>14.4157378348201</c:v>
                </c:pt>
                <c:pt idx="2237">
                  <c:v>14.4223164415053</c:v>
                </c:pt>
                <c:pt idx="2238">
                  <c:v>14.4288950481904</c:v>
                </c:pt>
                <c:pt idx="2239">
                  <c:v>14.4354736548755</c:v>
                </c:pt>
                <c:pt idx="2240">
                  <c:v>14.4420522615607</c:v>
                </c:pt>
                <c:pt idx="2241">
                  <c:v>14.4486308682458</c:v>
                </c:pt>
                <c:pt idx="2242">
                  <c:v>14.455209474931</c:v>
                </c:pt>
                <c:pt idx="2243">
                  <c:v>14.4617880816161</c:v>
                </c:pt>
                <c:pt idx="2244">
                  <c:v>14.4683666883012</c:v>
                </c:pt>
                <c:pt idx="2245">
                  <c:v>14.4749452949864</c:v>
                </c:pt>
                <c:pt idx="2246">
                  <c:v>14.4815239016715</c:v>
                </c:pt>
                <c:pt idx="2247">
                  <c:v>14.4881025083567</c:v>
                </c:pt>
                <c:pt idx="2248">
                  <c:v>14.4946811150418</c:v>
                </c:pt>
                <c:pt idx="2249">
                  <c:v>14.501259721727</c:v>
                </c:pt>
                <c:pt idx="2250">
                  <c:v>14.5078383284121</c:v>
                </c:pt>
                <c:pt idx="2251">
                  <c:v>14.5144169350972</c:v>
                </c:pt>
                <c:pt idx="2252">
                  <c:v>14.5209955417824</c:v>
                </c:pt>
                <c:pt idx="2253">
                  <c:v>14.5275741484675</c:v>
                </c:pt>
                <c:pt idx="2254">
                  <c:v>14.5341527551527</c:v>
                </c:pt>
                <c:pt idx="2255">
                  <c:v>14.5407313618378</c:v>
                </c:pt>
                <c:pt idx="2256">
                  <c:v>14.5473099685229</c:v>
                </c:pt>
                <c:pt idx="2257">
                  <c:v>14.5538885752081</c:v>
                </c:pt>
                <c:pt idx="2258">
                  <c:v>14.5604671818932</c:v>
                </c:pt>
                <c:pt idx="2259">
                  <c:v>14.5670457885784</c:v>
                </c:pt>
                <c:pt idx="2260">
                  <c:v>14.5736243952635</c:v>
                </c:pt>
                <c:pt idx="2261">
                  <c:v>14.5802030019486</c:v>
                </c:pt>
                <c:pt idx="2262">
                  <c:v>14.5867816086338</c:v>
                </c:pt>
                <c:pt idx="2263">
                  <c:v>14.5933602153189</c:v>
                </c:pt>
                <c:pt idx="2264">
                  <c:v>14.5999388220041</c:v>
                </c:pt>
                <c:pt idx="2265">
                  <c:v>14.6065174286892</c:v>
                </c:pt>
                <c:pt idx="2266">
                  <c:v>14.6130960353743</c:v>
                </c:pt>
                <c:pt idx="2267">
                  <c:v>14.6196746420595</c:v>
                </c:pt>
                <c:pt idx="2268">
                  <c:v>14.6262532487446</c:v>
                </c:pt>
                <c:pt idx="2269">
                  <c:v>14.6328318554298</c:v>
                </c:pt>
                <c:pt idx="2270">
                  <c:v>14.6394104621149</c:v>
                </c:pt>
                <c:pt idx="2271">
                  <c:v>14.6459890688</c:v>
                </c:pt>
                <c:pt idx="2272">
                  <c:v>14.6525676754852</c:v>
                </c:pt>
                <c:pt idx="2273">
                  <c:v>14.6591462821703</c:v>
                </c:pt>
                <c:pt idx="2274">
                  <c:v>14.6657248888555</c:v>
                </c:pt>
                <c:pt idx="2275">
                  <c:v>14.6723034955406</c:v>
                </c:pt>
                <c:pt idx="2276">
                  <c:v>14.6788821022257</c:v>
                </c:pt>
                <c:pt idx="2277">
                  <c:v>14.6854607089109</c:v>
                </c:pt>
                <c:pt idx="2278">
                  <c:v>14.692039315596</c:v>
                </c:pt>
                <c:pt idx="2279">
                  <c:v>14.6986179222812</c:v>
                </c:pt>
                <c:pt idx="2280">
                  <c:v>14.7051965289663</c:v>
                </c:pt>
                <c:pt idx="2281">
                  <c:v>14.7117751356514</c:v>
                </c:pt>
                <c:pt idx="2282">
                  <c:v>14.7183537423366</c:v>
                </c:pt>
                <c:pt idx="2283">
                  <c:v>14.7249323490217</c:v>
                </c:pt>
                <c:pt idx="2284">
                  <c:v>14.7315109557069</c:v>
                </c:pt>
                <c:pt idx="2285">
                  <c:v>14.738089562392</c:v>
                </c:pt>
                <c:pt idx="2286">
                  <c:v>14.7446681690771</c:v>
                </c:pt>
                <c:pt idx="2287">
                  <c:v>14.7512467757623</c:v>
                </c:pt>
                <c:pt idx="2288">
                  <c:v>14.7578253824474</c:v>
                </c:pt>
                <c:pt idx="2289">
                  <c:v>14.7644039891326</c:v>
                </c:pt>
                <c:pt idx="2290">
                  <c:v>14.7709825958177</c:v>
                </c:pt>
                <c:pt idx="2291">
                  <c:v>14.7775612025028</c:v>
                </c:pt>
                <c:pt idx="2292">
                  <c:v>14.784139809188</c:v>
                </c:pt>
                <c:pt idx="2293">
                  <c:v>14.7907184158731</c:v>
                </c:pt>
                <c:pt idx="2294">
                  <c:v>14.7972970225583</c:v>
                </c:pt>
                <c:pt idx="2295">
                  <c:v>14.8038756292434</c:v>
                </c:pt>
                <c:pt idx="2296">
                  <c:v>14.8104542359285</c:v>
                </c:pt>
                <c:pt idx="2297">
                  <c:v>14.8170328426137</c:v>
                </c:pt>
                <c:pt idx="2298">
                  <c:v>14.8236114492988</c:v>
                </c:pt>
                <c:pt idx="2299">
                  <c:v>14.830190055984</c:v>
                </c:pt>
                <c:pt idx="2300">
                  <c:v>14.8367686626691</c:v>
                </c:pt>
                <c:pt idx="2301">
                  <c:v>14.8433472693542</c:v>
                </c:pt>
                <c:pt idx="2302">
                  <c:v>14.8499258760394</c:v>
                </c:pt>
                <c:pt idx="2303">
                  <c:v>14.8565044827245</c:v>
                </c:pt>
                <c:pt idx="2304">
                  <c:v>14.8630830894097</c:v>
                </c:pt>
                <c:pt idx="2305">
                  <c:v>14.8696616960948</c:v>
                </c:pt>
                <c:pt idx="2306">
                  <c:v>14.8762403027799</c:v>
                </c:pt>
                <c:pt idx="2307">
                  <c:v>14.8828189094651</c:v>
                </c:pt>
                <c:pt idx="2308">
                  <c:v>14.8893975161502</c:v>
                </c:pt>
                <c:pt idx="2309">
                  <c:v>14.8959761228354</c:v>
                </c:pt>
                <c:pt idx="2310">
                  <c:v>14.9025547295205</c:v>
                </c:pt>
                <c:pt idx="2311">
                  <c:v>14.9091333362057</c:v>
                </c:pt>
                <c:pt idx="2312">
                  <c:v>14.9157119428908</c:v>
                </c:pt>
                <c:pt idx="2313">
                  <c:v>14.9222905495759</c:v>
                </c:pt>
                <c:pt idx="2314">
                  <c:v>14.9288691562611</c:v>
                </c:pt>
                <c:pt idx="2315">
                  <c:v>14.9354477629462</c:v>
                </c:pt>
                <c:pt idx="2316">
                  <c:v>14.9420263696314</c:v>
                </c:pt>
                <c:pt idx="2317">
                  <c:v>14.9486049763165</c:v>
                </c:pt>
                <c:pt idx="2318">
                  <c:v>14.9551835830016</c:v>
                </c:pt>
                <c:pt idx="2319">
                  <c:v>14.9617621896868</c:v>
                </c:pt>
                <c:pt idx="2320">
                  <c:v>14.9683407963719</c:v>
                </c:pt>
                <c:pt idx="2321">
                  <c:v>14.9749194030571</c:v>
                </c:pt>
                <c:pt idx="2322">
                  <c:v>14.9814980097422</c:v>
                </c:pt>
                <c:pt idx="2323">
                  <c:v>14.9880766164273</c:v>
                </c:pt>
                <c:pt idx="2324">
                  <c:v>14.9946552231125</c:v>
                </c:pt>
                <c:pt idx="2325">
                  <c:v>15.0012338297976</c:v>
                </c:pt>
                <c:pt idx="2326">
                  <c:v>15.0078124364828</c:v>
                </c:pt>
                <c:pt idx="2327">
                  <c:v>15.0143910431679</c:v>
                </c:pt>
                <c:pt idx="2328">
                  <c:v>15.020969649853</c:v>
                </c:pt>
                <c:pt idx="2329">
                  <c:v>15.0275482565382</c:v>
                </c:pt>
                <c:pt idx="2330">
                  <c:v>15.0341268632233</c:v>
                </c:pt>
                <c:pt idx="2331">
                  <c:v>15.0407054699085</c:v>
                </c:pt>
                <c:pt idx="2332">
                  <c:v>15.0472840765936</c:v>
                </c:pt>
                <c:pt idx="2333">
                  <c:v>15.0538626832787</c:v>
                </c:pt>
                <c:pt idx="2334">
                  <c:v>15.0604412899639</c:v>
                </c:pt>
                <c:pt idx="2335">
                  <c:v>15.067019896649</c:v>
                </c:pt>
                <c:pt idx="2336">
                  <c:v>15.0735985033342</c:v>
                </c:pt>
                <c:pt idx="2337">
                  <c:v>15.0801771100193</c:v>
                </c:pt>
                <c:pt idx="2338">
                  <c:v>15.0867557167044</c:v>
                </c:pt>
                <c:pt idx="2339">
                  <c:v>15.0933343233896</c:v>
                </c:pt>
                <c:pt idx="2340">
                  <c:v>15.0999129300747</c:v>
                </c:pt>
                <c:pt idx="2341">
                  <c:v>15.1064915367599</c:v>
                </c:pt>
                <c:pt idx="2342">
                  <c:v>15.113070143445</c:v>
                </c:pt>
                <c:pt idx="2343">
                  <c:v>15.1196487501301</c:v>
                </c:pt>
                <c:pt idx="2344">
                  <c:v>15.1262273568153</c:v>
                </c:pt>
                <c:pt idx="2345">
                  <c:v>15.1328059635004</c:v>
                </c:pt>
                <c:pt idx="2346">
                  <c:v>15.1393845701856</c:v>
                </c:pt>
                <c:pt idx="2347">
                  <c:v>15.1459631768707</c:v>
                </c:pt>
                <c:pt idx="2348">
                  <c:v>15.1525417835558</c:v>
                </c:pt>
                <c:pt idx="2349">
                  <c:v>15.159120390241</c:v>
                </c:pt>
                <c:pt idx="2350">
                  <c:v>15.1656989969261</c:v>
                </c:pt>
                <c:pt idx="2351">
                  <c:v>15.1722776036113</c:v>
                </c:pt>
                <c:pt idx="2352">
                  <c:v>15.1788562102964</c:v>
                </c:pt>
                <c:pt idx="2353">
                  <c:v>15.1854348169815</c:v>
                </c:pt>
                <c:pt idx="2354">
                  <c:v>15.1920134236667</c:v>
                </c:pt>
                <c:pt idx="2355">
                  <c:v>15.1985920303518</c:v>
                </c:pt>
                <c:pt idx="2356">
                  <c:v>15.205170637037</c:v>
                </c:pt>
                <c:pt idx="2357">
                  <c:v>15.2117492437221</c:v>
                </c:pt>
                <c:pt idx="2358">
                  <c:v>15.2183278504072</c:v>
                </c:pt>
                <c:pt idx="2359">
                  <c:v>15.2249064570924</c:v>
                </c:pt>
                <c:pt idx="2360">
                  <c:v>15.2314850637775</c:v>
                </c:pt>
                <c:pt idx="2361">
                  <c:v>15.2380636704627</c:v>
                </c:pt>
                <c:pt idx="2362">
                  <c:v>15.2446422771478</c:v>
                </c:pt>
                <c:pt idx="2363">
                  <c:v>15.2512208838329</c:v>
                </c:pt>
                <c:pt idx="2364">
                  <c:v>15.2577994905181</c:v>
                </c:pt>
                <c:pt idx="2365">
                  <c:v>15.2643780972032</c:v>
                </c:pt>
                <c:pt idx="2366">
                  <c:v>15.2709567038884</c:v>
                </c:pt>
                <c:pt idx="2367">
                  <c:v>15.2775353105735</c:v>
                </c:pt>
                <c:pt idx="2368">
                  <c:v>15.2841139172586</c:v>
                </c:pt>
                <c:pt idx="2369">
                  <c:v>15.2906925239438</c:v>
                </c:pt>
                <c:pt idx="2370">
                  <c:v>15.2972711306289</c:v>
                </c:pt>
                <c:pt idx="2371">
                  <c:v>15.3038497373141</c:v>
                </c:pt>
                <c:pt idx="2372">
                  <c:v>15.3104283439992</c:v>
                </c:pt>
                <c:pt idx="2373">
                  <c:v>15.3170069506843</c:v>
                </c:pt>
                <c:pt idx="2374">
                  <c:v>15.3235855573695</c:v>
                </c:pt>
                <c:pt idx="2375">
                  <c:v>15.3301641640546</c:v>
                </c:pt>
                <c:pt idx="2376">
                  <c:v>15.3367427707398</c:v>
                </c:pt>
                <c:pt idx="2377">
                  <c:v>15.3433213774249</c:v>
                </c:pt>
                <c:pt idx="2378">
                  <c:v>15.34989998411</c:v>
                </c:pt>
                <c:pt idx="2379">
                  <c:v>15.3564785907952</c:v>
                </c:pt>
                <c:pt idx="2380">
                  <c:v>15.3630571974803</c:v>
                </c:pt>
                <c:pt idx="2381">
                  <c:v>15.3696358041655</c:v>
                </c:pt>
                <c:pt idx="2382">
                  <c:v>15.3762144108506</c:v>
                </c:pt>
                <c:pt idx="2383">
                  <c:v>15.3827930175358</c:v>
                </c:pt>
                <c:pt idx="2384">
                  <c:v>15.3893716242209</c:v>
                </c:pt>
                <c:pt idx="2385">
                  <c:v>15.395950230906</c:v>
                </c:pt>
                <c:pt idx="2386">
                  <c:v>15.4025288375912</c:v>
                </c:pt>
                <c:pt idx="2387">
                  <c:v>15.4091074442763</c:v>
                </c:pt>
                <c:pt idx="2388">
                  <c:v>15.4156860509614</c:v>
                </c:pt>
                <c:pt idx="2389">
                  <c:v>15.4222646576466</c:v>
                </c:pt>
                <c:pt idx="2390">
                  <c:v>15.4288432643317</c:v>
                </c:pt>
                <c:pt idx="2391">
                  <c:v>15.4354218710169</c:v>
                </c:pt>
                <c:pt idx="2392">
                  <c:v>15.442000477702</c:v>
                </c:pt>
                <c:pt idx="2393">
                  <c:v>15.4485790843872</c:v>
                </c:pt>
                <c:pt idx="2394">
                  <c:v>15.4551576910723</c:v>
                </c:pt>
                <c:pt idx="2395">
                  <c:v>15.4617362977574</c:v>
                </c:pt>
                <c:pt idx="2396">
                  <c:v>15.4683149044426</c:v>
                </c:pt>
                <c:pt idx="2397">
                  <c:v>15.4748935111277</c:v>
                </c:pt>
                <c:pt idx="2398">
                  <c:v>15.4814721178129</c:v>
                </c:pt>
                <c:pt idx="2399">
                  <c:v>15.488050724498</c:v>
                </c:pt>
                <c:pt idx="2400">
                  <c:v>15.4946293311831</c:v>
                </c:pt>
                <c:pt idx="2401">
                  <c:v>15.5012079378683</c:v>
                </c:pt>
                <c:pt idx="2402">
                  <c:v>15.5077865445534</c:v>
                </c:pt>
                <c:pt idx="2403">
                  <c:v>15.5143651512386</c:v>
                </c:pt>
                <c:pt idx="2404">
                  <c:v>15.5209437579237</c:v>
                </c:pt>
                <c:pt idx="2405">
                  <c:v>15.5275223646088</c:v>
                </c:pt>
                <c:pt idx="2406">
                  <c:v>15.534100971294</c:v>
                </c:pt>
                <c:pt idx="2407">
                  <c:v>15.5406795779791</c:v>
                </c:pt>
                <c:pt idx="2408">
                  <c:v>15.5472581846643</c:v>
                </c:pt>
                <c:pt idx="2409">
                  <c:v>15.5538367913494</c:v>
                </c:pt>
                <c:pt idx="2410">
                  <c:v>15.5604153980345</c:v>
                </c:pt>
                <c:pt idx="2411">
                  <c:v>15.5669940047197</c:v>
                </c:pt>
                <c:pt idx="2412">
                  <c:v>15.5735726114048</c:v>
                </c:pt>
                <c:pt idx="2413">
                  <c:v>15.58015121809</c:v>
                </c:pt>
                <c:pt idx="2414">
                  <c:v>15.5867298247751</c:v>
                </c:pt>
                <c:pt idx="2415">
                  <c:v>15.5933084314602</c:v>
                </c:pt>
                <c:pt idx="2416">
                  <c:v>15.5998870381454</c:v>
                </c:pt>
                <c:pt idx="2417">
                  <c:v>15.6064656448305</c:v>
                </c:pt>
                <c:pt idx="2418">
                  <c:v>15.6130442515157</c:v>
                </c:pt>
                <c:pt idx="2419">
                  <c:v>15.6196228582008</c:v>
                </c:pt>
                <c:pt idx="2420">
                  <c:v>15.6262014648859</c:v>
                </c:pt>
                <c:pt idx="2421">
                  <c:v>15.6327800715711</c:v>
                </c:pt>
                <c:pt idx="2422">
                  <c:v>15.6393586782562</c:v>
                </c:pt>
                <c:pt idx="2423">
                  <c:v>15.6459372849414</c:v>
                </c:pt>
                <c:pt idx="2424">
                  <c:v>15.6525158916265</c:v>
                </c:pt>
                <c:pt idx="2425">
                  <c:v>15.6590944983116</c:v>
                </c:pt>
                <c:pt idx="2426">
                  <c:v>15.6656731049968</c:v>
                </c:pt>
                <c:pt idx="2427">
                  <c:v>15.6722517116819</c:v>
                </c:pt>
                <c:pt idx="2428">
                  <c:v>15.6788303183671</c:v>
                </c:pt>
                <c:pt idx="2429">
                  <c:v>15.6854089250522</c:v>
                </c:pt>
                <c:pt idx="2430">
                  <c:v>15.6919875317373</c:v>
                </c:pt>
                <c:pt idx="2431">
                  <c:v>15.6985661384225</c:v>
                </c:pt>
                <c:pt idx="2432">
                  <c:v>15.7051447451076</c:v>
                </c:pt>
                <c:pt idx="2433">
                  <c:v>15.7117233517928</c:v>
                </c:pt>
                <c:pt idx="2434">
                  <c:v>15.7183019584779</c:v>
                </c:pt>
                <c:pt idx="2435">
                  <c:v>15.724880565163</c:v>
                </c:pt>
                <c:pt idx="2436">
                  <c:v>15.7314591718482</c:v>
                </c:pt>
                <c:pt idx="2437">
                  <c:v>15.7380377785333</c:v>
                </c:pt>
                <c:pt idx="2438">
                  <c:v>15.7446163852185</c:v>
                </c:pt>
                <c:pt idx="2439">
                  <c:v>15.7511949919036</c:v>
                </c:pt>
                <c:pt idx="2440">
                  <c:v>15.7577735985887</c:v>
                </c:pt>
                <c:pt idx="2441">
                  <c:v>15.7643522052739</c:v>
                </c:pt>
                <c:pt idx="2442">
                  <c:v>15.770930811959</c:v>
                </c:pt>
                <c:pt idx="2443">
                  <c:v>15.7775094186442</c:v>
                </c:pt>
                <c:pt idx="2444">
                  <c:v>15.7840880253293</c:v>
                </c:pt>
                <c:pt idx="2445">
                  <c:v>15.7906666320144</c:v>
                </c:pt>
                <c:pt idx="2446">
                  <c:v>15.7972452386996</c:v>
                </c:pt>
                <c:pt idx="2447">
                  <c:v>15.8038238453847</c:v>
                </c:pt>
                <c:pt idx="2448">
                  <c:v>15.8104024520699</c:v>
                </c:pt>
                <c:pt idx="2449">
                  <c:v>15.816981058755</c:v>
                </c:pt>
                <c:pt idx="2450">
                  <c:v>15.8235596654401</c:v>
                </c:pt>
                <c:pt idx="2451">
                  <c:v>15.8301382721253</c:v>
                </c:pt>
                <c:pt idx="2452">
                  <c:v>15.8367168788104</c:v>
                </c:pt>
                <c:pt idx="2453">
                  <c:v>15.8432954854956</c:v>
                </c:pt>
                <c:pt idx="2454">
                  <c:v>15.8498740921807</c:v>
                </c:pt>
                <c:pt idx="2455">
                  <c:v>15.8564526988658</c:v>
                </c:pt>
                <c:pt idx="2456">
                  <c:v>15.863031305551</c:v>
                </c:pt>
                <c:pt idx="2457">
                  <c:v>15.8696099122361</c:v>
                </c:pt>
                <c:pt idx="2458">
                  <c:v>15.8761885189213</c:v>
                </c:pt>
                <c:pt idx="2459">
                  <c:v>15.8827671256064</c:v>
                </c:pt>
                <c:pt idx="2460">
                  <c:v>15.8893457322915</c:v>
                </c:pt>
                <c:pt idx="2461">
                  <c:v>15.8959243389767</c:v>
                </c:pt>
                <c:pt idx="2462">
                  <c:v>15.9025029456618</c:v>
                </c:pt>
                <c:pt idx="2463">
                  <c:v>15.909081552347</c:v>
                </c:pt>
                <c:pt idx="2464">
                  <c:v>15.9156601590321</c:v>
                </c:pt>
                <c:pt idx="2465">
                  <c:v>15.9222387657173</c:v>
                </c:pt>
                <c:pt idx="2466">
                  <c:v>15.9288173724024</c:v>
                </c:pt>
                <c:pt idx="2467">
                  <c:v>15.9353959790875</c:v>
                </c:pt>
                <c:pt idx="2468">
                  <c:v>15.9419745857727</c:v>
                </c:pt>
                <c:pt idx="2469">
                  <c:v>15.9485531924578</c:v>
                </c:pt>
                <c:pt idx="2470">
                  <c:v>15.955131799143</c:v>
                </c:pt>
                <c:pt idx="2471">
                  <c:v>15.9617104058281</c:v>
                </c:pt>
                <c:pt idx="2472">
                  <c:v>15.9682890125132</c:v>
                </c:pt>
                <c:pt idx="2473">
                  <c:v>15.9748676191984</c:v>
                </c:pt>
                <c:pt idx="2474">
                  <c:v>15.9814462258835</c:v>
                </c:pt>
                <c:pt idx="2475">
                  <c:v>15.9880248325687</c:v>
                </c:pt>
                <c:pt idx="2476">
                  <c:v>15.9946034392538</c:v>
                </c:pt>
                <c:pt idx="2477">
                  <c:v>16.0011820459389</c:v>
                </c:pt>
                <c:pt idx="2478">
                  <c:v>16.0077606526241</c:v>
                </c:pt>
                <c:pt idx="2479">
                  <c:v>16.0143392593092</c:v>
                </c:pt>
                <c:pt idx="2480">
                  <c:v>16.0209178659944</c:v>
                </c:pt>
                <c:pt idx="2481">
                  <c:v>16.02749647267949</c:v>
                </c:pt>
                <c:pt idx="2482">
                  <c:v>16.03407507936461</c:v>
                </c:pt>
                <c:pt idx="2483">
                  <c:v>16.0406536860498</c:v>
                </c:pt>
                <c:pt idx="2484">
                  <c:v>16.04723229273488</c:v>
                </c:pt>
                <c:pt idx="2485">
                  <c:v>16.0538108994201</c:v>
                </c:pt>
                <c:pt idx="2486">
                  <c:v>16.06038950610517</c:v>
                </c:pt>
                <c:pt idx="2487">
                  <c:v>16.0669681127903</c:v>
                </c:pt>
                <c:pt idx="2488">
                  <c:v>16.0735467194755</c:v>
                </c:pt>
                <c:pt idx="2489">
                  <c:v>16.0801253261606</c:v>
                </c:pt>
                <c:pt idx="2490">
                  <c:v>16.08670393284578</c:v>
                </c:pt>
                <c:pt idx="2491">
                  <c:v>16.09328253953088</c:v>
                </c:pt>
                <c:pt idx="2492">
                  <c:v>16.099861146216</c:v>
                </c:pt>
                <c:pt idx="2493">
                  <c:v>16.1064397529012</c:v>
                </c:pt>
                <c:pt idx="2494">
                  <c:v>16.1130183595863</c:v>
                </c:pt>
                <c:pt idx="2495">
                  <c:v>16.11959696627151</c:v>
                </c:pt>
                <c:pt idx="2496">
                  <c:v>16.1261755729566</c:v>
                </c:pt>
                <c:pt idx="2497">
                  <c:v>16.1327541796417</c:v>
                </c:pt>
                <c:pt idx="2498">
                  <c:v>16.1393327863269</c:v>
                </c:pt>
                <c:pt idx="2499">
                  <c:v>16.145911393012</c:v>
                </c:pt>
                <c:pt idx="2500">
                  <c:v>16.1524899996972</c:v>
                </c:pt>
                <c:pt idx="2501">
                  <c:v>16.1590686063823</c:v>
                </c:pt>
                <c:pt idx="2502">
                  <c:v>16.16564721306737</c:v>
                </c:pt>
                <c:pt idx="2503">
                  <c:v>16.1722258197526</c:v>
                </c:pt>
                <c:pt idx="2504">
                  <c:v>16.1788044264377</c:v>
                </c:pt>
                <c:pt idx="2505">
                  <c:v>16.18538303312287</c:v>
                </c:pt>
                <c:pt idx="2506">
                  <c:v>16.191961639808</c:v>
                </c:pt>
                <c:pt idx="2507">
                  <c:v>16.1985402464931</c:v>
                </c:pt>
                <c:pt idx="2508">
                  <c:v>16.20511885317828</c:v>
                </c:pt>
                <c:pt idx="2509">
                  <c:v>16.21169745986341</c:v>
                </c:pt>
                <c:pt idx="2510">
                  <c:v>16.2182760665486</c:v>
                </c:pt>
                <c:pt idx="2511">
                  <c:v>16.2248546732337</c:v>
                </c:pt>
                <c:pt idx="2512">
                  <c:v>16.2314332799188</c:v>
                </c:pt>
                <c:pt idx="2513">
                  <c:v>16.238011886604</c:v>
                </c:pt>
                <c:pt idx="2514">
                  <c:v>16.2445904932891</c:v>
                </c:pt>
                <c:pt idx="2515">
                  <c:v>16.2511690999743</c:v>
                </c:pt>
                <c:pt idx="2516">
                  <c:v>16.2577477066594</c:v>
                </c:pt>
                <c:pt idx="2517">
                  <c:v>16.2643263133445</c:v>
                </c:pt>
                <c:pt idx="2518">
                  <c:v>16.2709049200297</c:v>
                </c:pt>
                <c:pt idx="2519">
                  <c:v>16.2774835267148</c:v>
                </c:pt>
                <c:pt idx="2520">
                  <c:v>16.2840621334</c:v>
                </c:pt>
                <c:pt idx="2521">
                  <c:v>16.2906407400851</c:v>
                </c:pt>
                <c:pt idx="2522">
                  <c:v>16.29721934677018</c:v>
                </c:pt>
                <c:pt idx="2523">
                  <c:v>16.3037979534554</c:v>
                </c:pt>
                <c:pt idx="2524">
                  <c:v>16.3103765601405</c:v>
                </c:pt>
                <c:pt idx="2525">
                  <c:v>16.3169551668257</c:v>
                </c:pt>
                <c:pt idx="2526">
                  <c:v>16.3235337735108</c:v>
                </c:pt>
                <c:pt idx="2527">
                  <c:v>16.3301123801959</c:v>
                </c:pt>
                <c:pt idx="2528">
                  <c:v>16.3366909868811</c:v>
                </c:pt>
                <c:pt idx="2529">
                  <c:v>16.34326959356618</c:v>
                </c:pt>
                <c:pt idx="2530">
                  <c:v>16.3498482002514</c:v>
                </c:pt>
                <c:pt idx="2531">
                  <c:v>16.3564268069365</c:v>
                </c:pt>
                <c:pt idx="2532">
                  <c:v>16.3630054136217</c:v>
                </c:pt>
                <c:pt idx="2533">
                  <c:v>16.3695840203068</c:v>
                </c:pt>
                <c:pt idx="2534">
                  <c:v>16.3761626269919</c:v>
                </c:pt>
                <c:pt idx="2535">
                  <c:v>16.38274123367707</c:v>
                </c:pt>
                <c:pt idx="2536">
                  <c:v>16.38931984036217</c:v>
                </c:pt>
                <c:pt idx="2537">
                  <c:v>16.3958984470474</c:v>
                </c:pt>
                <c:pt idx="2538">
                  <c:v>16.4024770537325</c:v>
                </c:pt>
                <c:pt idx="2539">
                  <c:v>16.4090556604176</c:v>
                </c:pt>
                <c:pt idx="2540">
                  <c:v>16.4156342671028</c:v>
                </c:pt>
                <c:pt idx="2541">
                  <c:v>16.42221287378787</c:v>
                </c:pt>
                <c:pt idx="2542">
                  <c:v>16.42879148047308</c:v>
                </c:pt>
                <c:pt idx="2543">
                  <c:v>16.4353700871582</c:v>
                </c:pt>
                <c:pt idx="2544">
                  <c:v>16.4419486938433</c:v>
                </c:pt>
                <c:pt idx="2545">
                  <c:v>16.44852730052848</c:v>
                </c:pt>
                <c:pt idx="2546">
                  <c:v>16.4551059072136</c:v>
                </c:pt>
                <c:pt idx="2547">
                  <c:v>16.4616845138988</c:v>
                </c:pt>
                <c:pt idx="2548">
                  <c:v>16.4682631205839</c:v>
                </c:pt>
                <c:pt idx="2549">
                  <c:v>16.474841727269</c:v>
                </c:pt>
                <c:pt idx="2550">
                  <c:v>16.48142033395418</c:v>
                </c:pt>
                <c:pt idx="2551">
                  <c:v>16.4879989406393</c:v>
                </c:pt>
                <c:pt idx="2552">
                  <c:v>16.4945775473245</c:v>
                </c:pt>
                <c:pt idx="2553">
                  <c:v>16.5011561540096</c:v>
                </c:pt>
                <c:pt idx="2554">
                  <c:v>16.5077347606947</c:v>
                </c:pt>
                <c:pt idx="2555">
                  <c:v>16.5143133673799</c:v>
                </c:pt>
                <c:pt idx="2556">
                  <c:v>16.520891974065</c:v>
                </c:pt>
                <c:pt idx="2557">
                  <c:v>16.5274705807502</c:v>
                </c:pt>
                <c:pt idx="2558">
                  <c:v>16.5340491874353</c:v>
                </c:pt>
                <c:pt idx="2559">
                  <c:v>16.5406277941204</c:v>
                </c:pt>
                <c:pt idx="2560">
                  <c:v>16.5472064008056</c:v>
                </c:pt>
                <c:pt idx="2561">
                  <c:v>16.5537850074907</c:v>
                </c:pt>
                <c:pt idx="2562">
                  <c:v>16.56036361417588</c:v>
                </c:pt>
                <c:pt idx="2563">
                  <c:v>16.56694222086098</c:v>
                </c:pt>
                <c:pt idx="2564">
                  <c:v>16.5735208275461</c:v>
                </c:pt>
                <c:pt idx="2565">
                  <c:v>16.58009943423128</c:v>
                </c:pt>
                <c:pt idx="2566">
                  <c:v>16.5866780409164</c:v>
                </c:pt>
                <c:pt idx="2567">
                  <c:v>16.5932566476016</c:v>
                </c:pt>
                <c:pt idx="2568">
                  <c:v>16.5998352542867</c:v>
                </c:pt>
                <c:pt idx="2569">
                  <c:v>16.60641386097178</c:v>
                </c:pt>
                <c:pt idx="2570">
                  <c:v>16.612992467657</c:v>
                </c:pt>
                <c:pt idx="2571">
                  <c:v>16.6195710743421</c:v>
                </c:pt>
                <c:pt idx="2572">
                  <c:v>16.62614968102728</c:v>
                </c:pt>
                <c:pt idx="2573">
                  <c:v>16.6327282877124</c:v>
                </c:pt>
                <c:pt idx="2574">
                  <c:v>16.6393068943975</c:v>
                </c:pt>
                <c:pt idx="2575">
                  <c:v>16.6458855010827</c:v>
                </c:pt>
                <c:pt idx="2576">
                  <c:v>16.65246410776779</c:v>
                </c:pt>
                <c:pt idx="2577">
                  <c:v>16.659042714453</c:v>
                </c:pt>
                <c:pt idx="2578">
                  <c:v>16.6656213211381</c:v>
                </c:pt>
                <c:pt idx="2579">
                  <c:v>16.6721999278232</c:v>
                </c:pt>
                <c:pt idx="2580">
                  <c:v>16.6787785345084</c:v>
                </c:pt>
                <c:pt idx="2581">
                  <c:v>16.6853571411935</c:v>
                </c:pt>
                <c:pt idx="2582">
                  <c:v>16.6919357478787</c:v>
                </c:pt>
                <c:pt idx="2583">
                  <c:v>16.69851435456378</c:v>
                </c:pt>
                <c:pt idx="2584">
                  <c:v>16.7050929612489</c:v>
                </c:pt>
                <c:pt idx="2585">
                  <c:v>16.7116715679341</c:v>
                </c:pt>
                <c:pt idx="2586">
                  <c:v>16.7182501746192</c:v>
                </c:pt>
                <c:pt idx="2587">
                  <c:v>16.7248287813044</c:v>
                </c:pt>
                <c:pt idx="2588">
                  <c:v>16.7314073879895</c:v>
                </c:pt>
                <c:pt idx="2589">
                  <c:v>16.7379859946746</c:v>
                </c:pt>
                <c:pt idx="2590">
                  <c:v>16.7445646013598</c:v>
                </c:pt>
                <c:pt idx="2591">
                  <c:v>16.7511432080449</c:v>
                </c:pt>
                <c:pt idx="2592">
                  <c:v>16.7577218147301</c:v>
                </c:pt>
                <c:pt idx="2593">
                  <c:v>16.7643004214152</c:v>
                </c:pt>
                <c:pt idx="2594">
                  <c:v>16.7708790281003</c:v>
                </c:pt>
                <c:pt idx="2595">
                  <c:v>16.7774576347855</c:v>
                </c:pt>
                <c:pt idx="2596">
                  <c:v>16.78403624147058</c:v>
                </c:pt>
                <c:pt idx="2597">
                  <c:v>16.79061484815578</c:v>
                </c:pt>
                <c:pt idx="2598">
                  <c:v>16.7971934548409</c:v>
                </c:pt>
                <c:pt idx="2599">
                  <c:v>16.8037720615261</c:v>
                </c:pt>
                <c:pt idx="2600">
                  <c:v>16.8103506682112</c:v>
                </c:pt>
                <c:pt idx="2601">
                  <c:v>16.8169292748963</c:v>
                </c:pt>
                <c:pt idx="2602">
                  <c:v>16.8235078815815</c:v>
                </c:pt>
                <c:pt idx="2603">
                  <c:v>16.8300864882666</c:v>
                </c:pt>
                <c:pt idx="2604">
                  <c:v>16.8366650949518</c:v>
                </c:pt>
                <c:pt idx="2605">
                  <c:v>16.8432437016369</c:v>
                </c:pt>
                <c:pt idx="2606">
                  <c:v>16.849822308322</c:v>
                </c:pt>
                <c:pt idx="2607">
                  <c:v>16.8564009150072</c:v>
                </c:pt>
                <c:pt idx="2608">
                  <c:v>16.8629795216923</c:v>
                </c:pt>
                <c:pt idx="2609">
                  <c:v>16.8695581283775</c:v>
                </c:pt>
                <c:pt idx="2610">
                  <c:v>16.8761367350626</c:v>
                </c:pt>
                <c:pt idx="2611">
                  <c:v>16.88271534174768</c:v>
                </c:pt>
                <c:pt idx="2612">
                  <c:v>16.8892939484329</c:v>
                </c:pt>
                <c:pt idx="2613">
                  <c:v>16.895872555118</c:v>
                </c:pt>
                <c:pt idx="2614">
                  <c:v>16.9024511618032</c:v>
                </c:pt>
                <c:pt idx="2615">
                  <c:v>16.9090297684883</c:v>
                </c:pt>
                <c:pt idx="2616">
                  <c:v>16.91560837517337</c:v>
                </c:pt>
                <c:pt idx="2617">
                  <c:v>16.9221869818586</c:v>
                </c:pt>
                <c:pt idx="2618">
                  <c:v>16.92876558854368</c:v>
                </c:pt>
                <c:pt idx="2619">
                  <c:v>16.9353441952289</c:v>
                </c:pt>
                <c:pt idx="2620">
                  <c:v>16.941922801914</c:v>
                </c:pt>
                <c:pt idx="2621">
                  <c:v>16.9485014085991</c:v>
                </c:pt>
                <c:pt idx="2622">
                  <c:v>16.9550800152843</c:v>
                </c:pt>
                <c:pt idx="2623">
                  <c:v>16.96165862196938</c:v>
                </c:pt>
                <c:pt idx="2624">
                  <c:v>16.9682372286546</c:v>
                </c:pt>
                <c:pt idx="2625">
                  <c:v>16.9748158353397</c:v>
                </c:pt>
                <c:pt idx="2626">
                  <c:v>16.9813944420248</c:v>
                </c:pt>
                <c:pt idx="2627">
                  <c:v>16.98797304871</c:v>
                </c:pt>
                <c:pt idx="2628">
                  <c:v>16.9945516553951</c:v>
                </c:pt>
                <c:pt idx="2629">
                  <c:v>17.0011302620803</c:v>
                </c:pt>
                <c:pt idx="2630">
                  <c:v>17.00770886876538</c:v>
                </c:pt>
                <c:pt idx="2631">
                  <c:v>17.01428747545051</c:v>
                </c:pt>
                <c:pt idx="2632">
                  <c:v>17.0208660821357</c:v>
                </c:pt>
                <c:pt idx="2633">
                  <c:v>17.0274446888208</c:v>
                </c:pt>
                <c:pt idx="2634">
                  <c:v>17.034023295506</c:v>
                </c:pt>
                <c:pt idx="2635">
                  <c:v>17.0406019021911</c:v>
                </c:pt>
                <c:pt idx="2636">
                  <c:v>17.0471805088762</c:v>
                </c:pt>
                <c:pt idx="2637">
                  <c:v>17.0537591155614</c:v>
                </c:pt>
                <c:pt idx="2638">
                  <c:v>17.0603377222465</c:v>
                </c:pt>
                <c:pt idx="2639">
                  <c:v>17.0669163289317</c:v>
                </c:pt>
                <c:pt idx="2640">
                  <c:v>17.0734949356168</c:v>
                </c:pt>
                <c:pt idx="2641">
                  <c:v>17.08007354230188</c:v>
                </c:pt>
                <c:pt idx="2642">
                  <c:v>17.0866521489871</c:v>
                </c:pt>
                <c:pt idx="2643">
                  <c:v>17.0932307556722</c:v>
                </c:pt>
                <c:pt idx="2644">
                  <c:v>17.0998093623574</c:v>
                </c:pt>
                <c:pt idx="2645">
                  <c:v>17.1063879690425</c:v>
                </c:pt>
                <c:pt idx="2646">
                  <c:v>17.1129665757276</c:v>
                </c:pt>
                <c:pt idx="2647">
                  <c:v>17.1195451824128</c:v>
                </c:pt>
                <c:pt idx="2648">
                  <c:v>17.1261237890979</c:v>
                </c:pt>
                <c:pt idx="2649">
                  <c:v>17.1327023957831</c:v>
                </c:pt>
                <c:pt idx="2650">
                  <c:v>17.1392810024682</c:v>
                </c:pt>
                <c:pt idx="2651">
                  <c:v>17.1458596091533</c:v>
                </c:pt>
                <c:pt idx="2652">
                  <c:v>17.1524382158385</c:v>
                </c:pt>
                <c:pt idx="2653">
                  <c:v>17.1590168225236</c:v>
                </c:pt>
                <c:pt idx="2654">
                  <c:v>17.1655954292088</c:v>
                </c:pt>
                <c:pt idx="2655">
                  <c:v>17.1721740358939</c:v>
                </c:pt>
                <c:pt idx="2656">
                  <c:v>17.178752642579</c:v>
                </c:pt>
                <c:pt idx="2657">
                  <c:v>17.18533124926418</c:v>
                </c:pt>
                <c:pt idx="2658">
                  <c:v>17.1919098559493</c:v>
                </c:pt>
                <c:pt idx="2659">
                  <c:v>17.1984884626345</c:v>
                </c:pt>
                <c:pt idx="2660">
                  <c:v>17.2050670693196</c:v>
                </c:pt>
                <c:pt idx="2661">
                  <c:v>17.2116456760047</c:v>
                </c:pt>
                <c:pt idx="2662">
                  <c:v>17.2182242826899</c:v>
                </c:pt>
                <c:pt idx="2663">
                  <c:v>17.224802889375</c:v>
                </c:pt>
                <c:pt idx="2664">
                  <c:v>17.23138149606021</c:v>
                </c:pt>
                <c:pt idx="2665">
                  <c:v>17.2379601027453</c:v>
                </c:pt>
                <c:pt idx="2666">
                  <c:v>17.2445387094305</c:v>
                </c:pt>
                <c:pt idx="2667">
                  <c:v>17.2511173161156</c:v>
                </c:pt>
                <c:pt idx="2668">
                  <c:v>17.2576959228007</c:v>
                </c:pt>
                <c:pt idx="2669">
                  <c:v>17.2642745294859</c:v>
                </c:pt>
                <c:pt idx="2670">
                  <c:v>17.270853136171</c:v>
                </c:pt>
                <c:pt idx="2671">
                  <c:v>17.2774317428562</c:v>
                </c:pt>
                <c:pt idx="2672">
                  <c:v>17.28401034954128</c:v>
                </c:pt>
                <c:pt idx="2673">
                  <c:v>17.2905889562264</c:v>
                </c:pt>
                <c:pt idx="2674">
                  <c:v>17.2971675629116</c:v>
                </c:pt>
                <c:pt idx="2675">
                  <c:v>17.3037461695967</c:v>
                </c:pt>
                <c:pt idx="2676">
                  <c:v>17.3103247762819</c:v>
                </c:pt>
                <c:pt idx="2677">
                  <c:v>17.31690338296699</c:v>
                </c:pt>
                <c:pt idx="2678">
                  <c:v>17.32348198965211</c:v>
                </c:pt>
                <c:pt idx="2679">
                  <c:v>17.3300605963373</c:v>
                </c:pt>
                <c:pt idx="2680">
                  <c:v>17.3366392030224</c:v>
                </c:pt>
                <c:pt idx="2681">
                  <c:v>17.3432178097076</c:v>
                </c:pt>
                <c:pt idx="2682">
                  <c:v>17.3497964163927</c:v>
                </c:pt>
                <c:pt idx="2683">
                  <c:v>17.3563750230778</c:v>
                </c:pt>
                <c:pt idx="2684">
                  <c:v>17.36295362976299</c:v>
                </c:pt>
                <c:pt idx="2685">
                  <c:v>17.36953223644808</c:v>
                </c:pt>
                <c:pt idx="2686">
                  <c:v>17.37611084313328</c:v>
                </c:pt>
                <c:pt idx="2687">
                  <c:v>17.3826894498184</c:v>
                </c:pt>
                <c:pt idx="2688">
                  <c:v>17.3892680565035</c:v>
                </c:pt>
                <c:pt idx="2689">
                  <c:v>17.3958466631887</c:v>
                </c:pt>
                <c:pt idx="2690">
                  <c:v>17.4024252698738</c:v>
                </c:pt>
                <c:pt idx="2691">
                  <c:v>17.40900387655898</c:v>
                </c:pt>
                <c:pt idx="2692">
                  <c:v>17.4155824832441</c:v>
                </c:pt>
                <c:pt idx="2693">
                  <c:v>17.42216108992918</c:v>
                </c:pt>
                <c:pt idx="2694">
                  <c:v>17.4287396966144</c:v>
                </c:pt>
                <c:pt idx="2695">
                  <c:v>17.4353183032995</c:v>
                </c:pt>
                <c:pt idx="2696">
                  <c:v>17.4418969099847</c:v>
                </c:pt>
                <c:pt idx="2697">
                  <c:v>17.4484755166698</c:v>
                </c:pt>
                <c:pt idx="2698">
                  <c:v>17.4550541233549</c:v>
                </c:pt>
                <c:pt idx="2699">
                  <c:v>17.46163273004008</c:v>
                </c:pt>
                <c:pt idx="2700">
                  <c:v>17.46821133672517</c:v>
                </c:pt>
                <c:pt idx="2701">
                  <c:v>17.4747899434104</c:v>
                </c:pt>
                <c:pt idx="2702">
                  <c:v>17.4813685500955</c:v>
                </c:pt>
                <c:pt idx="2703">
                  <c:v>17.4879471567806</c:v>
                </c:pt>
                <c:pt idx="2704">
                  <c:v>17.49452576346579</c:v>
                </c:pt>
                <c:pt idx="2705">
                  <c:v>17.5011043701509</c:v>
                </c:pt>
                <c:pt idx="2706">
                  <c:v>17.5076829768361</c:v>
                </c:pt>
                <c:pt idx="2707">
                  <c:v>17.5142615835212</c:v>
                </c:pt>
                <c:pt idx="2708">
                  <c:v>17.5208401902063</c:v>
                </c:pt>
                <c:pt idx="2709">
                  <c:v>17.5274187968915</c:v>
                </c:pt>
                <c:pt idx="2710">
                  <c:v>17.5339974035766</c:v>
                </c:pt>
                <c:pt idx="2711">
                  <c:v>17.54057601026178</c:v>
                </c:pt>
                <c:pt idx="2712">
                  <c:v>17.5471546169469</c:v>
                </c:pt>
                <c:pt idx="2713">
                  <c:v>17.553733223632</c:v>
                </c:pt>
                <c:pt idx="2714">
                  <c:v>17.56031183031718</c:v>
                </c:pt>
                <c:pt idx="2715">
                  <c:v>17.5668904370023</c:v>
                </c:pt>
                <c:pt idx="2716">
                  <c:v>17.5734690436875</c:v>
                </c:pt>
                <c:pt idx="2717">
                  <c:v>17.5800476503726</c:v>
                </c:pt>
                <c:pt idx="2718">
                  <c:v>17.58662625705768</c:v>
                </c:pt>
                <c:pt idx="2719">
                  <c:v>17.5932048637429</c:v>
                </c:pt>
                <c:pt idx="2720">
                  <c:v>17.599783470428</c:v>
                </c:pt>
                <c:pt idx="2721">
                  <c:v>17.6063620771132</c:v>
                </c:pt>
                <c:pt idx="2722">
                  <c:v>17.6129406837983</c:v>
                </c:pt>
                <c:pt idx="2723">
                  <c:v>17.6195192904834</c:v>
                </c:pt>
                <c:pt idx="2724">
                  <c:v>17.6260978971686</c:v>
                </c:pt>
                <c:pt idx="2725">
                  <c:v>17.63267650385369</c:v>
                </c:pt>
                <c:pt idx="2726">
                  <c:v>17.6392551105389</c:v>
                </c:pt>
                <c:pt idx="2727">
                  <c:v>17.645833717224</c:v>
                </c:pt>
                <c:pt idx="2728">
                  <c:v>17.6524123239091</c:v>
                </c:pt>
                <c:pt idx="2729">
                  <c:v>17.6589909305943</c:v>
                </c:pt>
                <c:pt idx="2730">
                  <c:v>17.66556953727937</c:v>
                </c:pt>
                <c:pt idx="2731">
                  <c:v>17.67214814396459</c:v>
                </c:pt>
                <c:pt idx="2732">
                  <c:v>17.6787267506497</c:v>
                </c:pt>
                <c:pt idx="2733">
                  <c:v>17.6853053573348</c:v>
                </c:pt>
                <c:pt idx="2734">
                  <c:v>17.69188396402</c:v>
                </c:pt>
                <c:pt idx="2735">
                  <c:v>17.69846257070508</c:v>
                </c:pt>
                <c:pt idx="2736">
                  <c:v>17.7050411773903</c:v>
                </c:pt>
                <c:pt idx="2737">
                  <c:v>17.7116197840754</c:v>
                </c:pt>
                <c:pt idx="2738">
                  <c:v>17.7181983907605</c:v>
                </c:pt>
                <c:pt idx="2739">
                  <c:v>17.7247769974457</c:v>
                </c:pt>
                <c:pt idx="2740">
                  <c:v>17.7313556041308</c:v>
                </c:pt>
                <c:pt idx="2741">
                  <c:v>17.737934210816</c:v>
                </c:pt>
                <c:pt idx="2742">
                  <c:v>17.74451281750108</c:v>
                </c:pt>
                <c:pt idx="2743">
                  <c:v>17.7510914241862</c:v>
                </c:pt>
                <c:pt idx="2744">
                  <c:v>17.7576700308714</c:v>
                </c:pt>
                <c:pt idx="2745">
                  <c:v>17.7642486375565</c:v>
                </c:pt>
                <c:pt idx="2746">
                  <c:v>17.7708272442417</c:v>
                </c:pt>
                <c:pt idx="2747">
                  <c:v>17.7774058509268</c:v>
                </c:pt>
                <c:pt idx="2748">
                  <c:v>17.7839844576119</c:v>
                </c:pt>
                <c:pt idx="2749">
                  <c:v>17.7905630642971</c:v>
                </c:pt>
                <c:pt idx="2750">
                  <c:v>17.7971416709822</c:v>
                </c:pt>
                <c:pt idx="2751">
                  <c:v>17.80372027766737</c:v>
                </c:pt>
                <c:pt idx="2752">
                  <c:v>17.8102988843525</c:v>
                </c:pt>
                <c:pt idx="2753">
                  <c:v>17.8168774910377</c:v>
                </c:pt>
                <c:pt idx="2754">
                  <c:v>17.8234560977228</c:v>
                </c:pt>
                <c:pt idx="2755">
                  <c:v>17.8300347044079</c:v>
                </c:pt>
                <c:pt idx="2756">
                  <c:v>17.8366133110931</c:v>
                </c:pt>
                <c:pt idx="2757">
                  <c:v>17.8431919177782</c:v>
                </c:pt>
                <c:pt idx="2758">
                  <c:v>17.84977052446338</c:v>
                </c:pt>
                <c:pt idx="2759">
                  <c:v>17.8563491311485</c:v>
                </c:pt>
                <c:pt idx="2760">
                  <c:v>17.8629277378336</c:v>
                </c:pt>
                <c:pt idx="2761">
                  <c:v>17.8695063445188</c:v>
                </c:pt>
                <c:pt idx="2762">
                  <c:v>17.8760849512039</c:v>
                </c:pt>
                <c:pt idx="2763">
                  <c:v>17.8826635578891</c:v>
                </c:pt>
                <c:pt idx="2764">
                  <c:v>17.8892421645742</c:v>
                </c:pt>
                <c:pt idx="2765">
                  <c:v>17.8958207712593</c:v>
                </c:pt>
                <c:pt idx="2766">
                  <c:v>17.90239937794448</c:v>
                </c:pt>
                <c:pt idx="2767">
                  <c:v>17.9089779846296</c:v>
                </c:pt>
                <c:pt idx="2768">
                  <c:v>17.9155565913148</c:v>
                </c:pt>
                <c:pt idx="2769">
                  <c:v>17.9221351979999</c:v>
                </c:pt>
                <c:pt idx="2770">
                  <c:v>17.92871380468497</c:v>
                </c:pt>
                <c:pt idx="2771">
                  <c:v>17.9352924113702</c:v>
                </c:pt>
                <c:pt idx="2772">
                  <c:v>17.9418710180553</c:v>
                </c:pt>
                <c:pt idx="2773">
                  <c:v>17.94844962474048</c:v>
                </c:pt>
                <c:pt idx="2774">
                  <c:v>17.95502823142558</c:v>
                </c:pt>
                <c:pt idx="2775">
                  <c:v>17.96160683811068</c:v>
                </c:pt>
                <c:pt idx="2776">
                  <c:v>17.9681854447959</c:v>
                </c:pt>
                <c:pt idx="2777">
                  <c:v>17.974764051481</c:v>
                </c:pt>
                <c:pt idx="2778">
                  <c:v>17.98134265816617</c:v>
                </c:pt>
                <c:pt idx="2779">
                  <c:v>17.98792126485129</c:v>
                </c:pt>
                <c:pt idx="2780">
                  <c:v>17.99449987153638</c:v>
                </c:pt>
                <c:pt idx="2781">
                  <c:v>18.0010784782216</c:v>
                </c:pt>
                <c:pt idx="2782">
                  <c:v>18.0076570849067</c:v>
                </c:pt>
                <c:pt idx="2783">
                  <c:v>18.0142356915919</c:v>
                </c:pt>
                <c:pt idx="2784">
                  <c:v>18.020814298277</c:v>
                </c:pt>
                <c:pt idx="2785">
                  <c:v>18.0273929049621</c:v>
                </c:pt>
                <c:pt idx="2786">
                  <c:v>18.03397151164731</c:v>
                </c:pt>
                <c:pt idx="2787">
                  <c:v>18.0405501183324</c:v>
                </c:pt>
                <c:pt idx="2788">
                  <c:v>18.0471287250176</c:v>
                </c:pt>
                <c:pt idx="2789">
                  <c:v>18.0537073317027</c:v>
                </c:pt>
                <c:pt idx="2790">
                  <c:v>18.0602859383878</c:v>
                </c:pt>
                <c:pt idx="2791">
                  <c:v>18.066864545073</c:v>
                </c:pt>
                <c:pt idx="2792">
                  <c:v>18.0734431517581</c:v>
                </c:pt>
                <c:pt idx="2793">
                  <c:v>18.0800217584433</c:v>
                </c:pt>
                <c:pt idx="2794">
                  <c:v>18.0866003651284</c:v>
                </c:pt>
                <c:pt idx="2795">
                  <c:v>18.0931789718135</c:v>
                </c:pt>
                <c:pt idx="2796">
                  <c:v>18.0997575784987</c:v>
                </c:pt>
                <c:pt idx="2797">
                  <c:v>18.1063361851838</c:v>
                </c:pt>
                <c:pt idx="2798">
                  <c:v>18.112914791869</c:v>
                </c:pt>
                <c:pt idx="2799">
                  <c:v>18.1194933985541</c:v>
                </c:pt>
                <c:pt idx="2800">
                  <c:v>18.1260720052392</c:v>
                </c:pt>
                <c:pt idx="2801">
                  <c:v>18.1326506119244</c:v>
                </c:pt>
                <c:pt idx="2802">
                  <c:v>18.1392292186095</c:v>
                </c:pt>
                <c:pt idx="2803">
                  <c:v>18.1458078252947</c:v>
                </c:pt>
                <c:pt idx="2804">
                  <c:v>18.1523864319798</c:v>
                </c:pt>
                <c:pt idx="2805">
                  <c:v>18.158965038665</c:v>
                </c:pt>
                <c:pt idx="2806">
                  <c:v>18.16554364535008</c:v>
                </c:pt>
                <c:pt idx="2807">
                  <c:v>18.17212225203518</c:v>
                </c:pt>
                <c:pt idx="2808">
                  <c:v>18.1787008587204</c:v>
                </c:pt>
                <c:pt idx="2809">
                  <c:v>18.1852794654055</c:v>
                </c:pt>
                <c:pt idx="2810">
                  <c:v>18.1918580720906</c:v>
                </c:pt>
                <c:pt idx="2811">
                  <c:v>18.19843667877577</c:v>
                </c:pt>
                <c:pt idx="2812">
                  <c:v>18.2050152854609</c:v>
                </c:pt>
                <c:pt idx="2813">
                  <c:v>18.2115938921461</c:v>
                </c:pt>
                <c:pt idx="2814">
                  <c:v>18.2181724988312</c:v>
                </c:pt>
                <c:pt idx="2815">
                  <c:v>18.2247511055164</c:v>
                </c:pt>
                <c:pt idx="2816">
                  <c:v>18.2313297122015</c:v>
                </c:pt>
                <c:pt idx="2817">
                  <c:v>18.2379083188866</c:v>
                </c:pt>
                <c:pt idx="2818">
                  <c:v>18.2444869255718</c:v>
                </c:pt>
                <c:pt idx="2819">
                  <c:v>18.2510655322569</c:v>
                </c:pt>
                <c:pt idx="2820">
                  <c:v>18.2576441389421</c:v>
                </c:pt>
                <c:pt idx="2821">
                  <c:v>18.26422274562718</c:v>
                </c:pt>
                <c:pt idx="2822">
                  <c:v>18.2708013523123</c:v>
                </c:pt>
                <c:pt idx="2823">
                  <c:v>18.2773799589975</c:v>
                </c:pt>
                <c:pt idx="2824">
                  <c:v>18.2839585656826</c:v>
                </c:pt>
                <c:pt idx="2825">
                  <c:v>18.29053717236777</c:v>
                </c:pt>
                <c:pt idx="2826">
                  <c:v>18.2971157790529</c:v>
                </c:pt>
                <c:pt idx="2827">
                  <c:v>18.303694385738</c:v>
                </c:pt>
                <c:pt idx="2828">
                  <c:v>18.3102729924232</c:v>
                </c:pt>
                <c:pt idx="2829">
                  <c:v>18.3168515991083</c:v>
                </c:pt>
                <c:pt idx="2830">
                  <c:v>18.3234302057935</c:v>
                </c:pt>
                <c:pt idx="2831">
                  <c:v>18.3300088124786</c:v>
                </c:pt>
                <c:pt idx="2832">
                  <c:v>18.3365874191637</c:v>
                </c:pt>
                <c:pt idx="2833">
                  <c:v>18.34316602584891</c:v>
                </c:pt>
                <c:pt idx="2834">
                  <c:v>18.34974463253397</c:v>
                </c:pt>
                <c:pt idx="2835">
                  <c:v>18.3563232392192</c:v>
                </c:pt>
                <c:pt idx="2836">
                  <c:v>18.3629018459043</c:v>
                </c:pt>
                <c:pt idx="2837">
                  <c:v>18.3694804525894</c:v>
                </c:pt>
                <c:pt idx="2838">
                  <c:v>18.3760590592746</c:v>
                </c:pt>
                <c:pt idx="2839">
                  <c:v>18.3826376659597</c:v>
                </c:pt>
                <c:pt idx="2840">
                  <c:v>18.38921627264488</c:v>
                </c:pt>
                <c:pt idx="2841">
                  <c:v>18.39579487932997</c:v>
                </c:pt>
                <c:pt idx="2842">
                  <c:v>18.4023734860151</c:v>
                </c:pt>
                <c:pt idx="2843">
                  <c:v>18.4089520927003</c:v>
                </c:pt>
                <c:pt idx="2844">
                  <c:v>18.4155306993854</c:v>
                </c:pt>
                <c:pt idx="2845">
                  <c:v>18.4221093060706</c:v>
                </c:pt>
                <c:pt idx="2846">
                  <c:v>18.4286879127557</c:v>
                </c:pt>
                <c:pt idx="2847">
                  <c:v>18.43526651944079</c:v>
                </c:pt>
                <c:pt idx="2848">
                  <c:v>18.441845126126</c:v>
                </c:pt>
                <c:pt idx="2849">
                  <c:v>18.44842373281108</c:v>
                </c:pt>
                <c:pt idx="2850">
                  <c:v>18.4550023394963</c:v>
                </c:pt>
                <c:pt idx="2851">
                  <c:v>18.4615809461814</c:v>
                </c:pt>
                <c:pt idx="2852">
                  <c:v>18.4681595528665</c:v>
                </c:pt>
                <c:pt idx="2853">
                  <c:v>18.47473815955169</c:v>
                </c:pt>
                <c:pt idx="2854">
                  <c:v>18.4813167662368</c:v>
                </c:pt>
                <c:pt idx="2855">
                  <c:v>18.487895372922</c:v>
                </c:pt>
                <c:pt idx="2856">
                  <c:v>18.4944739796071</c:v>
                </c:pt>
                <c:pt idx="2857">
                  <c:v>18.5010525862922</c:v>
                </c:pt>
                <c:pt idx="2858">
                  <c:v>18.5076311929774</c:v>
                </c:pt>
                <c:pt idx="2859">
                  <c:v>18.5142097996625</c:v>
                </c:pt>
                <c:pt idx="2860">
                  <c:v>18.5207884063477</c:v>
                </c:pt>
                <c:pt idx="2861">
                  <c:v>18.5273670130328</c:v>
                </c:pt>
                <c:pt idx="2862">
                  <c:v>18.5339456197179</c:v>
                </c:pt>
                <c:pt idx="2863">
                  <c:v>18.5405242264031</c:v>
                </c:pt>
                <c:pt idx="2864">
                  <c:v>18.5471028330882</c:v>
                </c:pt>
                <c:pt idx="2865">
                  <c:v>18.5536814397734</c:v>
                </c:pt>
                <c:pt idx="2866">
                  <c:v>18.5602600464585</c:v>
                </c:pt>
                <c:pt idx="2867">
                  <c:v>18.56683865314359</c:v>
                </c:pt>
                <c:pt idx="2868">
                  <c:v>18.5734172598288</c:v>
                </c:pt>
                <c:pt idx="2869">
                  <c:v>18.5799958665139</c:v>
                </c:pt>
                <c:pt idx="2870">
                  <c:v>18.5865744731991</c:v>
                </c:pt>
                <c:pt idx="2871">
                  <c:v>18.5931530798842</c:v>
                </c:pt>
                <c:pt idx="2872">
                  <c:v>18.59973168656937</c:v>
                </c:pt>
                <c:pt idx="2873">
                  <c:v>18.6063102932545</c:v>
                </c:pt>
                <c:pt idx="2874">
                  <c:v>18.6128888999396</c:v>
                </c:pt>
                <c:pt idx="2875">
                  <c:v>18.6194675066248</c:v>
                </c:pt>
                <c:pt idx="2876">
                  <c:v>18.6260461133099</c:v>
                </c:pt>
                <c:pt idx="2877">
                  <c:v>18.632624719995</c:v>
                </c:pt>
                <c:pt idx="2878">
                  <c:v>18.6392033266802</c:v>
                </c:pt>
                <c:pt idx="2879">
                  <c:v>18.64578193336527</c:v>
                </c:pt>
                <c:pt idx="2880">
                  <c:v>18.6523605400505</c:v>
                </c:pt>
                <c:pt idx="2881">
                  <c:v>18.6589391467356</c:v>
                </c:pt>
                <c:pt idx="2882">
                  <c:v>18.6655177534208</c:v>
                </c:pt>
                <c:pt idx="2883">
                  <c:v>18.6720963601059</c:v>
                </c:pt>
                <c:pt idx="2884">
                  <c:v>18.678674966791</c:v>
                </c:pt>
                <c:pt idx="2885">
                  <c:v>18.6852535734762</c:v>
                </c:pt>
                <c:pt idx="2886">
                  <c:v>18.6918321801613</c:v>
                </c:pt>
                <c:pt idx="2887">
                  <c:v>18.69841078684651</c:v>
                </c:pt>
              </c:numCache>
            </c:numRef>
          </c:xVal>
          <c:yVal>
            <c:numRef>
              <c:f>'Sample 1 correct '!$B$2:$B$2889</c:f>
              <c:numCache>
                <c:formatCode>General</c:formatCode>
                <c:ptCount val="2888"/>
                <c:pt idx="0">
                  <c:v>-0.000859689769125904</c:v>
                </c:pt>
                <c:pt idx="1">
                  <c:v>-0.00234189418181169</c:v>
                </c:pt>
                <c:pt idx="2">
                  <c:v>0.00226520451495109</c:v>
                </c:pt>
                <c:pt idx="3">
                  <c:v>0.00830559276640891</c:v>
                </c:pt>
                <c:pt idx="4">
                  <c:v>0.0135460130268272</c:v>
                </c:pt>
                <c:pt idx="5">
                  <c:v>0.0186447741126404</c:v>
                </c:pt>
                <c:pt idx="6">
                  <c:v>0.021539192276188</c:v>
                </c:pt>
                <c:pt idx="7">
                  <c:v>0.0214646941372178</c:v>
                </c:pt>
                <c:pt idx="8">
                  <c:v>0.0213901959982475</c:v>
                </c:pt>
                <c:pt idx="9">
                  <c:v>0.0210443199980413</c:v>
                </c:pt>
                <c:pt idx="10">
                  <c:v>0.0201258541535206</c:v>
                </c:pt>
                <c:pt idx="11">
                  <c:v>0.0188435326140696</c:v>
                </c:pt>
                <c:pt idx="12">
                  <c:v>0.0174073872436637</c:v>
                </c:pt>
                <c:pt idx="13">
                  <c:v>0.0160432460642561</c:v>
                </c:pt>
                <c:pt idx="14">
                  <c:v>0.0150607446074696</c:v>
                </c:pt>
                <c:pt idx="15">
                  <c:v>0.0139729820494309</c:v>
                </c:pt>
                <c:pt idx="16">
                  <c:v>0.0130429668219712</c:v>
                </c:pt>
                <c:pt idx="17">
                  <c:v>0.0126862506068733</c:v>
                </c:pt>
                <c:pt idx="18">
                  <c:v>0.0120127276924843</c:v>
                </c:pt>
                <c:pt idx="19">
                  <c:v>0.0110215362369264</c:v>
                </c:pt>
                <c:pt idx="20">
                  <c:v>0.0100955135650573</c:v>
                </c:pt>
                <c:pt idx="21">
                  <c:v>0.00928228992250549</c:v>
                </c:pt>
                <c:pt idx="22">
                  <c:v>0.00854272940339035</c:v>
                </c:pt>
                <c:pt idx="23">
                  <c:v>0.00799890018803584</c:v>
                </c:pt>
                <c:pt idx="24">
                  <c:v>0.0074740188305919</c:v>
                </c:pt>
                <c:pt idx="25">
                  <c:v>0.00683097939031231</c:v>
                </c:pt>
                <c:pt idx="26">
                  <c:v>0.00620089930331712</c:v>
                </c:pt>
                <c:pt idx="27">
                  <c:v>0.00572359692736048</c:v>
                </c:pt>
                <c:pt idx="28">
                  <c:v>0.00526664183758751</c:v>
                </c:pt>
                <c:pt idx="29">
                  <c:v>0.00486640702466602</c:v>
                </c:pt>
                <c:pt idx="30">
                  <c:v>0.00431314511881853</c:v>
                </c:pt>
                <c:pt idx="31">
                  <c:v>0.00411428340008538</c:v>
                </c:pt>
                <c:pt idx="32">
                  <c:v>0.00369726824114098</c:v>
                </c:pt>
                <c:pt idx="33">
                  <c:v>0.00303913715583903</c:v>
                </c:pt>
                <c:pt idx="34">
                  <c:v>0.00250164041725252</c:v>
                </c:pt>
                <c:pt idx="35">
                  <c:v>0.00220223853757481</c:v>
                </c:pt>
                <c:pt idx="36">
                  <c:v>0.00164894235470703</c:v>
                </c:pt>
                <c:pt idx="37">
                  <c:v>0.00119187967559859</c:v>
                </c:pt>
                <c:pt idx="38">
                  <c:v>0.00110994791694166</c:v>
                </c:pt>
                <c:pt idx="39">
                  <c:v>0.00108279699213594</c:v>
                </c:pt>
                <c:pt idx="40">
                  <c:v>0.000849407920281783</c:v>
                </c:pt>
                <c:pt idx="41">
                  <c:v>0.000638269980889301</c:v>
                </c:pt>
                <c:pt idx="42">
                  <c:v>0.000545370219129021</c:v>
                </c:pt>
                <c:pt idx="43">
                  <c:v>0.000333210954005783</c:v>
                </c:pt>
                <c:pt idx="44">
                  <c:v>0.00013796927670928</c:v>
                </c:pt>
                <c:pt idx="45" formatCode="0.00E+00">
                  <c:v>6.44378342279271E-5</c:v>
                </c:pt>
                <c:pt idx="46" formatCode="0.00E+00">
                  <c:v>2.63012059253033E-5</c:v>
                </c:pt>
                <c:pt idx="47" formatCode="0.00E+00">
                  <c:v>-2.5942813086596E-5</c:v>
                </c:pt>
                <c:pt idx="48" formatCode="0.00E+00">
                  <c:v>-7.81868320984954E-5</c:v>
                </c:pt>
                <c:pt idx="49">
                  <c:v>-0.00020633936862047</c:v>
                </c:pt>
                <c:pt idx="50">
                  <c:v>-0.000139880021732632</c:v>
                </c:pt>
                <c:pt idx="51">
                  <c:v>-0.000143791574790178</c:v>
                </c:pt>
                <c:pt idx="52">
                  <c:v>-0.000147703127847724</c:v>
                </c:pt>
                <c:pt idx="53">
                  <c:v>-0.000198437633503027</c:v>
                </c:pt>
                <c:pt idx="54">
                  <c:v>-0.000210301310306329</c:v>
                </c:pt>
                <c:pt idx="55">
                  <c:v>-0.000222164987109632</c:v>
                </c:pt>
                <c:pt idx="56">
                  <c:v>-0.00020187256397943</c:v>
                </c:pt>
                <c:pt idx="57">
                  <c:v>-0.00019310353631213</c:v>
                </c:pt>
                <c:pt idx="58">
                  <c:v>-0.000254393221654227</c:v>
                </c:pt>
                <c:pt idx="59">
                  <c:v>-0.000315682906996323</c:v>
                </c:pt>
                <c:pt idx="60" formatCode="0.00E+00">
                  <c:v>-9.52612183481481E-5</c:v>
                </c:pt>
                <c:pt idx="61" formatCode="0.00E+00">
                  <c:v>-7.27121168784868E-5</c:v>
                </c:pt>
                <c:pt idx="62" formatCode="0.00E+00">
                  <c:v>-5.01630154088252E-5</c:v>
                </c:pt>
                <c:pt idx="63" formatCode="0.00E+00">
                  <c:v>-4.38381168579027E-5</c:v>
                </c:pt>
                <c:pt idx="64" formatCode="0.00E+00">
                  <c:v>-3.75132183069798E-5</c:v>
                </c:pt>
                <c:pt idx="65" formatCode="0.00E+00">
                  <c:v>2.76700969591636E-5</c:v>
                </c:pt>
                <c:pt idx="66" formatCode="0.00E+00">
                  <c:v>4.34879192787228E-5</c:v>
                </c:pt>
                <c:pt idx="67" formatCode="0.00E+00">
                  <c:v>5.93057415982824E-5</c:v>
                </c:pt>
                <c:pt idx="68">
                  <c:v>0.000111744050607418</c:v>
                </c:pt>
                <c:pt idx="69">
                  <c:v>0.000303791852658597</c:v>
                </c:pt>
                <c:pt idx="70">
                  <c:v>0.000338756040521899</c:v>
                </c:pt>
                <c:pt idx="71">
                  <c:v>0.000486298934215837</c:v>
                </c:pt>
                <c:pt idx="72">
                  <c:v>0.000623556674599794</c:v>
                </c:pt>
                <c:pt idx="73">
                  <c:v>0.000942170466754336</c:v>
                </c:pt>
                <c:pt idx="74">
                  <c:v>0.0010346984579539</c:v>
                </c:pt>
                <c:pt idx="75">
                  <c:v>0.00112722644915346</c:v>
                </c:pt>
                <c:pt idx="76">
                  <c:v>0.00114028851390658</c:v>
                </c:pt>
                <c:pt idx="77">
                  <c:v>0.00115335057865971</c:v>
                </c:pt>
                <c:pt idx="78">
                  <c:v>0.00123393338682306</c:v>
                </c:pt>
                <c:pt idx="79">
                  <c:v>0.00156518555637196</c:v>
                </c:pt>
                <c:pt idx="80">
                  <c:v>0.001637823678732</c:v>
                </c:pt>
                <c:pt idx="81">
                  <c:v>0.0016718791964039</c:v>
                </c:pt>
                <c:pt idx="82">
                  <c:v>0.00168675805344227</c:v>
                </c:pt>
                <c:pt idx="83">
                  <c:v>0.00169204858016388</c:v>
                </c:pt>
                <c:pt idx="84">
                  <c:v>0.00169733910688548</c:v>
                </c:pt>
                <c:pt idx="85">
                  <c:v>0.0017798096340552</c:v>
                </c:pt>
                <c:pt idx="86">
                  <c:v>0.00181815511244967</c:v>
                </c:pt>
                <c:pt idx="87">
                  <c:v>0.00185650059084414</c:v>
                </c:pt>
                <c:pt idx="88">
                  <c:v>0.00190672936774246</c:v>
                </c:pt>
                <c:pt idx="89">
                  <c:v>0.00191348604466066</c:v>
                </c:pt>
                <c:pt idx="90">
                  <c:v>0.00192024272157886</c:v>
                </c:pt>
                <c:pt idx="91">
                  <c:v>0.00192335781047662</c:v>
                </c:pt>
                <c:pt idx="92">
                  <c:v>0.001920243154732</c:v>
                </c:pt>
                <c:pt idx="93">
                  <c:v>0.00191712849898738</c:v>
                </c:pt>
                <c:pt idx="94">
                  <c:v>0.00185398292908044</c:v>
                </c:pt>
                <c:pt idx="95">
                  <c:v>0.00189431498752169</c:v>
                </c:pt>
                <c:pt idx="96">
                  <c:v>0.00186755005014275</c:v>
                </c:pt>
                <c:pt idx="97">
                  <c:v>0.00184078511276382</c:v>
                </c:pt>
                <c:pt idx="98">
                  <c:v>0.0017618846748217</c:v>
                </c:pt>
                <c:pt idx="99">
                  <c:v>0.00158164758038693</c:v>
                </c:pt>
                <c:pt idx="100">
                  <c:v>0.00143982037037429</c:v>
                </c:pt>
                <c:pt idx="101">
                  <c:v>0.00142232329507094</c:v>
                </c:pt>
                <c:pt idx="102">
                  <c:v>0.00132367846546382</c:v>
                </c:pt>
                <c:pt idx="103">
                  <c:v>0.00126788894442168</c:v>
                </c:pt>
                <c:pt idx="104">
                  <c:v>0.00136052714296859</c:v>
                </c:pt>
                <c:pt idx="105">
                  <c:v>0.00150550913591509</c:v>
                </c:pt>
                <c:pt idx="106">
                  <c:v>0.0015434621602405</c:v>
                </c:pt>
                <c:pt idx="107">
                  <c:v>0.00153229804427965</c:v>
                </c:pt>
                <c:pt idx="108">
                  <c:v>0.0015211339283188</c:v>
                </c:pt>
                <c:pt idx="109">
                  <c:v>0.00164035145597808</c:v>
                </c:pt>
                <c:pt idx="110">
                  <c:v>0.00164725004506842</c:v>
                </c:pt>
                <c:pt idx="111">
                  <c:v>0.00161450809852347</c:v>
                </c:pt>
                <c:pt idx="112">
                  <c:v>0.00158176615197853</c:v>
                </c:pt>
                <c:pt idx="113">
                  <c:v>0.00150938366979831</c:v>
                </c:pt>
                <c:pt idx="114">
                  <c:v>0.00143680410429448</c:v>
                </c:pt>
                <c:pt idx="115">
                  <c:v>0.00136422453879066</c:v>
                </c:pt>
                <c:pt idx="116">
                  <c:v>0.00130692453503177</c:v>
                </c:pt>
                <c:pt idx="117">
                  <c:v>0.00133045743724166</c:v>
                </c:pt>
                <c:pt idx="118">
                  <c:v>0.00135399033945155</c:v>
                </c:pt>
                <c:pt idx="119">
                  <c:v>0.00141938032100765</c:v>
                </c:pt>
                <c:pt idx="120">
                  <c:v>0.00140601050903373</c:v>
                </c:pt>
                <c:pt idx="121">
                  <c:v>0.00139264069705982</c:v>
                </c:pt>
                <c:pt idx="122">
                  <c:v>0.00133654365934744</c:v>
                </c:pt>
                <c:pt idx="123">
                  <c:v>0.00125895421408817</c:v>
                </c:pt>
                <c:pt idx="124">
                  <c:v>0.00118173177702977</c:v>
                </c:pt>
                <c:pt idx="125">
                  <c:v>0.00110450933997137</c:v>
                </c:pt>
                <c:pt idx="126">
                  <c:v>0.00101964774158574</c:v>
                </c:pt>
                <c:pt idx="127">
                  <c:v>0.00137136834133582</c:v>
                </c:pt>
                <c:pt idx="128">
                  <c:v>0.00136076903651276</c:v>
                </c:pt>
                <c:pt idx="129">
                  <c:v>0.00135016973168971</c:v>
                </c:pt>
                <c:pt idx="130">
                  <c:v>0.00129565628122986</c:v>
                </c:pt>
                <c:pt idx="131">
                  <c:v>0.0012432934144113</c:v>
                </c:pt>
                <c:pt idx="132">
                  <c:v>0.0011229269908554</c:v>
                </c:pt>
                <c:pt idx="133">
                  <c:v>0.00109872313086916</c:v>
                </c:pt>
                <c:pt idx="134">
                  <c:v>0.00107992014093264</c:v>
                </c:pt>
                <c:pt idx="135">
                  <c:v>0.00106111715099611</c:v>
                </c:pt>
                <c:pt idx="136">
                  <c:v>0.000960644668533806</c:v>
                </c:pt>
                <c:pt idx="137">
                  <c:v>0.00102390562226316</c:v>
                </c:pt>
                <c:pt idx="138">
                  <c:v>0.00101004065927559</c:v>
                </c:pt>
                <c:pt idx="139">
                  <c:v>0.00099617569628801</c:v>
                </c:pt>
                <c:pt idx="140">
                  <c:v>0.000947037520294687</c:v>
                </c:pt>
                <c:pt idx="141">
                  <c:v>0.000952892312460435</c:v>
                </c:pt>
                <c:pt idx="142">
                  <c:v>0.000944538973922808</c:v>
                </c:pt>
                <c:pt idx="143">
                  <c:v>0.000936185635385181</c:v>
                </c:pt>
                <c:pt idx="144">
                  <c:v>0.000949907598007596</c:v>
                </c:pt>
                <c:pt idx="145">
                  <c:v>0.00110038145575787</c:v>
                </c:pt>
                <c:pt idx="146">
                  <c:v>0.00111645821062362</c:v>
                </c:pt>
                <c:pt idx="147">
                  <c:v>0.00108237007798533</c:v>
                </c:pt>
                <c:pt idx="148">
                  <c:v>0.00104828194534704</c:v>
                </c:pt>
                <c:pt idx="149">
                  <c:v>0.000964028925204705</c:v>
                </c:pt>
                <c:pt idx="150">
                  <c:v>0.000947866217220066</c:v>
                </c:pt>
                <c:pt idx="151">
                  <c:v>0.000931703509235427</c:v>
                </c:pt>
                <c:pt idx="152">
                  <c:v>0.00094417092691276</c:v>
                </c:pt>
                <c:pt idx="153">
                  <c:v>0.00103202216665608</c:v>
                </c:pt>
                <c:pt idx="154">
                  <c:v>0.0010710349758238</c:v>
                </c:pt>
                <c:pt idx="155">
                  <c:v>0.00107683075828232</c:v>
                </c:pt>
                <c:pt idx="156">
                  <c:v>0.00105467384321662</c:v>
                </c:pt>
                <c:pt idx="157">
                  <c:v>0.00103251692815092</c:v>
                </c:pt>
                <c:pt idx="158">
                  <c:v>0.000820451317944624</c:v>
                </c:pt>
                <c:pt idx="159">
                  <c:v>0.000838144722239172</c:v>
                </c:pt>
                <c:pt idx="160">
                  <c:v>0.000826749256416137</c:v>
                </c:pt>
                <c:pt idx="161">
                  <c:v>0.000815353790593102</c:v>
                </c:pt>
                <c:pt idx="162">
                  <c:v>0.000801113381198043</c:v>
                </c:pt>
                <c:pt idx="163">
                  <c:v>0.000786872971802984</c:v>
                </c:pt>
                <c:pt idx="164">
                  <c:v>0.000738007163959706</c:v>
                </c:pt>
                <c:pt idx="165">
                  <c:v>0.000639157530527915</c:v>
                </c:pt>
                <c:pt idx="166">
                  <c:v>0.0008090385913845</c:v>
                </c:pt>
                <c:pt idx="167">
                  <c:v>0.000852691219395677</c:v>
                </c:pt>
                <c:pt idx="168">
                  <c:v>0.000825459850233285</c:v>
                </c:pt>
                <c:pt idx="169">
                  <c:v>0.000798228481070892</c:v>
                </c:pt>
                <c:pt idx="170">
                  <c:v>0.000742319832077538</c:v>
                </c:pt>
                <c:pt idx="171">
                  <c:v>0.000774165840075581</c:v>
                </c:pt>
                <c:pt idx="172">
                  <c:v>0.000786794085287568</c:v>
                </c:pt>
                <c:pt idx="173">
                  <c:v>0.000789759519761274</c:v>
                </c:pt>
                <c:pt idx="174">
                  <c:v>0.00078789354886584</c:v>
                </c:pt>
                <c:pt idx="175">
                  <c:v>0.000786027577970406</c:v>
                </c:pt>
                <c:pt idx="176">
                  <c:v>0.000769051566185374</c:v>
                </c:pt>
                <c:pt idx="177">
                  <c:v>0.000752075554400342</c:v>
                </c:pt>
                <c:pt idx="178">
                  <c:v>0.000713779091212727</c:v>
                </c:pt>
                <c:pt idx="179">
                  <c:v>0.000740946435876776</c:v>
                </c:pt>
                <c:pt idx="180">
                  <c:v>0.000725039345181156</c:v>
                </c:pt>
                <c:pt idx="181">
                  <c:v>0.000709132254485536</c:v>
                </c:pt>
                <c:pt idx="182">
                  <c:v>0.000683110733698038</c:v>
                </c:pt>
                <c:pt idx="183">
                  <c:v>0.00065708921291054</c:v>
                </c:pt>
                <c:pt idx="184">
                  <c:v>0.000581305235191665</c:v>
                </c:pt>
                <c:pt idx="185">
                  <c:v>0.00075143958348847</c:v>
                </c:pt>
                <c:pt idx="186">
                  <c:v>0.000774285298898925</c:v>
                </c:pt>
                <c:pt idx="187">
                  <c:v>0.000784343743407125</c:v>
                </c:pt>
                <c:pt idx="188">
                  <c:v>0.00072192962983987</c:v>
                </c:pt>
                <c:pt idx="189">
                  <c:v>0.000659515516272616</c:v>
                </c:pt>
                <c:pt idx="190">
                  <c:v>0.000543721267582841</c:v>
                </c:pt>
                <c:pt idx="191">
                  <c:v>0.000539488171113273</c:v>
                </c:pt>
                <c:pt idx="192">
                  <c:v>0.000507210360884952</c:v>
                </c:pt>
                <c:pt idx="193">
                  <c:v>0.0006738034369578</c:v>
                </c:pt>
                <c:pt idx="194">
                  <c:v>0.000712096099680637</c:v>
                </c:pt>
                <c:pt idx="195">
                  <c:v>0.000967549541629368</c:v>
                </c:pt>
                <c:pt idx="196">
                  <c:v>0.000952242358366712</c:v>
                </c:pt>
                <c:pt idx="197">
                  <c:v>0.000936935175104055</c:v>
                </c:pt>
                <c:pt idx="198">
                  <c:v>0.000885797551249136</c:v>
                </c:pt>
                <c:pt idx="199">
                  <c:v>0.00069752001659383</c:v>
                </c:pt>
                <c:pt idx="200">
                  <c:v>0.000434525921784968</c:v>
                </c:pt>
                <c:pt idx="201">
                  <c:v>0.000410617920289419</c:v>
                </c:pt>
                <c:pt idx="202">
                  <c:v>0.000533293569549009</c:v>
                </c:pt>
                <c:pt idx="203">
                  <c:v>0.000573672986886147</c:v>
                </c:pt>
                <c:pt idx="204">
                  <c:v>0.000579546327036495</c:v>
                </c:pt>
                <c:pt idx="205">
                  <c:v>0.00056816662859345</c:v>
                </c:pt>
                <c:pt idx="206">
                  <c:v>0.000556786930150404</c:v>
                </c:pt>
                <c:pt idx="207">
                  <c:v>0.000622935519480917</c:v>
                </c:pt>
                <c:pt idx="208">
                  <c:v>0.000627674422993744</c:v>
                </c:pt>
                <c:pt idx="209">
                  <c:v>0.000515353552538928</c:v>
                </c:pt>
                <c:pt idx="210">
                  <c:v>0.000403032682084111</c:v>
                </c:pt>
                <c:pt idx="211">
                  <c:v>0.00057407607317227</c:v>
                </c:pt>
                <c:pt idx="212">
                  <c:v>0.000599252196828308</c:v>
                </c:pt>
                <c:pt idx="213">
                  <c:v>0.000632711701817164</c:v>
                </c:pt>
                <c:pt idx="214">
                  <c:v>0.000605925176315554</c:v>
                </c:pt>
                <c:pt idx="215">
                  <c:v>0.000579138650813945</c:v>
                </c:pt>
                <c:pt idx="216">
                  <c:v>0.000583096722332484</c:v>
                </c:pt>
                <c:pt idx="217">
                  <c:v>0.000584028202422594</c:v>
                </c:pt>
                <c:pt idx="218">
                  <c:v>0.000481909619330578</c:v>
                </c:pt>
                <c:pt idx="219">
                  <c:v>0.000379791036238561</c:v>
                </c:pt>
                <c:pt idx="220">
                  <c:v>0.000235890988188733</c:v>
                </c:pt>
                <c:pt idx="221">
                  <c:v>0.000503020804400423</c:v>
                </c:pt>
                <c:pt idx="222">
                  <c:v>0.00058228065523964</c:v>
                </c:pt>
                <c:pt idx="223">
                  <c:v>0.000586343989359296</c:v>
                </c:pt>
                <c:pt idx="224">
                  <c:v>0.000575038149253731</c:v>
                </c:pt>
                <c:pt idx="225">
                  <c:v>0.000563732309148165</c:v>
                </c:pt>
                <c:pt idx="226">
                  <c:v>0.000313309497716457</c:v>
                </c:pt>
                <c:pt idx="227">
                  <c:v>0.000332858816025398</c:v>
                </c:pt>
                <c:pt idx="228">
                  <c:v>0.000315048556731846</c:v>
                </c:pt>
                <c:pt idx="229">
                  <c:v>0.000297238297438294</c:v>
                </c:pt>
                <c:pt idx="230">
                  <c:v>0.000186969064062865</c:v>
                </c:pt>
                <c:pt idx="231">
                  <c:v>0.00023650421731792</c:v>
                </c:pt>
                <c:pt idx="232">
                  <c:v>0.000253057945833002</c:v>
                </c:pt>
                <c:pt idx="233">
                  <c:v>0.000269611674348084</c:v>
                </c:pt>
                <c:pt idx="234">
                  <c:v>0.000271048490059085</c:v>
                </c:pt>
                <c:pt idx="235">
                  <c:v>0.000336254471243766</c:v>
                </c:pt>
                <c:pt idx="236">
                  <c:v>0.000344650904034108</c:v>
                </c:pt>
                <c:pt idx="237">
                  <c:v>0.000332655683565066</c:v>
                </c:pt>
                <c:pt idx="238">
                  <c:v>0.000320660463096024</c:v>
                </c:pt>
                <c:pt idx="239">
                  <c:v>0.00039483966603268</c:v>
                </c:pt>
                <c:pt idx="240">
                  <c:v>0.000417769061319867</c:v>
                </c:pt>
                <c:pt idx="241">
                  <c:v>0.000365860652192663</c:v>
                </c:pt>
                <c:pt idx="242">
                  <c:v>0.000313952243065459</c:v>
                </c:pt>
                <c:pt idx="243">
                  <c:v>0.000325851304821862</c:v>
                </c:pt>
                <c:pt idx="244">
                  <c:v>0.000515304068359057</c:v>
                </c:pt>
                <c:pt idx="245">
                  <c:v>0.000462723948671053</c:v>
                </c:pt>
                <c:pt idx="246">
                  <c:v>0.000410143828983049</c:v>
                </c:pt>
                <c:pt idx="247">
                  <c:v>0.000289931923233462</c:v>
                </c:pt>
                <c:pt idx="248">
                  <c:v>0.000155236918335113</c:v>
                </c:pt>
                <c:pt idx="249" formatCode="0.00E+00">
                  <c:v>-3.83062642056333E-5</c:v>
                </c:pt>
                <c:pt idx="250">
                  <c:v>0.000326757009742143</c:v>
                </c:pt>
                <c:pt idx="251">
                  <c:v>0.00037240627250536</c:v>
                </c:pt>
                <c:pt idx="252">
                  <c:v>0.000381790863715575</c:v>
                </c:pt>
                <c:pt idx="253">
                  <c:v>0.000302286473090019</c:v>
                </c:pt>
                <c:pt idx="254">
                  <c:v>0.000222782082464462</c:v>
                </c:pt>
                <c:pt idx="255">
                  <c:v>0.00020389986909557</c:v>
                </c:pt>
                <c:pt idx="256">
                  <c:v>0.000185017655726678</c:v>
                </c:pt>
                <c:pt idx="257">
                  <c:v>0.00010423906658383</c:v>
                </c:pt>
                <c:pt idx="258">
                  <c:v>0.000299804345805175</c:v>
                </c:pt>
                <c:pt idx="259">
                  <c:v>0.000381000580128282</c:v>
                </c:pt>
                <c:pt idx="260">
                  <c:v>0.000416089565382674</c:v>
                </c:pt>
                <c:pt idx="261">
                  <c:v>0.000428124926102709</c:v>
                </c:pt>
                <c:pt idx="262">
                  <c:v>0.000383975923289671</c:v>
                </c:pt>
                <c:pt idx="263">
                  <c:v>0.000339826920476632</c:v>
                </c:pt>
                <c:pt idx="264">
                  <c:v>0.000333178477455941</c:v>
                </c:pt>
                <c:pt idx="265">
                  <c:v>0.000121311769543841</c:v>
                </c:pt>
                <c:pt idx="266">
                  <c:v>0.000112708630357228</c:v>
                </c:pt>
                <c:pt idx="267">
                  <c:v>0.000104105491170615</c:v>
                </c:pt>
                <c:pt idx="268">
                  <c:v>0.000176377272651526</c:v>
                </c:pt>
                <c:pt idx="269">
                  <c:v>0.000313392611246674</c:v>
                </c:pt>
                <c:pt idx="270">
                  <c:v>0.000352891825107686</c:v>
                </c:pt>
                <c:pt idx="271">
                  <c:v>0.000392391038968698</c:v>
                </c:pt>
                <c:pt idx="272">
                  <c:v>0.000385590688002496</c:v>
                </c:pt>
                <c:pt idx="273">
                  <c:v>0.000378790337036295</c:v>
                </c:pt>
                <c:pt idx="274">
                  <c:v>0.000348598924992515</c:v>
                </c:pt>
                <c:pt idx="275">
                  <c:v>0.000296931994866437</c:v>
                </c:pt>
                <c:pt idx="276">
                  <c:v>0.000245265064740359</c:v>
                </c:pt>
                <c:pt idx="277">
                  <c:v>0.000116279686305611</c:v>
                </c:pt>
                <c:pt idx="278">
                  <c:v>0.000307474641706708</c:v>
                </c:pt>
                <c:pt idx="279">
                  <c:v>0.000326181123909063</c:v>
                </c:pt>
                <c:pt idx="280">
                  <c:v>0.000273655905131651</c:v>
                </c:pt>
                <c:pt idx="281">
                  <c:v>0.000221130686354238</c:v>
                </c:pt>
                <c:pt idx="282">
                  <c:v>0.000166571271176178</c:v>
                </c:pt>
                <c:pt idx="283" formatCode="0.00E+00">
                  <c:v>5.00207622486999E-5</c:v>
                </c:pt>
                <c:pt idx="284" formatCode="0.00E+00">
                  <c:v>4.2005937511358E-5</c:v>
                </c:pt>
                <c:pt idx="285" formatCode="0.00E+00">
                  <c:v>3.39911127740164E-5</c:v>
                </c:pt>
                <c:pt idx="286" formatCode="0.00E+00">
                  <c:v>1.05978762723544E-5</c:v>
                </c:pt>
                <c:pt idx="287">
                  <c:v>0.000309161176368319</c:v>
                </c:pt>
                <c:pt idx="288">
                  <c:v>0.000335365521504205</c:v>
                </c:pt>
                <c:pt idx="289">
                  <c:v>0.000297629077927769</c:v>
                </c:pt>
                <c:pt idx="290">
                  <c:v>0.000259892634351333</c:v>
                </c:pt>
                <c:pt idx="291">
                  <c:v>0.000153118549186084</c:v>
                </c:pt>
                <c:pt idx="292" formatCode="0.00E+00">
                  <c:v>-2.62897582086975E-5</c:v>
                </c:pt>
                <c:pt idx="293" formatCode="0.00E+00">
                  <c:v>-1.26152639853684E-5</c:v>
                </c:pt>
                <c:pt idx="294" formatCode="0.00E+00">
                  <c:v>1.64092763688298E-5</c:v>
                </c:pt>
                <c:pt idx="295" formatCode="0.00E+00">
                  <c:v>2.21808863332073E-5</c:v>
                </c:pt>
                <c:pt idx="296" formatCode="0.00E+00">
                  <c:v>2.79524962975852E-5</c:v>
                </c:pt>
                <c:pt idx="297" formatCode="0.00E+00">
                  <c:v>2.49337868448223E-5</c:v>
                </c:pt>
                <c:pt idx="298" formatCode="0.00E+00">
                  <c:v>2.19150773920592E-5</c:v>
                </c:pt>
                <c:pt idx="299" formatCode="0.00E+00">
                  <c:v>-1.06374877114526E-5</c:v>
                </c:pt>
                <c:pt idx="300" formatCode="0.00E+00">
                  <c:v>-2.12797680495946E-5</c:v>
                </c:pt>
                <c:pt idx="301" formatCode="0.00E+00">
                  <c:v>-2.72150185917883E-5</c:v>
                </c:pt>
                <c:pt idx="302" formatCode="0.00E+00">
                  <c:v>-3.31502691339813E-5</c:v>
                </c:pt>
                <c:pt idx="303">
                  <c:v>-0.000244598488555545</c:v>
                </c:pt>
                <c:pt idx="304">
                  <c:v>-0.000134750109898169</c:v>
                </c:pt>
                <c:pt idx="305" formatCode="0.00E+00">
                  <c:v>-7.59967820326769E-5</c:v>
                </c:pt>
                <c:pt idx="306" formatCode="0.00E+00">
                  <c:v>-6.90410994366601E-5</c:v>
                </c:pt>
                <c:pt idx="307" formatCode="0.00E+00">
                  <c:v>-6.20854168406433E-5</c:v>
                </c:pt>
                <c:pt idx="308">
                  <c:v>0.000154601750212579</c:v>
                </c:pt>
                <c:pt idx="309">
                  <c:v>0.000156296457044442</c:v>
                </c:pt>
                <c:pt idx="310">
                  <c:v>0.000139732277259966</c:v>
                </c:pt>
                <c:pt idx="311">
                  <c:v>0.000123168097475489</c:v>
                </c:pt>
                <c:pt idx="312" formatCode="0.00E+00">
                  <c:v>-2.08914866871317E-5</c:v>
                </c:pt>
                <c:pt idx="313" formatCode="0.00E+00">
                  <c:v>2.40483271443439E-6</c:v>
                </c:pt>
                <c:pt idx="314">
                  <c:v>0.000102551732576849</c:v>
                </c:pt>
                <c:pt idx="315">
                  <c:v>0.000100816965076613</c:v>
                </c:pt>
                <c:pt idx="316" formatCode="0.00E+00">
                  <c:v>9.90821975763765E-5</c:v>
                </c:pt>
                <c:pt idx="317" formatCode="0.00E+00">
                  <c:v>9.25021121691265E-5</c:v>
                </c:pt>
                <c:pt idx="318">
                  <c:v>-0.000103469578051195</c:v>
                </c:pt>
                <c:pt idx="319">
                  <c:v>-0.00018875176147001</c:v>
                </c:pt>
                <c:pt idx="320">
                  <c:v>-0.000199116929246875</c:v>
                </c:pt>
                <c:pt idx="321">
                  <c:v>-0.00020948209702374</c:v>
                </c:pt>
                <c:pt idx="322">
                  <c:v>-0.000436310617486453</c:v>
                </c:pt>
                <c:pt idx="323">
                  <c:v>-0.000293143289213386</c:v>
                </c:pt>
                <c:pt idx="324">
                  <c:v>-0.00020430332274197</c:v>
                </c:pt>
                <c:pt idx="325">
                  <c:v>-0.000202443138137507</c:v>
                </c:pt>
                <c:pt idx="326">
                  <c:v>-0.000220726212138025</c:v>
                </c:pt>
                <c:pt idx="327">
                  <c:v>-0.000239009286138543</c:v>
                </c:pt>
                <c:pt idx="328">
                  <c:v>-0.00031292071885962</c:v>
                </c:pt>
                <c:pt idx="329">
                  <c:v>-0.000397392442157285</c:v>
                </c:pt>
                <c:pt idx="330">
                  <c:v>-0.000376443301678656</c:v>
                </c:pt>
                <c:pt idx="331">
                  <c:v>-0.000355920366346104</c:v>
                </c:pt>
                <c:pt idx="332">
                  <c:v>-0.000407003344863435</c:v>
                </c:pt>
                <c:pt idx="333">
                  <c:v>-0.000458086323380766</c:v>
                </c:pt>
                <c:pt idx="334">
                  <c:v>-0.000353935184081754</c:v>
                </c:pt>
                <c:pt idx="335">
                  <c:v>-0.000414541588904766</c:v>
                </c:pt>
                <c:pt idx="336">
                  <c:v>-0.000475147993727777</c:v>
                </c:pt>
                <c:pt idx="337">
                  <c:v>-0.000620837337542759</c:v>
                </c:pt>
                <c:pt idx="338">
                  <c:v>-0.000586329165209891</c:v>
                </c:pt>
                <c:pt idx="339">
                  <c:v>-0.000549069817200949</c:v>
                </c:pt>
                <c:pt idx="340">
                  <c:v>-0.000511810469192007</c:v>
                </c:pt>
                <c:pt idx="341">
                  <c:v>-0.00031182890934407</c:v>
                </c:pt>
                <c:pt idx="342">
                  <c:v>-0.000327979518333329</c:v>
                </c:pt>
                <c:pt idx="343">
                  <c:v>-0.000344130127322588</c:v>
                </c:pt>
                <c:pt idx="344">
                  <c:v>-0.000410500373106082</c:v>
                </c:pt>
                <c:pt idx="345">
                  <c:v>-0.000423889108915203</c:v>
                </c:pt>
                <c:pt idx="346">
                  <c:v>-0.000437277844724323</c:v>
                </c:pt>
                <c:pt idx="347">
                  <c:v>-0.00047411008027389</c:v>
                </c:pt>
                <c:pt idx="348">
                  <c:v>-0.000781794004666953</c:v>
                </c:pt>
                <c:pt idx="349">
                  <c:v>-0.00083166969446415</c:v>
                </c:pt>
                <c:pt idx="350">
                  <c:v>-0.000866246372396369</c:v>
                </c:pt>
                <c:pt idx="351">
                  <c:v>-0.000900823050328589</c:v>
                </c:pt>
                <c:pt idx="352">
                  <c:v>-0.000823806709217288</c:v>
                </c:pt>
                <c:pt idx="353">
                  <c:v>-0.000672663546134495</c:v>
                </c:pt>
                <c:pt idx="354">
                  <c:v>-0.000636517379464421</c:v>
                </c:pt>
                <c:pt idx="355">
                  <c:v>-0.000654045458033521</c:v>
                </c:pt>
                <c:pt idx="356">
                  <c:v>-0.000671573536602622</c:v>
                </c:pt>
                <c:pt idx="357">
                  <c:v>-0.000722675339074984</c:v>
                </c:pt>
                <c:pt idx="358">
                  <c:v>-0.000854765223735538</c:v>
                </c:pt>
                <c:pt idx="359">
                  <c:v>-0.000843354990959612</c:v>
                </c:pt>
                <c:pt idx="360">
                  <c:v>-0.000684880709984423</c:v>
                </c:pt>
                <c:pt idx="361">
                  <c:v>-0.000618253369546428</c:v>
                </c:pt>
                <c:pt idx="362">
                  <c:v>-0.000648051278643906</c:v>
                </c:pt>
                <c:pt idx="363">
                  <c:v>-0.000677849187741385</c:v>
                </c:pt>
                <c:pt idx="364">
                  <c:v>-0.000692213860431242</c:v>
                </c:pt>
                <c:pt idx="365">
                  <c:v>-0.000685267883927108</c:v>
                </c:pt>
                <c:pt idx="366">
                  <c:v>-0.000682263242326579</c:v>
                </c:pt>
                <c:pt idx="367">
                  <c:v>-0.000681229268177853</c:v>
                </c:pt>
                <c:pt idx="368">
                  <c:v>-0.000712560891757307</c:v>
                </c:pt>
                <c:pt idx="369">
                  <c:v>-0.00074389251533676</c:v>
                </c:pt>
                <c:pt idx="370">
                  <c:v>-0.000807589736644394</c:v>
                </c:pt>
                <c:pt idx="371">
                  <c:v>-0.000662867257413274</c:v>
                </c:pt>
                <c:pt idx="372">
                  <c:v>-0.000495403317540275</c:v>
                </c:pt>
                <c:pt idx="373">
                  <c:v>-0.000492796438323256</c:v>
                </c:pt>
                <c:pt idx="374">
                  <c:v>-0.000528491276001586</c:v>
                </c:pt>
                <c:pt idx="375">
                  <c:v>-0.000564186113679916</c:v>
                </c:pt>
                <c:pt idx="376">
                  <c:v>-0.000838820793694719</c:v>
                </c:pt>
                <c:pt idx="377">
                  <c:v>-0.000843789900862124</c:v>
                </c:pt>
                <c:pt idx="378">
                  <c:v>-0.000813456367197903</c:v>
                </c:pt>
                <c:pt idx="379">
                  <c:v>-0.000811664655183594</c:v>
                </c:pt>
                <c:pt idx="380">
                  <c:v>-0.000900609825091188</c:v>
                </c:pt>
                <c:pt idx="381">
                  <c:v>-0.000989554994998784</c:v>
                </c:pt>
                <c:pt idx="382">
                  <c:v>-0.000649859807313775</c:v>
                </c:pt>
                <c:pt idx="383">
                  <c:v>-0.000704528596257266</c:v>
                </c:pt>
                <c:pt idx="384">
                  <c:v>-0.000759197385200758</c:v>
                </c:pt>
                <c:pt idx="385">
                  <c:v>-0.000870323502770095</c:v>
                </c:pt>
                <c:pt idx="386">
                  <c:v>-0.000981274635522492</c:v>
                </c:pt>
                <c:pt idx="387">
                  <c:v>-0.00092200003545326</c:v>
                </c:pt>
                <c:pt idx="388">
                  <c:v>-0.000907286966759164</c:v>
                </c:pt>
                <c:pt idx="389">
                  <c:v>-0.00091295923853146</c:v>
                </c:pt>
                <c:pt idx="390">
                  <c:v>-0.000918631510303756</c:v>
                </c:pt>
                <c:pt idx="391">
                  <c:v>-0.000863558720406088</c:v>
                </c:pt>
                <c:pt idx="392">
                  <c:v>-0.000836626791821773</c:v>
                </c:pt>
                <c:pt idx="393">
                  <c:v>-0.00090919403709742</c:v>
                </c:pt>
                <c:pt idx="394">
                  <c:v>-0.000981761282373067</c:v>
                </c:pt>
                <c:pt idx="395">
                  <c:v>-0.00100484438077831</c:v>
                </c:pt>
                <c:pt idx="396">
                  <c:v>-0.00102792747918355</c:v>
                </c:pt>
                <c:pt idx="397">
                  <c:v>-0.00108820073508472</c:v>
                </c:pt>
                <c:pt idx="398">
                  <c:v>-0.00102874737239223</c:v>
                </c:pt>
                <c:pt idx="399">
                  <c:v>-0.000930945037543471</c:v>
                </c:pt>
                <c:pt idx="400">
                  <c:v>-0.000928731733714157</c:v>
                </c:pt>
                <c:pt idx="401">
                  <c:v>-0.000974312945394564</c:v>
                </c:pt>
                <c:pt idx="402">
                  <c:v>-0.00101989415707497</c:v>
                </c:pt>
                <c:pt idx="403">
                  <c:v>-0.00106589565413495</c:v>
                </c:pt>
                <c:pt idx="404">
                  <c:v>-0.000952313729242219</c:v>
                </c:pt>
                <c:pt idx="405">
                  <c:v>-0.000930878461656022</c:v>
                </c:pt>
                <c:pt idx="406">
                  <c:v>-0.000923051188173684</c:v>
                </c:pt>
                <c:pt idx="407">
                  <c:v>-0.00100655983562933</c:v>
                </c:pt>
                <c:pt idx="408">
                  <c:v>-0.00109006848308497</c:v>
                </c:pt>
                <c:pt idx="409">
                  <c:v>-0.00113271035496648</c:v>
                </c:pt>
                <c:pt idx="410">
                  <c:v>-0.000989545765038404</c:v>
                </c:pt>
                <c:pt idx="411">
                  <c:v>-0.000930352399860605</c:v>
                </c:pt>
                <c:pt idx="412">
                  <c:v>-0.000928725882200084</c:v>
                </c:pt>
                <c:pt idx="413">
                  <c:v>-0.000927099364539563</c:v>
                </c:pt>
                <c:pt idx="414">
                  <c:v>-0.000968592160985495</c:v>
                </c:pt>
                <c:pt idx="415">
                  <c:v>-0.00101008495743143</c:v>
                </c:pt>
                <c:pt idx="416">
                  <c:v>-0.00115204277150505</c:v>
                </c:pt>
                <c:pt idx="417">
                  <c:v>-0.0010355298248914</c:v>
                </c:pt>
                <c:pt idx="418">
                  <c:v>-0.000905902866253945</c:v>
                </c:pt>
                <c:pt idx="419">
                  <c:v>-0.000902947481323455</c:v>
                </c:pt>
                <c:pt idx="420">
                  <c:v>-0.000904620675903612</c:v>
                </c:pt>
                <c:pt idx="421">
                  <c:v>-0.000906293870483769</c:v>
                </c:pt>
                <c:pt idx="422">
                  <c:v>-0.000916059951015582</c:v>
                </c:pt>
                <c:pt idx="423">
                  <c:v>-0.000903208000219017</c:v>
                </c:pt>
                <c:pt idx="424">
                  <c:v>-0.00087750423564475</c:v>
                </c:pt>
                <c:pt idx="425">
                  <c:v>-0.000752120070257745</c:v>
                </c:pt>
                <c:pt idx="426">
                  <c:v>-0.000728077382101355</c:v>
                </c:pt>
                <c:pt idx="427">
                  <c:v>-0.000704034693944964</c:v>
                </c:pt>
                <c:pt idx="428">
                  <c:v>-0.00062200266817321</c:v>
                </c:pt>
                <c:pt idx="429">
                  <c:v>-0.000621045663035294</c:v>
                </c:pt>
                <c:pt idx="430">
                  <c:v>-0.000641952903840796</c:v>
                </c:pt>
                <c:pt idx="431">
                  <c:v>-0.000662860144646298</c:v>
                </c:pt>
                <c:pt idx="432">
                  <c:v>-0.000670112295060619</c:v>
                </c:pt>
                <c:pt idx="433">
                  <c:v>-0.000809487552449746</c:v>
                </c:pt>
                <c:pt idx="434">
                  <c:v>-0.00106592247763546</c:v>
                </c:pt>
                <c:pt idx="435">
                  <c:v>-0.000910464813195644</c:v>
                </c:pt>
                <c:pt idx="436">
                  <c:v>-0.000846808968744931</c:v>
                </c:pt>
                <c:pt idx="437">
                  <c:v>-0.000873753213344843</c:v>
                </c:pt>
                <c:pt idx="438">
                  <c:v>-0.000900697457944756</c:v>
                </c:pt>
                <c:pt idx="439">
                  <c:v>-0.000880727300680576</c:v>
                </c:pt>
                <c:pt idx="440">
                  <c:v>-0.000889903050091392</c:v>
                </c:pt>
                <c:pt idx="441">
                  <c:v>-0.000899078799502208</c:v>
                </c:pt>
                <c:pt idx="442">
                  <c:v>-0.000892555001446534</c:v>
                </c:pt>
                <c:pt idx="443">
                  <c:v>-0.000879153445282561</c:v>
                </c:pt>
                <c:pt idx="444">
                  <c:v>-0.00087512294187966</c:v>
                </c:pt>
                <c:pt idx="445">
                  <c:v>-0.00087109243847676</c:v>
                </c:pt>
                <c:pt idx="446">
                  <c:v>-0.000832425697496089</c:v>
                </c:pt>
                <c:pt idx="447">
                  <c:v>-0.000824891286600432</c:v>
                </c:pt>
                <c:pt idx="448">
                  <c:v>-0.000883630489816385</c:v>
                </c:pt>
                <c:pt idx="449">
                  <c:v>-0.000942369693032338</c:v>
                </c:pt>
                <c:pt idx="450">
                  <c:v>-0.000971317958653894</c:v>
                </c:pt>
                <c:pt idx="451">
                  <c:v>-0.00100089475517138</c:v>
                </c:pt>
                <c:pt idx="452">
                  <c:v>-0.00103935273167246</c:v>
                </c:pt>
                <c:pt idx="453">
                  <c:v>-0.0010188777280071</c:v>
                </c:pt>
                <c:pt idx="454">
                  <c:v>-0.00102326383389017</c:v>
                </c:pt>
                <c:pt idx="455">
                  <c:v>-0.00102764993977324</c:v>
                </c:pt>
                <c:pt idx="456">
                  <c:v>-0.00105177142898445</c:v>
                </c:pt>
                <c:pt idx="457">
                  <c:v>-0.00107589291819566</c:v>
                </c:pt>
                <c:pt idx="458">
                  <c:v>-0.00112465252566675</c:v>
                </c:pt>
                <c:pt idx="459">
                  <c:v>-0.00120163273576578</c:v>
                </c:pt>
                <c:pt idx="460">
                  <c:v>-0.000944927115086031</c:v>
                </c:pt>
                <c:pt idx="461">
                  <c:v>-0.000856632216517305</c:v>
                </c:pt>
                <c:pt idx="462">
                  <c:v>-0.000822981351788559</c:v>
                </c:pt>
                <c:pt idx="463">
                  <c:v>-0.000804085855072556</c:v>
                </c:pt>
                <c:pt idx="464">
                  <c:v>-0.000785190358356552</c:v>
                </c:pt>
                <c:pt idx="465">
                  <c:v>-0.000777351245838133</c:v>
                </c:pt>
                <c:pt idx="466">
                  <c:v>-0.000781835451254383</c:v>
                </c:pt>
                <c:pt idx="467">
                  <c:v>-0.000786319656670634</c:v>
                </c:pt>
                <c:pt idx="468">
                  <c:v>-0.000906327362981483</c:v>
                </c:pt>
                <c:pt idx="469">
                  <c:v>-0.000893406592081077</c:v>
                </c:pt>
                <c:pt idx="470">
                  <c:v>-0.000818993789092571</c:v>
                </c:pt>
                <c:pt idx="471">
                  <c:v>-0.000744580986104065</c:v>
                </c:pt>
                <c:pt idx="472">
                  <c:v>-0.000653262773631714</c:v>
                </c:pt>
                <c:pt idx="473">
                  <c:v>-0.000609930779964527</c:v>
                </c:pt>
                <c:pt idx="474">
                  <c:v>-0.000612044114045016</c:v>
                </c:pt>
                <c:pt idx="475">
                  <c:v>-0.000614157448125507</c:v>
                </c:pt>
                <c:pt idx="476">
                  <c:v>-0.000726378469096709</c:v>
                </c:pt>
                <c:pt idx="477">
                  <c:v>-0.000734260769598495</c:v>
                </c:pt>
                <c:pt idx="478">
                  <c:v>-0.000742143070100282</c:v>
                </c:pt>
                <c:pt idx="479">
                  <c:v>-0.000856542234451766</c:v>
                </c:pt>
                <c:pt idx="480">
                  <c:v>-0.000830747389522007</c:v>
                </c:pt>
                <c:pt idx="481">
                  <c:v>-0.000865640615753117</c:v>
                </c:pt>
                <c:pt idx="482">
                  <c:v>-0.000900533841984227</c:v>
                </c:pt>
                <c:pt idx="483">
                  <c:v>-0.000909763806065971</c:v>
                </c:pt>
                <c:pt idx="484">
                  <c:v>-0.000918993770147714</c:v>
                </c:pt>
                <c:pt idx="485">
                  <c:v>-0.001032400382076</c:v>
                </c:pt>
                <c:pt idx="486">
                  <c:v>-0.000849764866994286</c:v>
                </c:pt>
                <c:pt idx="487">
                  <c:v>-0.000682815651129799</c:v>
                </c:pt>
                <c:pt idx="488">
                  <c:v>-0.000662690751874172</c:v>
                </c:pt>
                <c:pt idx="489">
                  <c:v>-0.000642565852618545</c:v>
                </c:pt>
                <c:pt idx="490">
                  <c:v>-0.000609061042566899</c:v>
                </c:pt>
                <c:pt idx="491">
                  <c:v>-0.000427428453734713</c:v>
                </c:pt>
                <c:pt idx="492">
                  <c:v>-0.000421985406515795</c:v>
                </c:pt>
                <c:pt idx="493">
                  <c:v>-0.000423094002229712</c:v>
                </c:pt>
                <c:pt idx="494">
                  <c:v>-0.00042420259794363</c:v>
                </c:pt>
                <c:pt idx="495">
                  <c:v>-0.000431862836590385</c:v>
                </c:pt>
                <c:pt idx="496">
                  <c:v>-0.00060163881289547</c:v>
                </c:pt>
                <c:pt idx="497">
                  <c:v>-0.000671925422104289</c:v>
                </c:pt>
                <c:pt idx="498">
                  <c:v>-0.000614571143948933</c:v>
                </c:pt>
                <c:pt idx="499">
                  <c:v>-0.000466415154777332</c:v>
                </c:pt>
                <c:pt idx="500">
                  <c:v>-0.000453050274301744</c:v>
                </c:pt>
                <c:pt idx="501">
                  <c:v>-0.000439685393826156</c:v>
                </c:pt>
                <c:pt idx="502">
                  <c:v>-0.000446622663850069</c:v>
                </c:pt>
                <c:pt idx="503">
                  <c:v>-0.000453559933873983</c:v>
                </c:pt>
                <c:pt idx="504">
                  <c:v>-0.000485771949890612</c:v>
                </c:pt>
                <c:pt idx="505">
                  <c:v>-0.000503021476285344</c:v>
                </c:pt>
                <c:pt idx="506">
                  <c:v>-0.000520271002680076</c:v>
                </c:pt>
                <c:pt idx="507">
                  <c:v>-0.00046281570722544</c:v>
                </c:pt>
                <c:pt idx="508">
                  <c:v>-0.000448437867120628</c:v>
                </c:pt>
                <c:pt idx="509">
                  <c:v>-0.000434060027015815</c:v>
                </c:pt>
                <c:pt idx="510">
                  <c:v>-0.00047530983461124</c:v>
                </c:pt>
                <c:pt idx="511">
                  <c:v>-0.000516559642206665</c:v>
                </c:pt>
                <c:pt idx="512">
                  <c:v>-0.000614182887434129</c:v>
                </c:pt>
                <c:pt idx="513">
                  <c:v>-0.000487670890931886</c:v>
                </c:pt>
                <c:pt idx="514">
                  <c:v>-0.000496204564620219</c:v>
                </c:pt>
                <c:pt idx="515">
                  <c:v>-0.000504738238308553</c:v>
                </c:pt>
                <c:pt idx="516">
                  <c:v>-0.000527203996456465</c:v>
                </c:pt>
                <c:pt idx="517">
                  <c:v>-0.000526444070002486</c:v>
                </c:pt>
                <c:pt idx="518">
                  <c:v>-0.000541375168001246</c:v>
                </c:pt>
                <c:pt idx="519">
                  <c:v>-0.000556306266000006</c:v>
                </c:pt>
                <c:pt idx="520">
                  <c:v>-0.000492508796144539</c:v>
                </c:pt>
                <c:pt idx="521">
                  <c:v>-0.000449578009471077</c:v>
                </c:pt>
                <c:pt idx="522">
                  <c:v>-0.000520093918747171</c:v>
                </c:pt>
                <c:pt idx="523">
                  <c:v>-0.000590609828023266</c:v>
                </c:pt>
                <c:pt idx="524">
                  <c:v>-0.000575971061544525</c:v>
                </c:pt>
                <c:pt idx="525">
                  <c:v>-0.000549219885258279</c:v>
                </c:pt>
                <c:pt idx="526">
                  <c:v>-0.000522468708972032</c:v>
                </c:pt>
                <c:pt idx="527">
                  <c:v>-0.00048344388028909</c:v>
                </c:pt>
                <c:pt idx="528">
                  <c:v>-0.00044046875462909</c:v>
                </c:pt>
                <c:pt idx="529">
                  <c:v>-0.000420896296847339</c:v>
                </c:pt>
                <c:pt idx="530">
                  <c:v>-0.000401323839065588</c:v>
                </c:pt>
                <c:pt idx="531">
                  <c:v>-0.000398268835261703</c:v>
                </c:pt>
                <c:pt idx="532">
                  <c:v>-0.000395213831457818</c:v>
                </c:pt>
                <c:pt idx="533">
                  <c:v>-0.000377065007192071</c:v>
                </c:pt>
                <c:pt idx="534">
                  <c:v>-0.00039920750555075</c:v>
                </c:pt>
                <c:pt idx="535">
                  <c:v>-0.000421350003909428</c:v>
                </c:pt>
                <c:pt idx="536">
                  <c:v>-0.000483783824892532</c:v>
                </c:pt>
                <c:pt idx="537">
                  <c:v>-0.000517492170058701</c:v>
                </c:pt>
                <c:pt idx="538">
                  <c:v>-0.000291884431135581</c:v>
                </c:pt>
                <c:pt idx="539">
                  <c:v>-0.00028166103657147</c:v>
                </c:pt>
                <c:pt idx="540">
                  <c:v>-0.000281009601437772</c:v>
                </c:pt>
                <c:pt idx="541">
                  <c:v>-0.000395079384962165</c:v>
                </c:pt>
                <c:pt idx="542">
                  <c:v>-0.000509149168486558</c:v>
                </c:pt>
                <c:pt idx="543">
                  <c:v>-0.000466646118674195</c:v>
                </c:pt>
                <c:pt idx="544">
                  <c:v>-0.000468224363905027</c:v>
                </c:pt>
                <c:pt idx="545">
                  <c:v>-0.00046980260913586</c:v>
                </c:pt>
                <c:pt idx="546">
                  <c:v>-0.0002953141649356</c:v>
                </c:pt>
                <c:pt idx="547">
                  <c:v>-0.000329052584762343</c:v>
                </c:pt>
                <c:pt idx="548">
                  <c:v>-0.000362791004589086</c:v>
                </c:pt>
                <c:pt idx="549">
                  <c:v>-0.000460180534977994</c:v>
                </c:pt>
                <c:pt idx="550">
                  <c:v>-0.000551569301332636</c:v>
                </c:pt>
                <c:pt idx="551">
                  <c:v>-0.000548494708937369</c:v>
                </c:pt>
                <c:pt idx="552">
                  <c:v>-0.00056201994358143</c:v>
                </c:pt>
                <c:pt idx="553">
                  <c:v>-0.000575545178225491</c:v>
                </c:pt>
                <c:pt idx="554">
                  <c:v>-0.000623579927524223</c:v>
                </c:pt>
                <c:pt idx="555">
                  <c:v>-0.000671614676822954</c:v>
                </c:pt>
                <c:pt idx="556">
                  <c:v>-0.000670094760027506</c:v>
                </c:pt>
                <c:pt idx="557">
                  <c:v>-0.000621734114053642</c:v>
                </c:pt>
                <c:pt idx="558">
                  <c:v>-0.000612892793201629</c:v>
                </c:pt>
                <c:pt idx="559">
                  <c:v>-0.000697132223826547</c:v>
                </c:pt>
                <c:pt idx="560">
                  <c:v>-0.000781371654451465</c:v>
                </c:pt>
                <c:pt idx="561">
                  <c:v>-0.000677359896288195</c:v>
                </c:pt>
                <c:pt idx="562">
                  <c:v>-0.000642588662633293</c:v>
                </c:pt>
                <c:pt idx="563">
                  <c:v>-0.000607817428978391</c:v>
                </c:pt>
                <c:pt idx="564">
                  <c:v>-0.000505917758836358</c:v>
                </c:pt>
                <c:pt idx="565">
                  <c:v>-0.000494405402343578</c:v>
                </c:pt>
                <c:pt idx="566">
                  <c:v>-0.000493276929656863</c:v>
                </c:pt>
                <c:pt idx="567">
                  <c:v>-0.000497340398873183</c:v>
                </c:pt>
                <c:pt idx="568">
                  <c:v>-0.000501403868089501</c:v>
                </c:pt>
                <c:pt idx="569">
                  <c:v>-0.000693856616358595</c:v>
                </c:pt>
                <c:pt idx="570">
                  <c:v>-0.000650164684807804</c:v>
                </c:pt>
                <c:pt idx="571">
                  <c:v>-0.000606472753257012</c:v>
                </c:pt>
                <c:pt idx="572">
                  <c:v>-0.000568169706492356</c:v>
                </c:pt>
                <c:pt idx="573">
                  <c:v>-0.000553300201831416</c:v>
                </c:pt>
                <c:pt idx="574">
                  <c:v>-0.000570348901909072</c:v>
                </c:pt>
                <c:pt idx="575">
                  <c:v>-0.000587397601986729</c:v>
                </c:pt>
                <c:pt idx="576">
                  <c:v>-0.000631259142121438</c:v>
                </c:pt>
                <c:pt idx="577">
                  <c:v>-0.000635831651336659</c:v>
                </c:pt>
                <c:pt idx="578">
                  <c:v>-0.000774777792598108</c:v>
                </c:pt>
                <c:pt idx="579">
                  <c:v>-0.000913723933859556</c:v>
                </c:pt>
                <c:pt idx="580">
                  <c:v>-0.000914225811799013</c:v>
                </c:pt>
                <c:pt idx="581">
                  <c:v>-0.000921295665372352</c:v>
                </c:pt>
                <c:pt idx="582">
                  <c:v>-0.000928365518945691</c:v>
                </c:pt>
                <c:pt idx="583">
                  <c:v>-0.000800165094453162</c:v>
                </c:pt>
                <c:pt idx="584">
                  <c:v>-0.000745749280662201</c:v>
                </c:pt>
                <c:pt idx="585">
                  <c:v>-0.000812374038745258</c:v>
                </c:pt>
                <c:pt idx="586">
                  <c:v>-0.000878998796828315</c:v>
                </c:pt>
                <c:pt idx="587">
                  <c:v>-0.000868041759956752</c:v>
                </c:pt>
                <c:pt idx="588">
                  <c:v>-0.000820822538911262</c:v>
                </c:pt>
                <c:pt idx="589">
                  <c:v>-0.000844916612242769</c:v>
                </c:pt>
                <c:pt idx="590">
                  <c:v>-0.000869010685574276</c:v>
                </c:pt>
                <c:pt idx="591">
                  <c:v>-0.000977387853044646</c:v>
                </c:pt>
                <c:pt idx="592">
                  <c:v>-0.000995786387900015</c:v>
                </c:pt>
                <c:pt idx="593">
                  <c:v>-0.00101418492275539</c:v>
                </c:pt>
                <c:pt idx="594">
                  <c:v>-0.00109558203740022</c:v>
                </c:pt>
                <c:pt idx="595">
                  <c:v>-0.000936073400158193</c:v>
                </c:pt>
                <c:pt idx="596">
                  <c:v>-0.000871045312298925</c:v>
                </c:pt>
                <c:pt idx="597">
                  <c:v>-0.000881109243167079</c:v>
                </c:pt>
                <c:pt idx="598">
                  <c:v>-0.000891173174035231</c:v>
                </c:pt>
                <c:pt idx="599">
                  <c:v>-0.000869971497360698</c:v>
                </c:pt>
                <c:pt idx="600">
                  <c:v>-0.000892929571034226</c:v>
                </c:pt>
                <c:pt idx="601">
                  <c:v>-0.000915887644707753</c:v>
                </c:pt>
                <c:pt idx="602">
                  <c:v>-0.000995038032637716</c:v>
                </c:pt>
                <c:pt idx="603">
                  <c:v>-0.00103668198021141</c:v>
                </c:pt>
                <c:pt idx="604">
                  <c:v>-0.00102519691257157</c:v>
                </c:pt>
                <c:pt idx="605">
                  <c:v>-0.00101371184493173</c:v>
                </c:pt>
                <c:pt idx="606">
                  <c:v>-0.0010321870072067</c:v>
                </c:pt>
                <c:pt idx="607">
                  <c:v>-0.00105066216948168</c:v>
                </c:pt>
                <c:pt idx="608">
                  <c:v>-0.00112767956124422</c:v>
                </c:pt>
                <c:pt idx="609">
                  <c:v>-0.00106859170631268</c:v>
                </c:pt>
                <c:pt idx="610">
                  <c:v>-0.000964151877869254</c:v>
                </c:pt>
                <c:pt idx="611">
                  <c:v>-0.00091325931941255</c:v>
                </c:pt>
                <c:pt idx="612">
                  <c:v>-0.000919157797266634</c:v>
                </c:pt>
                <c:pt idx="613">
                  <c:v>-0.000925056275120718</c:v>
                </c:pt>
                <c:pt idx="614">
                  <c:v>-0.00122417132534858</c:v>
                </c:pt>
                <c:pt idx="615">
                  <c:v>-0.00156429216971396</c:v>
                </c:pt>
                <c:pt idx="616">
                  <c:v>-0.0014772957406973</c:v>
                </c:pt>
                <c:pt idx="617">
                  <c:v>-0.00136924174315345</c:v>
                </c:pt>
                <c:pt idx="618">
                  <c:v>-0.00133210756570894</c:v>
                </c:pt>
                <c:pt idx="619">
                  <c:v>-0.001463098547549</c:v>
                </c:pt>
                <c:pt idx="620">
                  <c:v>-0.00159408952938906</c:v>
                </c:pt>
                <c:pt idx="621">
                  <c:v>-0.00149293613568704</c:v>
                </c:pt>
                <c:pt idx="622">
                  <c:v>-0.00146492720872821</c:v>
                </c:pt>
                <c:pt idx="623">
                  <c:v>-0.0014544432518926</c:v>
                </c:pt>
                <c:pt idx="624">
                  <c:v>-0.00144395929505698</c:v>
                </c:pt>
                <c:pt idx="625">
                  <c:v>-0.00134953741285839</c:v>
                </c:pt>
                <c:pt idx="626">
                  <c:v>-0.00133115461850652</c:v>
                </c:pt>
                <c:pt idx="627">
                  <c:v>-0.00128251746335299</c:v>
                </c:pt>
                <c:pt idx="628">
                  <c:v>-0.00122253622961276</c:v>
                </c:pt>
                <c:pt idx="629">
                  <c:v>-0.00119413074103274</c:v>
                </c:pt>
                <c:pt idx="630">
                  <c:v>-0.00122543371816549</c:v>
                </c:pt>
                <c:pt idx="631">
                  <c:v>-0.00125673669529825</c:v>
                </c:pt>
                <c:pt idx="632">
                  <c:v>-0.00128650087750886</c:v>
                </c:pt>
                <c:pt idx="633">
                  <c:v>-0.00138859271457991</c:v>
                </c:pt>
                <c:pt idx="634">
                  <c:v>-0.00146394528950176</c:v>
                </c:pt>
                <c:pt idx="635">
                  <c:v>-0.00153929786442362</c:v>
                </c:pt>
                <c:pt idx="636">
                  <c:v>-0.00148537691437557</c:v>
                </c:pt>
                <c:pt idx="637">
                  <c:v>-0.00144790712947513</c:v>
                </c:pt>
                <c:pt idx="638">
                  <c:v>-0.00144125514884208</c:v>
                </c:pt>
                <c:pt idx="639">
                  <c:v>-0.00143460316820904</c:v>
                </c:pt>
                <c:pt idx="640">
                  <c:v>-0.00144220237697892</c:v>
                </c:pt>
                <c:pt idx="641">
                  <c:v>-0.0014498015857488</c:v>
                </c:pt>
                <c:pt idx="642">
                  <c:v>-0.00149657934081263</c:v>
                </c:pt>
                <c:pt idx="643">
                  <c:v>-0.0016907630996996</c:v>
                </c:pt>
                <c:pt idx="644">
                  <c:v>-0.00142745697001414</c:v>
                </c:pt>
                <c:pt idx="645">
                  <c:v>-0.00137250577151055</c:v>
                </c:pt>
                <c:pt idx="646">
                  <c:v>-0.00131755457300696</c:v>
                </c:pt>
                <c:pt idx="647">
                  <c:v>-0.0013393395939812</c:v>
                </c:pt>
                <c:pt idx="648">
                  <c:v>-0.00136112461495545</c:v>
                </c:pt>
                <c:pt idx="649">
                  <c:v>-0.00142053379117375</c:v>
                </c:pt>
                <c:pt idx="650">
                  <c:v>-0.00143359038979878</c:v>
                </c:pt>
                <c:pt idx="651">
                  <c:v>-0.00144664698842381</c:v>
                </c:pt>
                <c:pt idx="652">
                  <c:v>-0.00152017785210506</c:v>
                </c:pt>
                <c:pt idx="653">
                  <c:v>-0.00151289160642094</c:v>
                </c:pt>
                <c:pt idx="654">
                  <c:v>-0.00150560536073682</c:v>
                </c:pt>
                <c:pt idx="655">
                  <c:v>-0.00150079206319671</c:v>
                </c:pt>
                <c:pt idx="656">
                  <c:v>-0.00155816413153858</c:v>
                </c:pt>
                <c:pt idx="657">
                  <c:v>-0.00161553619988044</c:v>
                </c:pt>
                <c:pt idx="658">
                  <c:v>-0.00162679126744952</c:v>
                </c:pt>
                <c:pt idx="659">
                  <c:v>-0.0016380463350186</c:v>
                </c:pt>
                <c:pt idx="660">
                  <c:v>-0.00169755737570249</c:v>
                </c:pt>
                <c:pt idx="661">
                  <c:v>-0.00171098517946699</c:v>
                </c:pt>
                <c:pt idx="662">
                  <c:v>-0.00167374017722199</c:v>
                </c:pt>
                <c:pt idx="663">
                  <c:v>-0.00163235500823821</c:v>
                </c:pt>
                <c:pt idx="664">
                  <c:v>-0.00161328854370588</c:v>
                </c:pt>
                <c:pt idx="665">
                  <c:v>-0.00166404112306708</c:v>
                </c:pt>
                <c:pt idx="666">
                  <c:v>-0.00171479370242828</c:v>
                </c:pt>
                <c:pt idx="667">
                  <c:v>-0.00173371448762317</c:v>
                </c:pt>
                <c:pt idx="668">
                  <c:v>-0.00175263527281805</c:v>
                </c:pt>
                <c:pt idx="669">
                  <c:v>-0.00181542609410398</c:v>
                </c:pt>
                <c:pt idx="670">
                  <c:v>-0.001875854401195</c:v>
                </c:pt>
                <c:pt idx="671">
                  <c:v>-0.00181880112040144</c:v>
                </c:pt>
                <c:pt idx="672">
                  <c:v>-0.00170037021326901</c:v>
                </c:pt>
                <c:pt idx="673">
                  <c:v>-0.00172631407366263</c:v>
                </c:pt>
                <c:pt idx="674">
                  <c:v>-0.00175225793405625</c:v>
                </c:pt>
                <c:pt idx="675">
                  <c:v>-0.00188952433717548</c:v>
                </c:pt>
                <c:pt idx="676">
                  <c:v>-0.00199412341820103</c:v>
                </c:pt>
                <c:pt idx="677">
                  <c:v>-0.00196008906500567</c:v>
                </c:pt>
                <c:pt idx="678">
                  <c:v>-0.00191375567284414</c:v>
                </c:pt>
                <c:pt idx="679">
                  <c:v>-0.00190538625396399</c:v>
                </c:pt>
                <c:pt idx="680">
                  <c:v>-0.00195448763155625</c:v>
                </c:pt>
                <c:pt idx="681">
                  <c:v>-0.00200358900914852</c:v>
                </c:pt>
                <c:pt idx="682">
                  <c:v>-0.00206195490720227</c:v>
                </c:pt>
                <c:pt idx="683">
                  <c:v>-0.00206805166903053</c:v>
                </c:pt>
                <c:pt idx="684">
                  <c:v>-0.00207414843085879</c:v>
                </c:pt>
                <c:pt idx="685">
                  <c:v>-0.00218760507469546</c:v>
                </c:pt>
                <c:pt idx="686">
                  <c:v>-0.00223271262917452</c:v>
                </c:pt>
                <c:pt idx="687">
                  <c:v>-0.00227782018365358</c:v>
                </c:pt>
                <c:pt idx="688">
                  <c:v>-0.00212540574880808</c:v>
                </c:pt>
                <c:pt idx="689">
                  <c:v>-0.00200855743679174</c:v>
                </c:pt>
                <c:pt idx="690">
                  <c:v>-0.00197350392701607</c:v>
                </c:pt>
                <c:pt idx="691">
                  <c:v>-0.00197155971422339</c:v>
                </c:pt>
                <c:pt idx="692">
                  <c:v>-0.00197265278631172</c:v>
                </c:pt>
                <c:pt idx="693">
                  <c:v>-0.00197374585840005</c:v>
                </c:pt>
                <c:pt idx="694">
                  <c:v>-0.0020321989185533</c:v>
                </c:pt>
                <c:pt idx="695">
                  <c:v>-0.00209065197870656</c:v>
                </c:pt>
                <c:pt idx="696">
                  <c:v>-0.00213287127436766</c:v>
                </c:pt>
                <c:pt idx="697">
                  <c:v>-0.00212183152586546</c:v>
                </c:pt>
                <c:pt idx="698">
                  <c:v>-0.00213724124094422</c:v>
                </c:pt>
                <c:pt idx="699">
                  <c:v>-0.00215265095602298</c:v>
                </c:pt>
                <c:pt idx="700">
                  <c:v>-0.0021945101346827</c:v>
                </c:pt>
                <c:pt idx="701">
                  <c:v>-0.00214965004006744</c:v>
                </c:pt>
                <c:pt idx="702">
                  <c:v>-0.00214405012750286</c:v>
                </c:pt>
                <c:pt idx="703">
                  <c:v>-0.00214481144939909</c:v>
                </c:pt>
                <c:pt idx="704">
                  <c:v>-0.00214557277129531</c:v>
                </c:pt>
                <c:pt idx="705">
                  <c:v>-0.00212389480647701</c:v>
                </c:pt>
                <c:pt idx="706">
                  <c:v>-0.00219710608866511</c:v>
                </c:pt>
                <c:pt idx="707">
                  <c:v>-0.00227031737085321</c:v>
                </c:pt>
                <c:pt idx="708">
                  <c:v>-0.00242112694892131</c:v>
                </c:pt>
                <c:pt idx="709">
                  <c:v>-0.00233962776980153</c:v>
                </c:pt>
                <c:pt idx="710">
                  <c:v>-0.00231209706743994</c:v>
                </c:pt>
                <c:pt idx="711">
                  <c:v>-0.00213089470141259</c:v>
                </c:pt>
                <c:pt idx="712">
                  <c:v>-0.00212332086489107</c:v>
                </c:pt>
                <c:pt idx="713">
                  <c:v>-0.00213845612394921</c:v>
                </c:pt>
                <c:pt idx="714">
                  <c:v>-0.00215359138300735</c:v>
                </c:pt>
                <c:pt idx="715">
                  <c:v>-0.00230735533521429</c:v>
                </c:pt>
                <c:pt idx="716">
                  <c:v>-0.00233052545655047</c:v>
                </c:pt>
                <c:pt idx="717">
                  <c:v>-0.00223428349679669</c:v>
                </c:pt>
                <c:pt idx="718">
                  <c:v>-0.00222286007772058</c:v>
                </c:pt>
                <c:pt idx="719">
                  <c:v>-0.00221143665864447</c:v>
                </c:pt>
                <c:pt idx="720">
                  <c:v>-0.00221041072361106</c:v>
                </c:pt>
                <c:pt idx="721">
                  <c:v>-0.00221637580724312</c:v>
                </c:pt>
                <c:pt idx="722">
                  <c:v>-0.00222234089087519</c:v>
                </c:pt>
                <c:pt idx="723">
                  <c:v>-0.00229916120246886</c:v>
                </c:pt>
                <c:pt idx="724">
                  <c:v>-0.00248092489185112</c:v>
                </c:pt>
                <c:pt idx="725">
                  <c:v>-0.00238938984654229</c:v>
                </c:pt>
                <c:pt idx="726">
                  <c:v>-0.00235773452462844</c:v>
                </c:pt>
                <c:pt idx="727">
                  <c:v>-0.00235601906441207</c:v>
                </c:pt>
                <c:pt idx="728">
                  <c:v>-0.00235430360419571</c:v>
                </c:pt>
                <c:pt idx="729">
                  <c:v>-0.002354209577205</c:v>
                </c:pt>
                <c:pt idx="730">
                  <c:v>-0.0023541155502143</c:v>
                </c:pt>
                <c:pt idx="731">
                  <c:v>-0.00244589221673888</c:v>
                </c:pt>
                <c:pt idx="732">
                  <c:v>-0.00237965214940241</c:v>
                </c:pt>
                <c:pt idx="733">
                  <c:v>-0.00237158450978965</c:v>
                </c:pt>
                <c:pt idx="734">
                  <c:v>-0.00240989467626284</c:v>
                </c:pt>
                <c:pt idx="735">
                  <c:v>-0.00244820484273602</c:v>
                </c:pt>
                <c:pt idx="736">
                  <c:v>-0.00233527064809835</c:v>
                </c:pt>
                <c:pt idx="737">
                  <c:v>-0.00229096090042401</c:v>
                </c:pt>
                <c:pt idx="738">
                  <c:v>-0.00217976820217529</c:v>
                </c:pt>
                <c:pt idx="739">
                  <c:v>-0.00226053575224902</c:v>
                </c:pt>
                <c:pt idx="740">
                  <c:v>-0.00234130330232275</c:v>
                </c:pt>
                <c:pt idx="741">
                  <c:v>-0.0025262403307018</c:v>
                </c:pt>
                <c:pt idx="742">
                  <c:v>-0.00260071878261511</c:v>
                </c:pt>
                <c:pt idx="743">
                  <c:v>-0.00256435812360422</c:v>
                </c:pt>
                <c:pt idx="744">
                  <c:v>-0.00256257051592976</c:v>
                </c:pt>
                <c:pt idx="745">
                  <c:v>-0.00256078290825529</c:v>
                </c:pt>
                <c:pt idx="746">
                  <c:v>-0.00248906628452065</c:v>
                </c:pt>
                <c:pt idx="747">
                  <c:v>-0.00244340880256573</c:v>
                </c:pt>
                <c:pt idx="748">
                  <c:v>-0.00242085386781558</c:v>
                </c:pt>
                <c:pt idx="749">
                  <c:v>-0.00243830970022396</c:v>
                </c:pt>
                <c:pt idx="750">
                  <c:v>-0.00245576553263233</c:v>
                </c:pt>
                <c:pt idx="751">
                  <c:v>-0.00251323213219922</c:v>
                </c:pt>
                <c:pt idx="752">
                  <c:v>-0.00265850373247332</c:v>
                </c:pt>
                <c:pt idx="753">
                  <c:v>-0.00253290392018409</c:v>
                </c:pt>
                <c:pt idx="754">
                  <c:v>-0.00250482720014176</c:v>
                </c:pt>
                <c:pt idx="755">
                  <c:v>-0.00250889584144687</c:v>
                </c:pt>
                <c:pt idx="756">
                  <c:v>-0.00251296448275199</c:v>
                </c:pt>
                <c:pt idx="757">
                  <c:v>-0.00253380834161249</c:v>
                </c:pt>
                <c:pt idx="758">
                  <c:v>-0.00250608177605625</c:v>
                </c:pt>
                <c:pt idx="759">
                  <c:v>-0.00249899592486701</c:v>
                </c:pt>
                <c:pt idx="760">
                  <c:v>-0.00250027010359049</c:v>
                </c:pt>
                <c:pt idx="761">
                  <c:v>-0.00250154428231398</c:v>
                </c:pt>
                <c:pt idx="762">
                  <c:v>-0.00260252682200923</c:v>
                </c:pt>
                <c:pt idx="763">
                  <c:v>-0.00255738929426982</c:v>
                </c:pt>
                <c:pt idx="764">
                  <c:v>-0.00257303279091046</c:v>
                </c:pt>
                <c:pt idx="765">
                  <c:v>-0.0025886762875511</c:v>
                </c:pt>
                <c:pt idx="766">
                  <c:v>-0.00262517148429871</c:v>
                </c:pt>
                <c:pt idx="767">
                  <c:v>-0.00256437368603488</c:v>
                </c:pt>
                <c:pt idx="768">
                  <c:v>-0.00254214613300628</c:v>
                </c:pt>
                <c:pt idx="769">
                  <c:v>-0.00254563523883043</c:v>
                </c:pt>
                <c:pt idx="770">
                  <c:v>-0.00254912434465458</c:v>
                </c:pt>
                <c:pt idx="771">
                  <c:v>-0.00257833010933146</c:v>
                </c:pt>
                <c:pt idx="772">
                  <c:v>-0.00263102330154394</c:v>
                </c:pt>
                <c:pt idx="773">
                  <c:v>-0.00255783780890623</c:v>
                </c:pt>
                <c:pt idx="774">
                  <c:v>-0.00250204496047214</c:v>
                </c:pt>
                <c:pt idx="775">
                  <c:v>-0.00249359314580785</c:v>
                </c:pt>
                <c:pt idx="776">
                  <c:v>-0.00248514133114357</c:v>
                </c:pt>
                <c:pt idx="777">
                  <c:v>-0.0024043717468261</c:v>
                </c:pt>
                <c:pt idx="778">
                  <c:v>-0.00239269352875738</c:v>
                </c:pt>
                <c:pt idx="779">
                  <c:v>-0.00238891053923911</c:v>
                </c:pt>
                <c:pt idx="780">
                  <c:v>-0.00238907516399607</c:v>
                </c:pt>
                <c:pt idx="781">
                  <c:v>-0.00238923978875302</c:v>
                </c:pt>
                <c:pt idx="782">
                  <c:v>-0.00237937988361897</c:v>
                </c:pt>
                <c:pt idx="783">
                  <c:v>-0.00238714393263071</c:v>
                </c:pt>
                <c:pt idx="784">
                  <c:v>-0.00239490798164245</c:v>
                </c:pt>
                <c:pt idx="785">
                  <c:v>-0.00240778166142453</c:v>
                </c:pt>
                <c:pt idx="786">
                  <c:v>-0.00242065534120662</c:v>
                </c:pt>
                <c:pt idx="787">
                  <c:v>-0.00245482360501317</c:v>
                </c:pt>
                <c:pt idx="788">
                  <c:v>-0.00249971200610259</c:v>
                </c:pt>
                <c:pt idx="789">
                  <c:v>-0.00264309313190492</c:v>
                </c:pt>
                <c:pt idx="790">
                  <c:v>-0.00288048443816549</c:v>
                </c:pt>
                <c:pt idx="791">
                  <c:v>-0.00281495217679917</c:v>
                </c:pt>
                <c:pt idx="792">
                  <c:v>-0.00267185343326521</c:v>
                </c:pt>
                <c:pt idx="793">
                  <c:v>-0.0026024278191745</c:v>
                </c:pt>
                <c:pt idx="794">
                  <c:v>-0.00266975703976073</c:v>
                </c:pt>
                <c:pt idx="795">
                  <c:v>-0.00273708626034696</c:v>
                </c:pt>
                <c:pt idx="796">
                  <c:v>-0.00265429770775588</c:v>
                </c:pt>
                <c:pt idx="797">
                  <c:v>-0.00262054089871092</c:v>
                </c:pt>
                <c:pt idx="798">
                  <c:v>-0.0026586702536135</c:v>
                </c:pt>
                <c:pt idx="799">
                  <c:v>-0.00269679960851608</c:v>
                </c:pt>
                <c:pt idx="800">
                  <c:v>-0.00285805373135271</c:v>
                </c:pt>
                <c:pt idx="801">
                  <c:v>-0.0028411737465614</c:v>
                </c:pt>
                <c:pt idx="802">
                  <c:v>-0.00270288434933218</c:v>
                </c:pt>
                <c:pt idx="803">
                  <c:v>-0.002674849016275</c:v>
                </c:pt>
                <c:pt idx="804">
                  <c:v>-0.00269711820365774</c:v>
                </c:pt>
                <c:pt idx="805">
                  <c:v>-0.00271938739104049</c:v>
                </c:pt>
                <c:pt idx="806">
                  <c:v>-0.00265488455264074</c:v>
                </c:pt>
                <c:pt idx="807">
                  <c:v>-0.00265047235066868</c:v>
                </c:pt>
                <c:pt idx="808">
                  <c:v>-0.00264923525332635</c:v>
                </c:pt>
                <c:pt idx="809">
                  <c:v>-0.00266566829176796</c:v>
                </c:pt>
                <c:pt idx="810">
                  <c:v>-0.00268210133020956</c:v>
                </c:pt>
                <c:pt idx="811">
                  <c:v>-0.0027162045044351</c:v>
                </c:pt>
                <c:pt idx="812">
                  <c:v>-0.00264249274420844</c:v>
                </c:pt>
                <c:pt idx="813">
                  <c:v>-0.00261671039568668</c:v>
                </c:pt>
                <c:pt idx="814">
                  <c:v>-0.00261449144701965</c:v>
                </c:pt>
                <c:pt idx="815">
                  <c:v>-0.00261227249835263</c:v>
                </c:pt>
                <c:pt idx="816">
                  <c:v>-0.00258154754636115</c:v>
                </c:pt>
                <c:pt idx="817">
                  <c:v>-0.0025789281844485</c:v>
                </c:pt>
                <c:pt idx="818">
                  <c:v>-0.0026322384307047</c:v>
                </c:pt>
                <c:pt idx="819">
                  <c:v>-0.00268554867696089</c:v>
                </c:pt>
                <c:pt idx="820">
                  <c:v>-0.00291603278027495</c:v>
                </c:pt>
                <c:pt idx="821">
                  <c:v>-0.00283333419509944</c:v>
                </c:pt>
                <c:pt idx="822">
                  <c:v>-0.00272134333607851</c:v>
                </c:pt>
                <c:pt idx="823">
                  <c:v>-0.00271338803802665</c:v>
                </c:pt>
                <c:pt idx="824">
                  <c:v>-0.00271024018930835</c:v>
                </c:pt>
                <c:pt idx="825">
                  <c:v>-0.00270949606525683</c:v>
                </c:pt>
                <c:pt idx="826">
                  <c:v>-0.002741341968831</c:v>
                </c:pt>
                <c:pt idx="827">
                  <c:v>-0.00277318787240517</c:v>
                </c:pt>
                <c:pt idx="828">
                  <c:v>-0.00276361856177349</c:v>
                </c:pt>
                <c:pt idx="829">
                  <c:v>-0.00268711087480258</c:v>
                </c:pt>
                <c:pt idx="830">
                  <c:v>-0.00267273951452775</c:v>
                </c:pt>
                <c:pt idx="831">
                  <c:v>-0.00265836815425292</c:v>
                </c:pt>
                <c:pt idx="832">
                  <c:v>-0.00261997292299817</c:v>
                </c:pt>
                <c:pt idx="833">
                  <c:v>-0.00263235486830509</c:v>
                </c:pt>
                <c:pt idx="834">
                  <c:v>-0.00264473681361201</c:v>
                </c:pt>
                <c:pt idx="835">
                  <c:v>-0.00268149781855853</c:v>
                </c:pt>
                <c:pt idx="836">
                  <c:v>-0.00271825882350506</c:v>
                </c:pt>
                <c:pt idx="837">
                  <c:v>-0.00280713416037483</c:v>
                </c:pt>
                <c:pt idx="838">
                  <c:v>-0.0027880298950005</c:v>
                </c:pt>
                <c:pt idx="839">
                  <c:v>-0.00280427941307054</c:v>
                </c:pt>
                <c:pt idx="840">
                  <c:v>-0.00282052893114058</c:v>
                </c:pt>
                <c:pt idx="841">
                  <c:v>-0.00274197473620513</c:v>
                </c:pt>
                <c:pt idx="842">
                  <c:v>-0.00271520950246856</c:v>
                </c:pt>
                <c:pt idx="843">
                  <c:v>-0.00270910448139879</c:v>
                </c:pt>
                <c:pt idx="844">
                  <c:v>-0.00271332956666243</c:v>
                </c:pt>
                <c:pt idx="845">
                  <c:v>-0.00271755465192607</c:v>
                </c:pt>
                <c:pt idx="846">
                  <c:v>-0.00280550839689457</c:v>
                </c:pt>
                <c:pt idx="847">
                  <c:v>-0.00288929521831539</c:v>
                </c:pt>
                <c:pt idx="848">
                  <c:v>-0.00297308203973621</c:v>
                </c:pt>
                <c:pt idx="849">
                  <c:v>-0.00297688350841476</c:v>
                </c:pt>
                <c:pt idx="850">
                  <c:v>-0.00282314410801026</c:v>
                </c:pt>
                <c:pt idx="851">
                  <c:v>-0.00282710010077296</c:v>
                </c:pt>
                <c:pt idx="852">
                  <c:v>-0.00283105609353565</c:v>
                </c:pt>
                <c:pt idx="853">
                  <c:v>-0.00284346181199252</c:v>
                </c:pt>
                <c:pt idx="854">
                  <c:v>-0.00297890283797361</c:v>
                </c:pt>
                <c:pt idx="855">
                  <c:v>-0.00300719022322795</c:v>
                </c:pt>
                <c:pt idx="856">
                  <c:v>-0.0030354776084823</c:v>
                </c:pt>
                <c:pt idx="857">
                  <c:v>-0.00302138234417892</c:v>
                </c:pt>
                <c:pt idx="858">
                  <c:v>-0.00300728707987553</c:v>
                </c:pt>
                <c:pt idx="859">
                  <c:v>-0.0029711869221374</c:v>
                </c:pt>
                <c:pt idx="860">
                  <c:v>-0.00289692770133207</c:v>
                </c:pt>
                <c:pt idx="861">
                  <c:v>-0.00289363989568445</c:v>
                </c:pt>
                <c:pt idx="862">
                  <c:v>-0.00292810300990795</c:v>
                </c:pt>
                <c:pt idx="863">
                  <c:v>-0.00296256612413145</c:v>
                </c:pt>
                <c:pt idx="864">
                  <c:v>-0.00293897640923227</c:v>
                </c:pt>
                <c:pt idx="865">
                  <c:v>-0.00291538669433309</c:v>
                </c:pt>
                <c:pt idx="866">
                  <c:v>-0.00290930035089603</c:v>
                </c:pt>
                <c:pt idx="867">
                  <c:v>-0.00290321400745897</c:v>
                </c:pt>
                <c:pt idx="868">
                  <c:v>-0.00288564977585724</c:v>
                </c:pt>
                <c:pt idx="869">
                  <c:v>-0.00289473101103769</c:v>
                </c:pt>
                <c:pt idx="870">
                  <c:v>-0.00290381224621814</c:v>
                </c:pt>
                <c:pt idx="871">
                  <c:v>-0.0030209306979346</c:v>
                </c:pt>
                <c:pt idx="872">
                  <c:v>-0.00307568748256165</c:v>
                </c:pt>
                <c:pt idx="873">
                  <c:v>-0.0031304442671887</c:v>
                </c:pt>
                <c:pt idx="874">
                  <c:v>-0.00330190827175121</c:v>
                </c:pt>
                <c:pt idx="875">
                  <c:v>-0.00295493154588532</c:v>
                </c:pt>
                <c:pt idx="876">
                  <c:v>-0.00291553272147345</c:v>
                </c:pt>
                <c:pt idx="877">
                  <c:v>-0.00293193912655803</c:v>
                </c:pt>
                <c:pt idx="878">
                  <c:v>-0.0029483455316426</c:v>
                </c:pt>
                <c:pt idx="879">
                  <c:v>-0.00300455746629061</c:v>
                </c:pt>
                <c:pt idx="880">
                  <c:v>-0.00327711813939111</c:v>
                </c:pt>
                <c:pt idx="881">
                  <c:v>-0.00337048746334175</c:v>
                </c:pt>
                <c:pt idx="882">
                  <c:v>-0.00344932617333296</c:v>
                </c:pt>
                <c:pt idx="883">
                  <c:v>-0.0033496485671093</c:v>
                </c:pt>
                <c:pt idx="884">
                  <c:v>-0.00332500763324345</c:v>
                </c:pt>
                <c:pt idx="885">
                  <c:v>-0.00330036669937759</c:v>
                </c:pt>
                <c:pt idx="886">
                  <c:v>-0.00327013980265153</c:v>
                </c:pt>
                <c:pt idx="887">
                  <c:v>-0.00327111705989408</c:v>
                </c:pt>
                <c:pt idx="888">
                  <c:v>-0.00327209431713663</c:v>
                </c:pt>
                <c:pt idx="889">
                  <c:v>-0.00317920991059623</c:v>
                </c:pt>
                <c:pt idx="890">
                  <c:v>-0.00316721407920031</c:v>
                </c:pt>
                <c:pt idx="891">
                  <c:v>-0.00316328732342701</c:v>
                </c:pt>
                <c:pt idx="892">
                  <c:v>-0.00316847449556607</c:v>
                </c:pt>
                <c:pt idx="893">
                  <c:v>-0.00317366166770513</c:v>
                </c:pt>
                <c:pt idx="894">
                  <c:v>-0.00318796276775654</c:v>
                </c:pt>
                <c:pt idx="895">
                  <c:v>-0.00328760037935736</c:v>
                </c:pt>
                <c:pt idx="896">
                  <c:v>-0.00330704934748683</c:v>
                </c:pt>
                <c:pt idx="897">
                  <c:v>-0.0033264983156163</c:v>
                </c:pt>
                <c:pt idx="898">
                  <c:v>-0.00342893439645861</c:v>
                </c:pt>
                <c:pt idx="899">
                  <c:v>-0.00345567453971734</c:v>
                </c:pt>
                <c:pt idx="900">
                  <c:v>-0.00348241468297607</c:v>
                </c:pt>
                <c:pt idx="901">
                  <c:v>-0.00350948764687284</c:v>
                </c:pt>
                <c:pt idx="902">
                  <c:v>-0.00353656061076961</c:v>
                </c:pt>
                <c:pt idx="903">
                  <c:v>-0.00363766374552531</c:v>
                </c:pt>
                <c:pt idx="904">
                  <c:v>-0.00358573765005706</c:v>
                </c:pt>
                <c:pt idx="905">
                  <c:v>-0.00342102657013292</c:v>
                </c:pt>
                <c:pt idx="906">
                  <c:v>-0.0033536597690473</c:v>
                </c:pt>
                <c:pt idx="907">
                  <c:v>-0.00335149281338299</c:v>
                </c:pt>
                <c:pt idx="908">
                  <c:v>-0.00338192578042934</c:v>
                </c:pt>
                <c:pt idx="909">
                  <c:v>-0.00341235874747568</c:v>
                </c:pt>
                <c:pt idx="910">
                  <c:v>-0.00359944934094847</c:v>
                </c:pt>
                <c:pt idx="911">
                  <c:v>-0.00369977761385619</c:v>
                </c:pt>
                <c:pt idx="912">
                  <c:v>-0.0034343164106582</c:v>
                </c:pt>
                <c:pt idx="913">
                  <c:v>-0.00341407028536172</c:v>
                </c:pt>
                <c:pt idx="914">
                  <c:v>-0.00340227679680839</c:v>
                </c:pt>
                <c:pt idx="915">
                  <c:v>-0.00344388028903329</c:v>
                </c:pt>
                <c:pt idx="916">
                  <c:v>-0.00348548378125818</c:v>
                </c:pt>
                <c:pt idx="917">
                  <c:v>-0.00351685744220593</c:v>
                </c:pt>
                <c:pt idx="918">
                  <c:v>-0.00354823110315368</c:v>
                </c:pt>
                <c:pt idx="919">
                  <c:v>-0.00358984401463115</c:v>
                </c:pt>
                <c:pt idx="920">
                  <c:v>-0.00350696170347835</c:v>
                </c:pt>
                <c:pt idx="921">
                  <c:v>-0.00354064516962638</c:v>
                </c:pt>
                <c:pt idx="922">
                  <c:v>-0.00357432863577441</c:v>
                </c:pt>
                <c:pt idx="923">
                  <c:v>-0.00364752669048461</c:v>
                </c:pt>
                <c:pt idx="924">
                  <c:v>-0.00373813854245118</c:v>
                </c:pt>
                <c:pt idx="925">
                  <c:v>-0.00370018809553958</c:v>
                </c:pt>
                <c:pt idx="926">
                  <c:v>-0.00365922620165373</c:v>
                </c:pt>
                <c:pt idx="927">
                  <c:v>-0.00361826430776788</c:v>
                </c:pt>
                <c:pt idx="928">
                  <c:v>-0.00363544198381312</c:v>
                </c:pt>
                <c:pt idx="929">
                  <c:v>-0.00365261965985836</c:v>
                </c:pt>
                <c:pt idx="930">
                  <c:v>-0.00373414518140445</c:v>
                </c:pt>
                <c:pt idx="931">
                  <c:v>-0.0037472745669065</c:v>
                </c:pt>
                <c:pt idx="932">
                  <c:v>-0.00366073975595901</c:v>
                </c:pt>
                <c:pt idx="933">
                  <c:v>-0.00369262238339704</c:v>
                </c:pt>
                <c:pt idx="934">
                  <c:v>-0.00372450501083506</c:v>
                </c:pt>
                <c:pt idx="935">
                  <c:v>-0.00381709431686781</c:v>
                </c:pt>
                <c:pt idx="936">
                  <c:v>-0.00376213940243066</c:v>
                </c:pt>
                <c:pt idx="937">
                  <c:v>-0.00374730759611221</c:v>
                </c:pt>
                <c:pt idx="938">
                  <c:v>-0.00373247578979375</c:v>
                </c:pt>
                <c:pt idx="939">
                  <c:v>-0.00375944601055914</c:v>
                </c:pt>
                <c:pt idx="940">
                  <c:v>-0.00378641623132453</c:v>
                </c:pt>
                <c:pt idx="941">
                  <c:v>-0.00384764360988763</c:v>
                </c:pt>
                <c:pt idx="942">
                  <c:v>-0.00366594278015978</c:v>
                </c:pt>
                <c:pt idx="943">
                  <c:v>-0.00364210165385758</c:v>
                </c:pt>
                <c:pt idx="944">
                  <c:v>-0.00364540195722071</c:v>
                </c:pt>
                <c:pt idx="945">
                  <c:v>-0.00364870226058384</c:v>
                </c:pt>
                <c:pt idx="946">
                  <c:v>-0.00375462601667577</c:v>
                </c:pt>
                <c:pt idx="947">
                  <c:v>-0.00385194821149922</c:v>
                </c:pt>
                <c:pt idx="948">
                  <c:v>-0.00386059679682843</c:v>
                </c:pt>
                <c:pt idx="949">
                  <c:v>-0.00388782226132116</c:v>
                </c:pt>
                <c:pt idx="950">
                  <c:v>-0.00391504772581389</c:v>
                </c:pt>
                <c:pt idx="951">
                  <c:v>-0.00378671774240072</c:v>
                </c:pt>
                <c:pt idx="952">
                  <c:v>-0.00372389743653564</c:v>
                </c:pt>
                <c:pt idx="953">
                  <c:v>-0.00372470395728233</c:v>
                </c:pt>
                <c:pt idx="954">
                  <c:v>-0.00372551047802902</c:v>
                </c:pt>
                <c:pt idx="955">
                  <c:v>-0.00398722219228989</c:v>
                </c:pt>
                <c:pt idx="956">
                  <c:v>-0.0041985481295191</c:v>
                </c:pt>
                <c:pt idx="957">
                  <c:v>-0.00399685113871741</c:v>
                </c:pt>
                <c:pt idx="958">
                  <c:v>-0.00390026268028772</c:v>
                </c:pt>
                <c:pt idx="959">
                  <c:v>-0.00385339574360948</c:v>
                </c:pt>
                <c:pt idx="960">
                  <c:v>-0.00380652880693124</c:v>
                </c:pt>
                <c:pt idx="961">
                  <c:v>-0.00380775813623697</c:v>
                </c:pt>
                <c:pt idx="962">
                  <c:v>-0.00380898746554269</c:v>
                </c:pt>
                <c:pt idx="963">
                  <c:v>-0.00384766826437964</c:v>
                </c:pt>
                <c:pt idx="964">
                  <c:v>-0.00385794247130974</c:v>
                </c:pt>
                <c:pt idx="965">
                  <c:v>-0.00387070012110534</c:v>
                </c:pt>
                <c:pt idx="966">
                  <c:v>-0.00388345777090095</c:v>
                </c:pt>
                <c:pt idx="967">
                  <c:v>-0.00393664376840787</c:v>
                </c:pt>
                <c:pt idx="968">
                  <c:v>-0.00414107105368103</c:v>
                </c:pt>
                <c:pt idx="969">
                  <c:v>-0.00380788345845893</c:v>
                </c:pt>
                <c:pt idx="970">
                  <c:v>-0.00375820178305545</c:v>
                </c:pt>
                <c:pt idx="971">
                  <c:v>-0.00381716665197779</c:v>
                </c:pt>
                <c:pt idx="972">
                  <c:v>-0.00387613152090013</c:v>
                </c:pt>
                <c:pt idx="973">
                  <c:v>-0.00399983704600868</c:v>
                </c:pt>
                <c:pt idx="974">
                  <c:v>-0.00422247759874233</c:v>
                </c:pt>
                <c:pt idx="975">
                  <c:v>-0.00397886571630939</c:v>
                </c:pt>
                <c:pt idx="976">
                  <c:v>-0.00400355505888997</c:v>
                </c:pt>
                <c:pt idx="977">
                  <c:v>-0.00402824440147055</c:v>
                </c:pt>
                <c:pt idx="978">
                  <c:v>-0.00408558708336327</c:v>
                </c:pt>
                <c:pt idx="979">
                  <c:v>-0.00398416897235518</c:v>
                </c:pt>
                <c:pt idx="980">
                  <c:v>-0.00398473376859594</c:v>
                </c:pt>
                <c:pt idx="981">
                  <c:v>-0.0039852985648367</c:v>
                </c:pt>
                <c:pt idx="982">
                  <c:v>-0.00401022026124064</c:v>
                </c:pt>
                <c:pt idx="983">
                  <c:v>-0.00420186040334473</c:v>
                </c:pt>
                <c:pt idx="984">
                  <c:v>-0.00424575757862823</c:v>
                </c:pt>
                <c:pt idx="985">
                  <c:v>-0.00419465748358157</c:v>
                </c:pt>
                <c:pt idx="986">
                  <c:v>-0.0041463447874041</c:v>
                </c:pt>
                <c:pt idx="987">
                  <c:v>-0.00412780208022335</c:v>
                </c:pt>
                <c:pt idx="988">
                  <c:v>-0.00410925937304259</c:v>
                </c:pt>
                <c:pt idx="989">
                  <c:v>-0.00401770221343059</c:v>
                </c:pt>
                <c:pt idx="990">
                  <c:v>-0.00392614505381859</c:v>
                </c:pt>
                <c:pt idx="991">
                  <c:v>-0.00387214248303057</c:v>
                </c:pt>
                <c:pt idx="992">
                  <c:v>-0.00385114591020973</c:v>
                </c:pt>
                <c:pt idx="993">
                  <c:v>-0.00387598921363553</c:v>
                </c:pt>
                <c:pt idx="994">
                  <c:v>-0.00390083251706133</c:v>
                </c:pt>
                <c:pt idx="995">
                  <c:v>-0.00389036594820149</c:v>
                </c:pt>
                <c:pt idx="996">
                  <c:v>-0.0038720737012669</c:v>
                </c:pt>
                <c:pt idx="997">
                  <c:v>-0.00385378145433231</c:v>
                </c:pt>
                <c:pt idx="998">
                  <c:v>-0.00375321983139593</c:v>
                </c:pt>
                <c:pt idx="999">
                  <c:v>-0.00376863302601704</c:v>
                </c:pt>
                <c:pt idx="1000">
                  <c:v>-0.00378404622063815</c:v>
                </c:pt>
                <c:pt idx="1001">
                  <c:v>-0.00391509729517331</c:v>
                </c:pt>
                <c:pt idx="1002">
                  <c:v>-0.00405861690173897</c:v>
                </c:pt>
                <c:pt idx="1003">
                  <c:v>-0.0041479233354968</c:v>
                </c:pt>
                <c:pt idx="1004">
                  <c:v>-0.00411143512723914</c:v>
                </c:pt>
                <c:pt idx="1005">
                  <c:v>-0.00408843761024905</c:v>
                </c:pt>
                <c:pt idx="1006">
                  <c:v>-0.00408863555862268</c:v>
                </c:pt>
                <c:pt idx="1007">
                  <c:v>-0.00408883350699631</c:v>
                </c:pt>
                <c:pt idx="1008">
                  <c:v>-0.0041865735237983</c:v>
                </c:pt>
                <c:pt idx="1009">
                  <c:v>-0.00414625164016544</c:v>
                </c:pt>
                <c:pt idx="1010">
                  <c:v>-0.00414129751367844</c:v>
                </c:pt>
                <c:pt idx="1011">
                  <c:v>-0.00413634338719144</c:v>
                </c:pt>
                <c:pt idx="1012">
                  <c:v>-0.00411578751797875</c:v>
                </c:pt>
                <c:pt idx="1013">
                  <c:v>-0.00407175584191712</c:v>
                </c:pt>
                <c:pt idx="1014">
                  <c:v>-0.00406301736169223</c:v>
                </c:pt>
                <c:pt idx="1015">
                  <c:v>-0.00405427888146735</c:v>
                </c:pt>
                <c:pt idx="1016">
                  <c:v>-0.00402511879323884</c:v>
                </c:pt>
                <c:pt idx="1017">
                  <c:v>-0.0040213292175299</c:v>
                </c:pt>
                <c:pt idx="1018">
                  <c:v>-0.004031913397496</c:v>
                </c:pt>
                <c:pt idx="1019">
                  <c:v>-0.0040424975774621</c:v>
                </c:pt>
                <c:pt idx="1020">
                  <c:v>-0.00413190602901312</c:v>
                </c:pt>
                <c:pt idx="1021">
                  <c:v>-0.00437748361182373</c:v>
                </c:pt>
                <c:pt idx="1022">
                  <c:v>-0.00417349972216519</c:v>
                </c:pt>
                <c:pt idx="1023">
                  <c:v>-0.00414610632409986</c:v>
                </c:pt>
                <c:pt idx="1024">
                  <c:v>-0.00411871292603453</c:v>
                </c:pt>
                <c:pt idx="1025">
                  <c:v>-0.0040959119158327</c:v>
                </c:pt>
                <c:pt idx="1026">
                  <c:v>-0.00409659232738112</c:v>
                </c:pt>
                <c:pt idx="1027">
                  <c:v>-0.00409727273892953</c:v>
                </c:pt>
                <c:pt idx="1028">
                  <c:v>-0.00415086638776501</c:v>
                </c:pt>
                <c:pt idx="1029">
                  <c:v>-0.00420446003660048</c:v>
                </c:pt>
                <c:pt idx="1030">
                  <c:v>-0.00437716422539254</c:v>
                </c:pt>
                <c:pt idx="1031">
                  <c:v>-0.00440617085673041</c:v>
                </c:pt>
                <c:pt idx="1032">
                  <c:v>-0.00438734861890063</c:v>
                </c:pt>
                <c:pt idx="1033">
                  <c:v>-0.00436852638107086</c:v>
                </c:pt>
                <c:pt idx="1034">
                  <c:v>-0.00417238738795511</c:v>
                </c:pt>
                <c:pt idx="1035">
                  <c:v>-0.00419606847180185</c:v>
                </c:pt>
                <c:pt idx="1036">
                  <c:v>-0.00421974955564859</c:v>
                </c:pt>
                <c:pt idx="1037">
                  <c:v>-0.00432997397449801</c:v>
                </c:pt>
                <c:pt idx="1038">
                  <c:v>-0.00447076064487904</c:v>
                </c:pt>
                <c:pt idx="1039">
                  <c:v>-0.00447898065276214</c:v>
                </c:pt>
                <c:pt idx="1040">
                  <c:v>-0.00448720066064524</c:v>
                </c:pt>
                <c:pt idx="1041">
                  <c:v>-0.00453757926269156</c:v>
                </c:pt>
                <c:pt idx="1042">
                  <c:v>-0.00442531327838724</c:v>
                </c:pt>
                <c:pt idx="1043">
                  <c:v>-0.00441105822767166</c:v>
                </c:pt>
                <c:pt idx="1044">
                  <c:v>-0.00446542387151406</c:v>
                </c:pt>
                <c:pt idx="1045">
                  <c:v>-0.00451978951535647</c:v>
                </c:pt>
                <c:pt idx="1046">
                  <c:v>-0.00454626794194382</c:v>
                </c:pt>
                <c:pt idx="1047">
                  <c:v>-0.00460024201404747</c:v>
                </c:pt>
                <c:pt idx="1048">
                  <c:v>-0.00465421608615112</c:v>
                </c:pt>
                <c:pt idx="1049">
                  <c:v>-0.00476932115682057</c:v>
                </c:pt>
                <c:pt idx="1050">
                  <c:v>-0.00478160064711276</c:v>
                </c:pt>
                <c:pt idx="1051">
                  <c:v>-0.00458536645091885</c:v>
                </c:pt>
                <c:pt idx="1052">
                  <c:v>-0.0045947359062192</c:v>
                </c:pt>
                <c:pt idx="1053">
                  <c:v>-0.00460410536151956</c:v>
                </c:pt>
                <c:pt idx="1054">
                  <c:v>-0.00462884929794118</c:v>
                </c:pt>
                <c:pt idx="1055">
                  <c:v>-0.0047251791618818</c:v>
                </c:pt>
                <c:pt idx="1056">
                  <c:v>-0.00482150902582243</c:v>
                </c:pt>
                <c:pt idx="1057">
                  <c:v>-0.00473016156743164</c:v>
                </c:pt>
                <c:pt idx="1058">
                  <c:v>-0.00470985807602785</c:v>
                </c:pt>
                <c:pt idx="1059">
                  <c:v>-0.00466132697597685</c:v>
                </c:pt>
                <c:pt idx="1060">
                  <c:v>-0.00470277402595495</c:v>
                </c:pt>
                <c:pt idx="1061">
                  <c:v>-0.00474422107593306</c:v>
                </c:pt>
                <c:pt idx="1062">
                  <c:v>-0.00485734284516814</c:v>
                </c:pt>
                <c:pt idx="1063">
                  <c:v>-0.00467201271978302</c:v>
                </c:pt>
                <c:pt idx="1064">
                  <c:v>-0.00470640779798135</c:v>
                </c:pt>
                <c:pt idx="1065">
                  <c:v>-0.00474080287617968</c:v>
                </c:pt>
                <c:pt idx="1066">
                  <c:v>-0.00487212536411382</c:v>
                </c:pt>
                <c:pt idx="1067">
                  <c:v>-0.00495415326736827</c:v>
                </c:pt>
                <c:pt idx="1068">
                  <c:v>-0.00492513863512381</c:v>
                </c:pt>
                <c:pt idx="1069">
                  <c:v>-0.00489612400287935</c:v>
                </c:pt>
                <c:pt idx="1070">
                  <c:v>-0.00472750904323209</c:v>
                </c:pt>
                <c:pt idx="1071">
                  <c:v>-0.00472002217945058</c:v>
                </c:pt>
                <c:pt idx="1072">
                  <c:v>-0.00473913769490836</c:v>
                </c:pt>
                <c:pt idx="1073">
                  <c:v>-0.00475825321036613</c:v>
                </c:pt>
                <c:pt idx="1074">
                  <c:v>-0.00476378967054843</c:v>
                </c:pt>
                <c:pt idx="1075">
                  <c:v>-0.00476932613073073</c:v>
                </c:pt>
                <c:pt idx="1076">
                  <c:v>-0.00481493307898268</c:v>
                </c:pt>
                <c:pt idx="1077">
                  <c:v>-0.00476985961499027</c:v>
                </c:pt>
                <c:pt idx="1078">
                  <c:v>-0.00479199228813751</c:v>
                </c:pt>
                <c:pt idx="1079">
                  <c:v>-0.00481412496128475</c:v>
                </c:pt>
                <c:pt idx="1080">
                  <c:v>-0.00478639504986604</c:v>
                </c:pt>
                <c:pt idx="1081">
                  <c:v>-0.00477477203024848</c:v>
                </c:pt>
                <c:pt idx="1082">
                  <c:v>-0.0047964739004982</c:v>
                </c:pt>
                <c:pt idx="1083">
                  <c:v>-0.00481817577074792</c:v>
                </c:pt>
                <c:pt idx="1084">
                  <c:v>-0.00489165794811293</c:v>
                </c:pt>
                <c:pt idx="1085">
                  <c:v>-0.0048311982591866</c:v>
                </c:pt>
                <c:pt idx="1086">
                  <c:v>-0.00482158761601081</c:v>
                </c:pt>
                <c:pt idx="1087">
                  <c:v>-0.00481197697283502</c:v>
                </c:pt>
                <c:pt idx="1088">
                  <c:v>-0.00478646917487407</c:v>
                </c:pt>
                <c:pt idx="1089">
                  <c:v>-0.00479806179785448</c:v>
                </c:pt>
                <c:pt idx="1090">
                  <c:v>-0.00480965442083489</c:v>
                </c:pt>
                <c:pt idx="1091">
                  <c:v>-0.00483507981222604</c:v>
                </c:pt>
                <c:pt idx="1092">
                  <c:v>-0.00486383554198775</c:v>
                </c:pt>
                <c:pt idx="1093">
                  <c:v>-0.00479904029701654</c:v>
                </c:pt>
                <c:pt idx="1094">
                  <c:v>-0.00478042676710695</c:v>
                </c:pt>
                <c:pt idx="1095">
                  <c:v>-0.00482921540339929</c:v>
                </c:pt>
                <c:pt idx="1096">
                  <c:v>-0.00487800403969163</c:v>
                </c:pt>
                <c:pt idx="1097">
                  <c:v>-0.0048881579040335</c:v>
                </c:pt>
                <c:pt idx="1098">
                  <c:v>-0.00489831176837538</c:v>
                </c:pt>
                <c:pt idx="1099">
                  <c:v>-0.00487752983422331</c:v>
                </c:pt>
                <c:pt idx="1100">
                  <c:v>-0.00487327520604147</c:v>
                </c:pt>
                <c:pt idx="1101">
                  <c:v>-0.00494418453033778</c:v>
                </c:pt>
                <c:pt idx="1102">
                  <c:v>-0.00501509385463408</c:v>
                </c:pt>
                <c:pt idx="1103">
                  <c:v>-0.00499270866585333</c:v>
                </c:pt>
                <c:pt idx="1104">
                  <c:v>-0.00472897768135925</c:v>
                </c:pt>
                <c:pt idx="1105">
                  <c:v>-0.00456651755301941</c:v>
                </c:pt>
                <c:pt idx="1106">
                  <c:v>-0.00391682848935375</c:v>
                </c:pt>
                <c:pt idx="1107">
                  <c:v>-0.0036520779585634</c:v>
                </c:pt>
                <c:pt idx="1108">
                  <c:v>-0.00353055140694841</c:v>
                </c:pt>
                <c:pt idx="1109">
                  <c:v>-0.00350574671524288</c:v>
                </c:pt>
                <c:pt idx="1110">
                  <c:v>-0.00352930295349209</c:v>
                </c:pt>
                <c:pt idx="1111">
                  <c:v>-0.0035528591917413</c:v>
                </c:pt>
                <c:pt idx="1112">
                  <c:v>-0.00363557828009219</c:v>
                </c:pt>
                <c:pt idx="1113">
                  <c:v>-0.00349291015510477</c:v>
                </c:pt>
                <c:pt idx="1114">
                  <c:v>-0.00350620082463296</c:v>
                </c:pt>
                <c:pt idx="1115">
                  <c:v>-0.00351949149416114</c:v>
                </c:pt>
                <c:pt idx="1116">
                  <c:v>-0.00357886721424594</c:v>
                </c:pt>
                <c:pt idx="1117">
                  <c:v>-0.00367880706086479</c:v>
                </c:pt>
                <c:pt idx="1118">
                  <c:v>-0.00366932683880753</c:v>
                </c:pt>
                <c:pt idx="1119">
                  <c:v>-0.00370405844463079</c:v>
                </c:pt>
                <c:pt idx="1120">
                  <c:v>-0.00373879005045405</c:v>
                </c:pt>
                <c:pt idx="1121">
                  <c:v>-0.00384693106970935</c:v>
                </c:pt>
                <c:pt idx="1122">
                  <c:v>-0.00371261841548462</c:v>
                </c:pt>
                <c:pt idx="1123">
                  <c:v>-0.00365632191400576</c:v>
                </c:pt>
                <c:pt idx="1124">
                  <c:v>-0.00370947145859706</c:v>
                </c:pt>
                <c:pt idx="1125">
                  <c:v>-0.00376262100318836</c:v>
                </c:pt>
                <c:pt idx="1126">
                  <c:v>-0.00370505451214798</c:v>
                </c:pt>
                <c:pt idx="1127">
                  <c:v>-0.00369477298057723</c:v>
                </c:pt>
                <c:pt idx="1128">
                  <c:v>-0.00373826612117953</c:v>
                </c:pt>
                <c:pt idx="1129">
                  <c:v>-0.00378175926178183</c:v>
                </c:pt>
                <c:pt idx="1130">
                  <c:v>-0.00385907591492078</c:v>
                </c:pt>
                <c:pt idx="1131">
                  <c:v>-0.0037955156339134</c:v>
                </c:pt>
                <c:pt idx="1132">
                  <c:v>-0.00373195535290602</c:v>
                </c:pt>
                <c:pt idx="1133">
                  <c:v>-0.00368041888453057</c:v>
                </c:pt>
                <c:pt idx="1134">
                  <c:v>-0.0036705139288215</c:v>
                </c:pt>
                <c:pt idx="1135">
                  <c:v>-0.00368673273885135</c:v>
                </c:pt>
                <c:pt idx="1136">
                  <c:v>-0.00370295154888119</c:v>
                </c:pt>
                <c:pt idx="1137">
                  <c:v>-0.00373654184761791</c:v>
                </c:pt>
                <c:pt idx="1138">
                  <c:v>-0.00374878627185276</c:v>
                </c:pt>
                <c:pt idx="1139">
                  <c:v>-0.00367010325178858</c:v>
                </c:pt>
                <c:pt idx="1140">
                  <c:v>-0.00363332697571293</c:v>
                </c:pt>
                <c:pt idx="1141">
                  <c:v>-0.00368285329124322</c:v>
                </c:pt>
                <c:pt idx="1142">
                  <c:v>-0.00373237960677351</c:v>
                </c:pt>
                <c:pt idx="1143">
                  <c:v>-0.00378897240005958</c:v>
                </c:pt>
                <c:pt idx="1144">
                  <c:v>-0.00374296298899744</c:v>
                </c:pt>
                <c:pt idx="1145">
                  <c:v>-0.00369695357793531</c:v>
                </c:pt>
                <c:pt idx="1146">
                  <c:v>-0.00359580769684857</c:v>
                </c:pt>
                <c:pt idx="1147">
                  <c:v>-0.00361771967380341</c:v>
                </c:pt>
                <c:pt idx="1148">
                  <c:v>-0.00363963165075825</c:v>
                </c:pt>
                <c:pt idx="1149">
                  <c:v>-0.00368849339136168</c:v>
                </c:pt>
                <c:pt idx="1150">
                  <c:v>-0.00368650987074692</c:v>
                </c:pt>
                <c:pt idx="1151">
                  <c:v>-0.00371539355947357</c:v>
                </c:pt>
                <c:pt idx="1152">
                  <c:v>-0.00374427724820022</c:v>
                </c:pt>
                <c:pt idx="1153">
                  <c:v>-0.00374722306957008</c:v>
                </c:pt>
                <c:pt idx="1154">
                  <c:v>-0.00375016889093995</c:v>
                </c:pt>
                <c:pt idx="1155">
                  <c:v>-0.00384653178807533</c:v>
                </c:pt>
                <c:pt idx="1156">
                  <c:v>-0.00391095133751015</c:v>
                </c:pt>
                <c:pt idx="1157">
                  <c:v>-0.00374000879853686</c:v>
                </c:pt>
                <c:pt idx="1158">
                  <c:v>-0.00373595847375857</c:v>
                </c:pt>
                <c:pt idx="1159">
                  <c:v>-0.00373190814898027</c:v>
                </c:pt>
                <c:pt idx="1160">
                  <c:v>-0.00361862953394161</c:v>
                </c:pt>
                <c:pt idx="1161">
                  <c:v>-0.0035874207987948</c:v>
                </c:pt>
                <c:pt idx="1162">
                  <c:v>-0.00360321433486297</c:v>
                </c:pt>
                <c:pt idx="1163">
                  <c:v>-0.00361900787093114</c:v>
                </c:pt>
                <c:pt idx="1164">
                  <c:v>-0.0036760070053132</c:v>
                </c:pt>
                <c:pt idx="1165">
                  <c:v>-0.0036994372855729</c:v>
                </c:pt>
                <c:pt idx="1166">
                  <c:v>-0.00363660620821301</c:v>
                </c:pt>
                <c:pt idx="1167">
                  <c:v>-0.00363101612016414</c:v>
                </c:pt>
                <c:pt idx="1168">
                  <c:v>-0.00364323540546878</c:v>
                </c:pt>
                <c:pt idx="1169">
                  <c:v>-0.00365545469077343</c:v>
                </c:pt>
                <c:pt idx="1170">
                  <c:v>-0.00341205413565231</c:v>
                </c:pt>
                <c:pt idx="1171">
                  <c:v>-0.00339396384478953</c:v>
                </c:pt>
                <c:pt idx="1172">
                  <c:v>-0.00337587355392675</c:v>
                </c:pt>
                <c:pt idx="1173">
                  <c:v>-0.00336155150636223</c:v>
                </c:pt>
                <c:pt idx="1174">
                  <c:v>-0.00334722945879772</c:v>
                </c:pt>
                <c:pt idx="1175">
                  <c:v>-0.00332902659240614</c:v>
                </c:pt>
                <c:pt idx="1176">
                  <c:v>-0.00335279611065387</c:v>
                </c:pt>
                <c:pt idx="1177">
                  <c:v>-0.0033765656289016</c:v>
                </c:pt>
                <c:pt idx="1178">
                  <c:v>-0.00355039102845186</c:v>
                </c:pt>
                <c:pt idx="1179">
                  <c:v>-0.00364780977102366</c:v>
                </c:pt>
                <c:pt idx="1180">
                  <c:v>-0.00364436613375552</c:v>
                </c:pt>
                <c:pt idx="1181">
                  <c:v>-0.00364092249648738</c:v>
                </c:pt>
                <c:pt idx="1182">
                  <c:v>-0.00342511331403954</c:v>
                </c:pt>
                <c:pt idx="1183">
                  <c:v>-0.00342210042478766</c:v>
                </c:pt>
                <c:pt idx="1184">
                  <c:v>-0.00343455435931128</c:v>
                </c:pt>
                <c:pt idx="1185">
                  <c:v>-0.0034470082938349</c:v>
                </c:pt>
                <c:pt idx="1186">
                  <c:v>-0.00347492905213402</c:v>
                </c:pt>
                <c:pt idx="1187">
                  <c:v>-0.00345761133328267</c:v>
                </c:pt>
                <c:pt idx="1188">
                  <c:v>-0.00344370581379116</c:v>
                </c:pt>
                <c:pt idx="1189">
                  <c:v>-0.00344148771520084</c:v>
                </c:pt>
                <c:pt idx="1190">
                  <c:v>-0.00343926961661052</c:v>
                </c:pt>
                <c:pt idx="1191">
                  <c:v>-0.00342623607876686</c:v>
                </c:pt>
                <c:pt idx="1192">
                  <c:v>-0.00342958815230177</c:v>
                </c:pt>
                <c:pt idx="1193">
                  <c:v>-0.00343294022583668</c:v>
                </c:pt>
                <c:pt idx="1194">
                  <c:v>-0.00380832767905689</c:v>
                </c:pt>
                <c:pt idx="1195">
                  <c:v>-0.00391960245418604</c:v>
                </c:pt>
                <c:pt idx="1196">
                  <c:v>-0.00376069751816249</c:v>
                </c:pt>
                <c:pt idx="1197">
                  <c:v>-0.00360179258213894</c:v>
                </c:pt>
                <c:pt idx="1198">
                  <c:v>-0.00354609369416286</c:v>
                </c:pt>
                <c:pt idx="1199">
                  <c:v>-0.00352381390443544</c:v>
                </c:pt>
                <c:pt idx="1200">
                  <c:v>-0.00353743935558296</c:v>
                </c:pt>
                <c:pt idx="1201">
                  <c:v>-0.00355106480673047</c:v>
                </c:pt>
                <c:pt idx="1202">
                  <c:v>-0.00354518658676202</c:v>
                </c:pt>
                <c:pt idx="1203">
                  <c:v>-0.00355933592987399</c:v>
                </c:pt>
                <c:pt idx="1204">
                  <c:v>-0.00357348527298597</c:v>
                </c:pt>
                <c:pt idx="1205">
                  <c:v>-0.00360766217917837</c:v>
                </c:pt>
                <c:pt idx="1206">
                  <c:v>-0.00355786048821752</c:v>
                </c:pt>
                <c:pt idx="1207">
                  <c:v>-0.0035117585987457</c:v>
                </c:pt>
                <c:pt idx="1208">
                  <c:v>-0.00349400256792022</c:v>
                </c:pt>
                <c:pt idx="1209">
                  <c:v>-0.00348871310926176</c:v>
                </c:pt>
                <c:pt idx="1210">
                  <c:v>-0.00356699560573782</c:v>
                </c:pt>
                <c:pt idx="1211">
                  <c:v>-0.00364527810221388</c:v>
                </c:pt>
                <c:pt idx="1212">
                  <c:v>-0.00367481483581621</c:v>
                </c:pt>
                <c:pt idx="1213">
                  <c:v>-0.00370614558511717</c:v>
                </c:pt>
                <c:pt idx="1214">
                  <c:v>-0.00372228644146207</c:v>
                </c:pt>
                <c:pt idx="1215">
                  <c:v>-0.00373842729780698</c:v>
                </c:pt>
                <c:pt idx="1216">
                  <c:v>-0.00385267632853038</c:v>
                </c:pt>
                <c:pt idx="1217">
                  <c:v>-0.0038637227526789</c:v>
                </c:pt>
                <c:pt idx="1218">
                  <c:v>-0.00378249586939342</c:v>
                </c:pt>
                <c:pt idx="1219">
                  <c:v>-0.0037554154239805</c:v>
                </c:pt>
                <c:pt idx="1220">
                  <c:v>-0.00377681741343962</c:v>
                </c:pt>
                <c:pt idx="1221">
                  <c:v>-0.00379821940289874</c:v>
                </c:pt>
                <c:pt idx="1222">
                  <c:v>-0.00377330610913366</c:v>
                </c:pt>
                <c:pt idx="1223">
                  <c:v>-0.00374839281536858</c:v>
                </c:pt>
                <c:pt idx="1224">
                  <c:v>-0.00369541148847853</c:v>
                </c:pt>
                <c:pt idx="1225">
                  <c:v>-0.00373046622680676</c:v>
                </c:pt>
                <c:pt idx="1226">
                  <c:v>-0.00376552096513499</c:v>
                </c:pt>
                <c:pt idx="1227">
                  <c:v>-0.00384053131586337</c:v>
                </c:pt>
                <c:pt idx="1228">
                  <c:v>-0.00394332973784801</c:v>
                </c:pt>
                <c:pt idx="1229">
                  <c:v>-0.00403463629531719</c:v>
                </c:pt>
                <c:pt idx="1230">
                  <c:v>-0.00406812809212052</c:v>
                </c:pt>
                <c:pt idx="1231">
                  <c:v>-0.00410161988892384</c:v>
                </c:pt>
                <c:pt idx="1232">
                  <c:v>-0.00419228463651486</c:v>
                </c:pt>
                <c:pt idx="1233">
                  <c:v>-0.00414906083671442</c:v>
                </c:pt>
                <c:pt idx="1234">
                  <c:v>-0.00415368628896095</c:v>
                </c:pt>
                <c:pt idx="1235">
                  <c:v>-0.00415831174120748</c:v>
                </c:pt>
                <c:pt idx="1236">
                  <c:v>-0.00433629349140732</c:v>
                </c:pt>
                <c:pt idx="1237">
                  <c:v>-0.00416827751627802</c:v>
                </c:pt>
                <c:pt idx="1238">
                  <c:v>-0.00417622082889436</c:v>
                </c:pt>
                <c:pt idx="1239">
                  <c:v>-0.00418416414151069</c:v>
                </c:pt>
                <c:pt idx="1240">
                  <c:v>-0.00423883445708097</c:v>
                </c:pt>
                <c:pt idx="1241">
                  <c:v>-0.00438400574691767</c:v>
                </c:pt>
                <c:pt idx="1242">
                  <c:v>-0.00422717773812221</c:v>
                </c:pt>
                <c:pt idx="1243">
                  <c:v>-0.00414984185162532</c:v>
                </c:pt>
                <c:pt idx="1244">
                  <c:v>-0.00420234645334825</c:v>
                </c:pt>
                <c:pt idx="1245">
                  <c:v>-0.00425485105507117</c:v>
                </c:pt>
                <c:pt idx="1246">
                  <c:v>-0.00423314787955831</c:v>
                </c:pt>
                <c:pt idx="1247">
                  <c:v>-0.00422230256037313</c:v>
                </c:pt>
                <c:pt idx="1248">
                  <c:v>-0.0042168861693518</c:v>
                </c:pt>
                <c:pt idx="1249">
                  <c:v>-0.00422518098648983</c:v>
                </c:pt>
                <c:pt idx="1250">
                  <c:v>-0.00423347580362787</c:v>
                </c:pt>
                <c:pt idx="1251">
                  <c:v>-0.00432412096330357</c:v>
                </c:pt>
                <c:pt idx="1252">
                  <c:v>-0.00432792983142574</c:v>
                </c:pt>
                <c:pt idx="1253">
                  <c:v>-0.0043317386995479</c:v>
                </c:pt>
                <c:pt idx="1254">
                  <c:v>-0.00439207339086076</c:v>
                </c:pt>
                <c:pt idx="1255">
                  <c:v>-0.00437921384020828</c:v>
                </c:pt>
                <c:pt idx="1256">
                  <c:v>-0.00439093726492471</c:v>
                </c:pt>
                <c:pt idx="1257">
                  <c:v>-0.00440266068964113</c:v>
                </c:pt>
                <c:pt idx="1258">
                  <c:v>-0.00449273754518291</c:v>
                </c:pt>
                <c:pt idx="1259">
                  <c:v>-0.00442900643406434</c:v>
                </c:pt>
                <c:pt idx="1260">
                  <c:v>-0.00443219231663612</c:v>
                </c:pt>
                <c:pt idx="1261">
                  <c:v>-0.00443537819920791</c:v>
                </c:pt>
                <c:pt idx="1262">
                  <c:v>-0.00445626499311766</c:v>
                </c:pt>
                <c:pt idx="1263">
                  <c:v>-0.00454826760342817</c:v>
                </c:pt>
                <c:pt idx="1264">
                  <c:v>-0.00464027021373868</c:v>
                </c:pt>
                <c:pt idx="1265">
                  <c:v>-0.00456743156748189</c:v>
                </c:pt>
                <c:pt idx="1266">
                  <c:v>-0.00450535956000659</c:v>
                </c:pt>
                <c:pt idx="1267">
                  <c:v>-0.00444328755253129</c:v>
                </c:pt>
                <c:pt idx="1268">
                  <c:v>-0.00446986224293695</c:v>
                </c:pt>
                <c:pt idx="1269">
                  <c:v>-0.00449643693334261</c:v>
                </c:pt>
                <c:pt idx="1270">
                  <c:v>-0.00458947117838434</c:v>
                </c:pt>
                <c:pt idx="1271">
                  <c:v>-0.00458831464283011</c:v>
                </c:pt>
                <c:pt idx="1272">
                  <c:v>-0.00463068914868105</c:v>
                </c:pt>
                <c:pt idx="1273">
                  <c:v>-0.00467306365453198</c:v>
                </c:pt>
                <c:pt idx="1274">
                  <c:v>-0.00472534450589294</c:v>
                </c:pt>
                <c:pt idx="1275">
                  <c:v>-0.00477762535725389</c:v>
                </c:pt>
                <c:pt idx="1276">
                  <c:v>-0.0048886203985608</c:v>
                </c:pt>
                <c:pt idx="1277">
                  <c:v>-0.00471980271257916</c:v>
                </c:pt>
                <c:pt idx="1278">
                  <c:v>-0.00464222177503941</c:v>
                </c:pt>
                <c:pt idx="1279">
                  <c:v>-0.00460616620252243</c:v>
                </c:pt>
                <c:pt idx="1280">
                  <c:v>-0.00457011063000546</c:v>
                </c:pt>
                <c:pt idx="1281">
                  <c:v>-0.00456765209276419</c:v>
                </c:pt>
                <c:pt idx="1282">
                  <c:v>-0.0045703312086614</c:v>
                </c:pt>
                <c:pt idx="1283">
                  <c:v>-0.00457301032455861</c:v>
                </c:pt>
                <c:pt idx="1284">
                  <c:v>-0.00469221457930447</c:v>
                </c:pt>
                <c:pt idx="1285">
                  <c:v>-0.00478769994349417</c:v>
                </c:pt>
                <c:pt idx="1286">
                  <c:v>-0.00474870827205854</c:v>
                </c:pt>
                <c:pt idx="1287">
                  <c:v>-0.00473738002793818</c:v>
                </c:pt>
                <c:pt idx="1288">
                  <c:v>-0.00474368709183341</c:v>
                </c:pt>
                <c:pt idx="1289">
                  <c:v>-0.00474999415572865</c:v>
                </c:pt>
                <c:pt idx="1290">
                  <c:v>-0.00486288379414505</c:v>
                </c:pt>
                <c:pt idx="1291">
                  <c:v>-0.00481576244985804</c:v>
                </c:pt>
                <c:pt idx="1292">
                  <c:v>-0.00465098311939103</c:v>
                </c:pt>
                <c:pt idx="1293">
                  <c:v>-0.00465109659495435</c:v>
                </c:pt>
                <c:pt idx="1294">
                  <c:v>-0.00465121007051768</c:v>
                </c:pt>
                <c:pt idx="1295">
                  <c:v>-0.00476630352851081</c:v>
                </c:pt>
                <c:pt idx="1296">
                  <c:v>-0.00473735373502115</c:v>
                </c:pt>
                <c:pt idx="1297">
                  <c:v>-0.00467407479712021</c:v>
                </c:pt>
                <c:pt idx="1298">
                  <c:v>-0.00467292699218381</c:v>
                </c:pt>
                <c:pt idx="1299">
                  <c:v>-0.0046717791872474</c:v>
                </c:pt>
                <c:pt idx="1300">
                  <c:v>-0.00463044695654127</c:v>
                </c:pt>
                <c:pt idx="1301">
                  <c:v>-0.00457275757268124</c:v>
                </c:pt>
                <c:pt idx="1302">
                  <c:v>-0.00451506818882121</c:v>
                </c:pt>
                <c:pt idx="1303">
                  <c:v>-0.00449042915113672</c:v>
                </c:pt>
                <c:pt idx="1304">
                  <c:v>-0.00449281433402729</c:v>
                </c:pt>
                <c:pt idx="1305">
                  <c:v>-0.00449519951691786</c:v>
                </c:pt>
                <c:pt idx="1306">
                  <c:v>-0.00445952025823507</c:v>
                </c:pt>
                <c:pt idx="1307">
                  <c:v>-0.00444112392715804</c:v>
                </c:pt>
                <c:pt idx="1308">
                  <c:v>-0.004422727596081</c:v>
                </c:pt>
                <c:pt idx="1309">
                  <c:v>-0.00432290544357097</c:v>
                </c:pt>
                <c:pt idx="1310">
                  <c:v>-0.0043170137354433</c:v>
                </c:pt>
                <c:pt idx="1311">
                  <c:v>-0.00417480575208804</c:v>
                </c:pt>
                <c:pt idx="1312">
                  <c:v>-0.00409048592087423</c:v>
                </c:pt>
                <c:pt idx="1313">
                  <c:v>-0.00407369638092833</c:v>
                </c:pt>
                <c:pt idx="1314">
                  <c:v>-0.00409958767573554</c:v>
                </c:pt>
                <c:pt idx="1315">
                  <c:v>-0.00412547897054275</c:v>
                </c:pt>
                <c:pt idx="1316">
                  <c:v>-0.00412240718036614</c:v>
                </c:pt>
                <c:pt idx="1317">
                  <c:v>-0.00379560208621064</c:v>
                </c:pt>
                <c:pt idx="1318">
                  <c:v>-0.00373461873098232</c:v>
                </c:pt>
                <c:pt idx="1319">
                  <c:v>-0.00373325343948306</c:v>
                </c:pt>
                <c:pt idx="1320">
                  <c:v>-0.00369994749395666</c:v>
                </c:pt>
                <c:pt idx="1321">
                  <c:v>-0.00369064966947698</c:v>
                </c:pt>
                <c:pt idx="1322">
                  <c:v>-0.00368788644923482</c:v>
                </c:pt>
                <c:pt idx="1323">
                  <c:v>-0.00368839053111141</c:v>
                </c:pt>
                <c:pt idx="1324">
                  <c:v>-0.003688894612988</c:v>
                </c:pt>
                <c:pt idx="1325">
                  <c:v>-0.00348261913147917</c:v>
                </c:pt>
                <c:pt idx="1326">
                  <c:v>-0.00319932844803579</c:v>
                </c:pt>
                <c:pt idx="1327">
                  <c:v>-0.00319461325824493</c:v>
                </c:pt>
                <c:pt idx="1328">
                  <c:v>-0.00302716280514462</c:v>
                </c:pt>
                <c:pt idx="1329">
                  <c:v>-0.00295434822764989</c:v>
                </c:pt>
                <c:pt idx="1330">
                  <c:v>-0.0028754279731124</c:v>
                </c:pt>
                <c:pt idx="1331">
                  <c:v>-0.00286837213477994</c:v>
                </c:pt>
                <c:pt idx="1332">
                  <c:v>-0.00286131629644748</c:v>
                </c:pt>
                <c:pt idx="1333">
                  <c:v>-0.00279865921044198</c:v>
                </c:pt>
                <c:pt idx="1334">
                  <c:v>-0.00262330247098858</c:v>
                </c:pt>
                <c:pt idx="1335">
                  <c:v>-0.00255514128827658</c:v>
                </c:pt>
                <c:pt idx="1336">
                  <c:v>-0.0024215406413352</c:v>
                </c:pt>
                <c:pt idx="1337">
                  <c:v>-0.00220075896899556</c:v>
                </c:pt>
                <c:pt idx="1338">
                  <c:v>-0.002108759170279</c:v>
                </c:pt>
                <c:pt idx="1339">
                  <c:v>-0.00206110732107593</c:v>
                </c:pt>
                <c:pt idx="1340">
                  <c:v>-0.00206252672113374</c:v>
                </c:pt>
                <c:pt idx="1341">
                  <c:v>-0.00206394612119155</c:v>
                </c:pt>
                <c:pt idx="1342">
                  <c:v>-0.0021603149671616</c:v>
                </c:pt>
                <c:pt idx="1343">
                  <c:v>-0.0022238248905355</c:v>
                </c:pt>
                <c:pt idx="1344">
                  <c:v>-0.0019325567724824</c:v>
                </c:pt>
                <c:pt idx="1345">
                  <c:v>-0.0018449285230629</c:v>
                </c:pt>
                <c:pt idx="1346">
                  <c:v>-0.00186367231955926</c:v>
                </c:pt>
                <c:pt idx="1347">
                  <c:v>-0.00188241611605562</c:v>
                </c:pt>
                <c:pt idx="1348">
                  <c:v>-0.00174252343041604</c:v>
                </c:pt>
                <c:pt idx="1349">
                  <c:v>-0.00152760022586484</c:v>
                </c:pt>
                <c:pt idx="1350">
                  <c:v>-0.00135819954089455</c:v>
                </c:pt>
                <c:pt idx="1351">
                  <c:v>-0.00135205686136635</c:v>
                </c:pt>
                <c:pt idx="1352">
                  <c:v>-0.00134591418183816</c:v>
                </c:pt>
                <c:pt idx="1353">
                  <c:v>-0.00127781308942093</c:v>
                </c:pt>
                <c:pt idx="1354">
                  <c:v>-0.00113939073350172</c:v>
                </c:pt>
                <c:pt idx="1355">
                  <c:v>-0.000979206960714295</c:v>
                </c:pt>
                <c:pt idx="1356">
                  <c:v>-0.000819023187926866</c:v>
                </c:pt>
                <c:pt idx="1357">
                  <c:v>-0.000688335865974447</c:v>
                </c:pt>
                <c:pt idx="1358">
                  <c:v>-0.000620633496424472</c:v>
                </c:pt>
                <c:pt idx="1359">
                  <c:v>-0.000560201620017973</c:v>
                </c:pt>
                <c:pt idx="1360">
                  <c:v>-0.000563092344880209</c:v>
                </c:pt>
                <c:pt idx="1361">
                  <c:v>-0.000565983069742446</c:v>
                </c:pt>
                <c:pt idx="1362">
                  <c:v>-0.000587827451193733</c:v>
                </c:pt>
                <c:pt idx="1363">
                  <c:v>-0.000597298804310359</c:v>
                </c:pt>
                <c:pt idx="1364">
                  <c:v>-0.000398662742437377</c:v>
                </c:pt>
                <c:pt idx="1365">
                  <c:v>-0.000325841345127336</c:v>
                </c:pt>
                <c:pt idx="1366">
                  <c:v>-0.000253019947817295</c:v>
                </c:pt>
                <c:pt idx="1367">
                  <c:v>-0.000189303888444044</c:v>
                </c:pt>
                <c:pt idx="1368" formatCode="0.00E+00">
                  <c:v>-2.59272124059881E-5</c:v>
                </c:pt>
                <c:pt idx="1369" formatCode="0.00E+00">
                  <c:v>-8.04583896198962E-6</c:v>
                </c:pt>
                <c:pt idx="1370" formatCode="0.00E+00">
                  <c:v>-1.88815054877073E-5</c:v>
                </c:pt>
                <c:pt idx="1371" formatCode="0.00E+00">
                  <c:v>-2.97171720134247E-5</c:v>
                </c:pt>
                <c:pt idx="1372" formatCode="0.00E+00">
                  <c:v>2.16852479422681E-5</c:v>
                </c:pt>
                <c:pt idx="1373">
                  <c:v>0.000102884353945218</c:v>
                </c:pt>
                <c:pt idx="1374">
                  <c:v>0.000184083459948169</c:v>
                </c:pt>
                <c:pt idx="1375">
                  <c:v>0.000357941881718365</c:v>
                </c:pt>
                <c:pt idx="1376">
                  <c:v>0.000393892144050521</c:v>
                </c:pt>
                <c:pt idx="1377">
                  <c:v>0.000373368757667564</c:v>
                </c:pt>
                <c:pt idx="1378">
                  <c:v>0.000352845371284608</c:v>
                </c:pt>
                <c:pt idx="1379">
                  <c:v>0.000318052550078997</c:v>
                </c:pt>
                <c:pt idx="1380">
                  <c:v>0.000372702211161624</c:v>
                </c:pt>
                <c:pt idx="1381">
                  <c:v>0.000387470476445194</c:v>
                </c:pt>
                <c:pt idx="1382">
                  <c:v>0.000402238741728763</c:v>
                </c:pt>
                <c:pt idx="1383">
                  <c:v>0.000823457027045818</c:v>
                </c:pt>
                <c:pt idx="1384">
                  <c:v>0.000833342461677601</c:v>
                </c:pt>
                <c:pt idx="1385">
                  <c:v>0.000768595191379229</c:v>
                </c:pt>
                <c:pt idx="1386">
                  <c:v>0.000703847921080856</c:v>
                </c:pt>
                <c:pt idx="1387">
                  <c:v>0.000759707974077228</c:v>
                </c:pt>
                <c:pt idx="1388">
                  <c:v>0.000743558670023751</c:v>
                </c:pt>
                <c:pt idx="1389">
                  <c:v>0.000727409365970275</c:v>
                </c:pt>
                <c:pt idx="1390">
                  <c:v>0.00082327391576679</c:v>
                </c:pt>
                <c:pt idx="1391">
                  <c:v>0.000940986170374017</c:v>
                </c:pt>
                <c:pt idx="1392">
                  <c:v>0.000980696889195286</c:v>
                </c:pt>
                <c:pt idx="1393">
                  <c:v>0.00102040760801655</c:v>
                </c:pt>
                <c:pt idx="1394">
                  <c:v>0.00108672851687896</c:v>
                </c:pt>
                <c:pt idx="1395">
                  <c:v>0.00122443955936773</c:v>
                </c:pt>
                <c:pt idx="1396">
                  <c:v>0.00123032988405258</c:v>
                </c:pt>
                <c:pt idx="1397">
                  <c:v>0.00120940655679519</c:v>
                </c:pt>
                <c:pt idx="1398">
                  <c:v>0.00118848322953781</c:v>
                </c:pt>
                <c:pt idx="1399">
                  <c:v>0.000949710451449929</c:v>
                </c:pt>
                <c:pt idx="1400">
                  <c:v>0.00128270063030131</c:v>
                </c:pt>
                <c:pt idx="1401">
                  <c:v>0.00134076963867792</c:v>
                </c:pt>
                <c:pt idx="1402">
                  <c:v>0.00139883864705454</c:v>
                </c:pt>
                <c:pt idx="1403">
                  <c:v>0.00139409981760693</c:v>
                </c:pt>
                <c:pt idx="1404">
                  <c:v>0.00138936098815932</c:v>
                </c:pt>
                <c:pt idx="1405">
                  <c:v>0.00137496033442662</c:v>
                </c:pt>
                <c:pt idx="1406">
                  <c:v>0.00131250465697722</c:v>
                </c:pt>
                <c:pt idx="1407">
                  <c:v>0.00121658093019181</c:v>
                </c:pt>
                <c:pt idx="1408">
                  <c:v>0.00117624634306833</c:v>
                </c:pt>
                <c:pt idx="1409">
                  <c:v>0.00113591175594486</c:v>
                </c:pt>
                <c:pt idx="1410">
                  <c:v>0.00134707085231053</c:v>
                </c:pt>
                <c:pt idx="1411">
                  <c:v>0.00138309740975265</c:v>
                </c:pt>
                <c:pt idx="1412">
                  <c:v>0.0013880207630679</c:v>
                </c:pt>
                <c:pt idx="1413">
                  <c:v>0.00137739251431972</c:v>
                </c:pt>
                <c:pt idx="1414">
                  <c:v>0.00136676426557153</c:v>
                </c:pt>
                <c:pt idx="1415">
                  <c:v>0.00103179975500865</c:v>
                </c:pt>
                <c:pt idx="1416">
                  <c:v>0.00090165951061996</c:v>
                </c:pt>
                <c:pt idx="1417">
                  <c:v>0.000932127795895912</c:v>
                </c:pt>
                <c:pt idx="1418">
                  <c:v>0.000962596081171864</c:v>
                </c:pt>
                <c:pt idx="1419">
                  <c:v>0.00106980367405181</c:v>
                </c:pt>
                <c:pt idx="1420">
                  <c:v>0.00110401145065383</c:v>
                </c:pt>
                <c:pt idx="1421">
                  <c:v>0.00109715362165804</c:v>
                </c:pt>
                <c:pt idx="1422">
                  <c:v>0.00109029579266225</c:v>
                </c:pt>
                <c:pt idx="1423">
                  <c:v>0.00104237235806866</c:v>
                </c:pt>
                <c:pt idx="1424">
                  <c:v>0.00101784961605479</c:v>
                </c:pt>
                <c:pt idx="1425">
                  <c:v>0.000993326874040914</c:v>
                </c:pt>
                <c:pt idx="1426">
                  <c:v>0.00072830590250669</c:v>
                </c:pt>
                <c:pt idx="1427">
                  <c:v>0.000879678276714387</c:v>
                </c:pt>
                <c:pt idx="1428">
                  <c:v>0.000896216112793986</c:v>
                </c:pt>
                <c:pt idx="1429">
                  <c:v>0.000862234081746813</c:v>
                </c:pt>
                <c:pt idx="1430">
                  <c:v>0.000828252050699641</c:v>
                </c:pt>
                <c:pt idx="1431">
                  <c:v>0.00067259274495148</c:v>
                </c:pt>
                <c:pt idx="1432">
                  <c:v>0.000645999887054463</c:v>
                </c:pt>
                <c:pt idx="1433">
                  <c:v>0.000619407029157446</c:v>
                </c:pt>
                <c:pt idx="1434">
                  <c:v>0.000496705724580783</c:v>
                </c:pt>
                <c:pt idx="1435">
                  <c:v>0.000604144839105053</c:v>
                </c:pt>
                <c:pt idx="1436">
                  <c:v>0.000656146600802793</c:v>
                </c:pt>
                <c:pt idx="1437">
                  <c:v>0.000663713872629284</c:v>
                </c:pt>
                <c:pt idx="1438">
                  <c:v>0.000671281144455775</c:v>
                </c:pt>
                <c:pt idx="1439">
                  <c:v>0.000795636560388967</c:v>
                </c:pt>
                <c:pt idx="1440">
                  <c:v>0.000786973311721095</c:v>
                </c:pt>
                <c:pt idx="1441">
                  <c:v>0.000778310063053224</c:v>
                </c:pt>
                <c:pt idx="1442">
                  <c:v>0.000724789533455695</c:v>
                </c:pt>
                <c:pt idx="1443">
                  <c:v>0.000537925674034677</c:v>
                </c:pt>
                <c:pt idx="1444">
                  <c:v>0.000538066313318663</c:v>
                </c:pt>
                <c:pt idx="1445">
                  <c:v>0.000538206952602649</c:v>
                </c:pt>
                <c:pt idx="1446">
                  <c:v>0.000381706675942974</c:v>
                </c:pt>
                <c:pt idx="1447">
                  <c:v>0.000176579449621176</c:v>
                </c:pt>
                <c:pt idx="1448">
                  <c:v>0.000139694058198538</c:v>
                </c:pt>
                <c:pt idx="1449">
                  <c:v>0.000102808666775899</c:v>
                </c:pt>
                <c:pt idx="1450" formatCode="0.00E+00">
                  <c:v>6.64356356239938E-5</c:v>
                </c:pt>
                <c:pt idx="1451" formatCode="0.00E+00">
                  <c:v>8.16331198994341E-5</c:v>
                </c:pt>
                <c:pt idx="1452" formatCode="0.00E+00">
                  <c:v>7.27165114020826E-5</c:v>
                </c:pt>
                <c:pt idx="1453" formatCode="0.00E+00">
                  <c:v>6.37999029047319E-5</c:v>
                </c:pt>
                <c:pt idx="1454">
                  <c:v>-0.000103596406102936</c:v>
                </c:pt>
                <c:pt idx="1455">
                  <c:v>-0.000294189600160839</c:v>
                </c:pt>
                <c:pt idx="1456" formatCode="0.00E+00">
                  <c:v>-7.58917552276562E-6</c:v>
                </c:pt>
                <c:pt idx="1457" formatCode="0.00E+00">
                  <c:v>3.14568402325989E-5</c:v>
                </c:pt>
                <c:pt idx="1458" formatCode="0.00E+00">
                  <c:v>3.46276114073703E-5</c:v>
                </c:pt>
                <c:pt idx="1459" formatCode="0.00E+00">
                  <c:v>1.98607602918451E-5</c:v>
                </c:pt>
                <c:pt idx="1460" formatCode="0.00E+00">
                  <c:v>5.09390917632032E-6</c:v>
                </c:pt>
                <c:pt idx="1461">
                  <c:v>-0.000226322882749183</c:v>
                </c:pt>
                <c:pt idx="1462">
                  <c:v>-0.000226504229458742</c:v>
                </c:pt>
                <c:pt idx="1463">
                  <c:v>-0.000364819246413245</c:v>
                </c:pt>
                <c:pt idx="1464">
                  <c:v>-0.000557596025018923</c:v>
                </c:pt>
                <c:pt idx="1465">
                  <c:v>-0.000532450443792877</c:v>
                </c:pt>
                <c:pt idx="1466">
                  <c:v>-0.00050741977525127</c:v>
                </c:pt>
                <c:pt idx="1467">
                  <c:v>-0.000508614439221514</c:v>
                </c:pt>
                <c:pt idx="1468">
                  <c:v>-0.000509809103191758</c:v>
                </c:pt>
                <c:pt idx="1469">
                  <c:v>-0.000480341159423678</c:v>
                </c:pt>
                <c:pt idx="1470">
                  <c:v>-0.000485712029473679</c:v>
                </c:pt>
                <c:pt idx="1471">
                  <c:v>-0.000491082899523681</c:v>
                </c:pt>
                <c:pt idx="1472">
                  <c:v>-0.000608067475201436</c:v>
                </c:pt>
                <c:pt idx="1473">
                  <c:v>-0.000777990372658457</c:v>
                </c:pt>
                <c:pt idx="1474">
                  <c:v>-0.000649244778517734</c:v>
                </c:pt>
                <c:pt idx="1475">
                  <c:v>-0.000636070588556004</c:v>
                </c:pt>
                <c:pt idx="1476">
                  <c:v>-0.000641778824194312</c:v>
                </c:pt>
                <c:pt idx="1477">
                  <c:v>-0.000647487059832621</c:v>
                </c:pt>
                <c:pt idx="1478">
                  <c:v>-0.00075115444584617</c:v>
                </c:pt>
                <c:pt idx="1479">
                  <c:v>-0.000953668896739748</c:v>
                </c:pt>
                <c:pt idx="1480">
                  <c:v>-0.00111295357127855</c:v>
                </c:pt>
                <c:pt idx="1481">
                  <c:v>-0.00117559993449002</c:v>
                </c:pt>
                <c:pt idx="1482">
                  <c:v>-0.00123824629770148</c:v>
                </c:pt>
                <c:pt idx="1483">
                  <c:v>-0.00124307286293292</c:v>
                </c:pt>
                <c:pt idx="1484">
                  <c:v>-0.00126227016329858</c:v>
                </c:pt>
                <c:pt idx="1485">
                  <c:v>-0.00128146746366424</c:v>
                </c:pt>
                <c:pt idx="1486">
                  <c:v>-0.00121295837342852</c:v>
                </c:pt>
                <c:pt idx="1487">
                  <c:v>-0.00119116591480265</c:v>
                </c:pt>
                <c:pt idx="1488">
                  <c:v>-0.00125678973222834</c:v>
                </c:pt>
                <c:pt idx="1489">
                  <c:v>-0.00132241354965403</c:v>
                </c:pt>
                <c:pt idx="1490">
                  <c:v>-0.00137480208411973</c:v>
                </c:pt>
                <c:pt idx="1491">
                  <c:v>-0.00139008418883567</c:v>
                </c:pt>
                <c:pt idx="1492">
                  <c:v>-0.00140536629355161</c:v>
                </c:pt>
                <c:pt idx="1493">
                  <c:v>-0.0015447285574722</c:v>
                </c:pt>
                <c:pt idx="1494">
                  <c:v>-0.00150962305446201</c:v>
                </c:pt>
                <c:pt idx="1495">
                  <c:v>-0.00139387724460836</c:v>
                </c:pt>
                <c:pt idx="1496">
                  <c:v>-0.00136385521062742</c:v>
                </c:pt>
                <c:pt idx="1497">
                  <c:v>-0.00140480258164801</c:v>
                </c:pt>
                <c:pt idx="1498">
                  <c:v>-0.00144574995266861</c:v>
                </c:pt>
                <c:pt idx="1499">
                  <c:v>-0.00145044007018925</c:v>
                </c:pt>
                <c:pt idx="1500">
                  <c:v>-0.00145513018770988</c:v>
                </c:pt>
                <c:pt idx="1501">
                  <c:v>-0.0014721209018609</c:v>
                </c:pt>
                <c:pt idx="1502">
                  <c:v>-0.00148911161601193</c:v>
                </c:pt>
                <c:pt idx="1503">
                  <c:v>-0.00159291785873973</c:v>
                </c:pt>
                <c:pt idx="1504">
                  <c:v>-0.00166782430573852</c:v>
                </c:pt>
                <c:pt idx="1505">
                  <c:v>-0.00165064236119335</c:v>
                </c:pt>
                <c:pt idx="1506">
                  <c:v>-0.00169379584197825</c:v>
                </c:pt>
                <c:pt idx="1507">
                  <c:v>-0.00173694932276315</c:v>
                </c:pt>
                <c:pt idx="1508">
                  <c:v>-0.00182986083830726</c:v>
                </c:pt>
                <c:pt idx="1509">
                  <c:v>-0.00150550377336155</c:v>
                </c:pt>
                <c:pt idx="1510">
                  <c:v>-0.0015042868959828</c:v>
                </c:pt>
                <c:pt idx="1511">
                  <c:v>-0.00151918154398497</c:v>
                </c:pt>
                <c:pt idx="1512">
                  <c:v>-0.00153407619198714</c:v>
                </c:pt>
                <c:pt idx="1513">
                  <c:v>-0.00155087357421331</c:v>
                </c:pt>
                <c:pt idx="1514">
                  <c:v>-0.00181670407456853</c:v>
                </c:pt>
                <c:pt idx="1515">
                  <c:v>-0.00178365741445886</c:v>
                </c:pt>
                <c:pt idx="1516">
                  <c:v>-0.0017911446770683</c:v>
                </c:pt>
                <c:pt idx="1517">
                  <c:v>-0.00179863193967774</c:v>
                </c:pt>
                <c:pt idx="1518">
                  <c:v>-0.0018567396697941</c:v>
                </c:pt>
                <c:pt idx="1519">
                  <c:v>-0.00190178815622099</c:v>
                </c:pt>
                <c:pt idx="1520">
                  <c:v>-0.00194683664264788</c:v>
                </c:pt>
                <c:pt idx="1521">
                  <c:v>-0.00208541713412806</c:v>
                </c:pt>
                <c:pt idx="1522">
                  <c:v>-0.00207177202034575</c:v>
                </c:pt>
                <c:pt idx="1523">
                  <c:v>-0.00206808324293231</c:v>
                </c:pt>
                <c:pt idx="1524">
                  <c:v>-0.00211780681227886</c:v>
                </c:pt>
                <c:pt idx="1525">
                  <c:v>-0.00216753038162541</c:v>
                </c:pt>
                <c:pt idx="1526">
                  <c:v>-0.00227066629773195</c:v>
                </c:pt>
                <c:pt idx="1527">
                  <c:v>-0.00238194418662461</c:v>
                </c:pt>
                <c:pt idx="1528">
                  <c:v>-0.00236128087767683</c:v>
                </c:pt>
                <c:pt idx="1529">
                  <c:v>-0.0023603920925573</c:v>
                </c:pt>
                <c:pt idx="1530">
                  <c:v>-0.00235950330743777</c:v>
                </c:pt>
                <c:pt idx="1531">
                  <c:v>-0.00229562303937523</c:v>
                </c:pt>
                <c:pt idx="1532">
                  <c:v>-0.00228360101677556</c:v>
                </c:pt>
                <c:pt idx="1533">
                  <c:v>-0.00232077732818255</c:v>
                </c:pt>
                <c:pt idx="1534">
                  <c:v>-0.00235795363958953</c:v>
                </c:pt>
                <c:pt idx="1535">
                  <c:v>-0.00244432828500317</c:v>
                </c:pt>
                <c:pt idx="1536">
                  <c:v>-0.0026252204850697</c:v>
                </c:pt>
                <c:pt idx="1537">
                  <c:v>-0.00269278631833364</c:v>
                </c:pt>
                <c:pt idx="1538">
                  <c:v>-0.00281500672521203</c:v>
                </c:pt>
                <c:pt idx="1539">
                  <c:v>-0.00268825026412084</c:v>
                </c:pt>
                <c:pt idx="1540">
                  <c:v>-0.00256951843255356</c:v>
                </c:pt>
                <c:pt idx="1541">
                  <c:v>-0.00237722118808796</c:v>
                </c:pt>
                <c:pt idx="1542">
                  <c:v>-0.0024118879761201</c:v>
                </c:pt>
                <c:pt idx="1543">
                  <c:v>-0.00244655476415223</c:v>
                </c:pt>
                <c:pt idx="1544">
                  <c:v>-0.00252666904577999</c:v>
                </c:pt>
                <c:pt idx="1545">
                  <c:v>-0.00281394000104757</c:v>
                </c:pt>
                <c:pt idx="1546">
                  <c:v>-0.00281427355541605</c:v>
                </c:pt>
                <c:pt idx="1547">
                  <c:v>-0.00281460710978454</c:v>
                </c:pt>
                <c:pt idx="1548">
                  <c:v>-0.00278262211492192</c:v>
                </c:pt>
                <c:pt idx="1549">
                  <c:v>-0.0027323192240536</c:v>
                </c:pt>
                <c:pt idx="1550">
                  <c:v>-0.00268201633318528</c:v>
                </c:pt>
                <c:pt idx="1551">
                  <c:v>-0.00267838360117643</c:v>
                </c:pt>
                <c:pt idx="1552">
                  <c:v>-0.00268531354948727</c:v>
                </c:pt>
                <c:pt idx="1553">
                  <c:v>-0.00269224349779811</c:v>
                </c:pt>
                <c:pt idx="1554">
                  <c:v>-0.00280493348036505</c:v>
                </c:pt>
                <c:pt idx="1555">
                  <c:v>-0.00294855662229808</c:v>
                </c:pt>
                <c:pt idx="1556">
                  <c:v>-0.00302194179213247</c:v>
                </c:pt>
                <c:pt idx="1557">
                  <c:v>-0.0027302134534077</c:v>
                </c:pt>
                <c:pt idx="1558">
                  <c:v>-0.00258632594606954</c:v>
                </c:pt>
                <c:pt idx="1559">
                  <c:v>-0.00264882348823817</c:v>
                </c:pt>
                <c:pt idx="1560">
                  <c:v>-0.00271132103040681</c:v>
                </c:pt>
                <c:pt idx="1561">
                  <c:v>-0.0028464105229034</c:v>
                </c:pt>
                <c:pt idx="1562">
                  <c:v>-0.00290661767980049</c:v>
                </c:pt>
                <c:pt idx="1563">
                  <c:v>-0.00291505907761434</c:v>
                </c:pt>
                <c:pt idx="1564">
                  <c:v>-0.00292027240315912</c:v>
                </c:pt>
                <c:pt idx="1565">
                  <c:v>-0.00292548572870391</c:v>
                </c:pt>
                <c:pt idx="1566">
                  <c:v>-0.00294211661139749</c:v>
                </c:pt>
                <c:pt idx="1567">
                  <c:v>-0.00288979444733089</c:v>
                </c:pt>
                <c:pt idx="1568">
                  <c:v>-0.00289169244903048</c:v>
                </c:pt>
                <c:pt idx="1569">
                  <c:v>-0.00289359045073008</c:v>
                </c:pt>
                <c:pt idx="1570">
                  <c:v>-0.0029473176051439</c:v>
                </c:pt>
                <c:pt idx="1571">
                  <c:v>-0.00296565186111828</c:v>
                </c:pt>
                <c:pt idx="1572">
                  <c:v>-0.00298398611709266</c:v>
                </c:pt>
                <c:pt idx="1573">
                  <c:v>-0.00303908294324442</c:v>
                </c:pt>
                <c:pt idx="1574">
                  <c:v>-0.00304916689599604</c:v>
                </c:pt>
                <c:pt idx="1575">
                  <c:v>-0.00305925084874766</c:v>
                </c:pt>
                <c:pt idx="1576">
                  <c:v>-0.00312946639674149</c:v>
                </c:pt>
                <c:pt idx="1577">
                  <c:v>-0.00314676478723405</c:v>
                </c:pt>
                <c:pt idx="1578">
                  <c:v>-0.003076824830304</c:v>
                </c:pt>
                <c:pt idx="1579">
                  <c:v>-0.00312323603214346</c:v>
                </c:pt>
                <c:pt idx="1580">
                  <c:v>-0.00316964723398291</c:v>
                </c:pt>
                <c:pt idx="1581">
                  <c:v>-0.00327840416482491</c:v>
                </c:pt>
                <c:pt idx="1582">
                  <c:v>-0.00313908648371536</c:v>
                </c:pt>
                <c:pt idx="1583">
                  <c:v>-0.00305775171719719</c:v>
                </c:pt>
                <c:pt idx="1584">
                  <c:v>-0.00303422992794205</c:v>
                </c:pt>
                <c:pt idx="1585">
                  <c:v>-0.00301338420542921</c:v>
                </c:pt>
                <c:pt idx="1586">
                  <c:v>-0.00299253848291637</c:v>
                </c:pt>
                <c:pt idx="1587">
                  <c:v>-0.00286869818702455</c:v>
                </c:pt>
                <c:pt idx="1588">
                  <c:v>-0.00290177493299451</c:v>
                </c:pt>
                <c:pt idx="1589">
                  <c:v>-0.00293485167896448</c:v>
                </c:pt>
                <c:pt idx="1590">
                  <c:v>-0.00300412127764206</c:v>
                </c:pt>
                <c:pt idx="1591">
                  <c:v>-0.00301443268341418</c:v>
                </c:pt>
                <c:pt idx="1592">
                  <c:v>-0.0030247440891863</c:v>
                </c:pt>
                <c:pt idx="1593">
                  <c:v>-0.00307982958565127</c:v>
                </c:pt>
                <c:pt idx="1594">
                  <c:v>-0.00321928322273647</c:v>
                </c:pt>
                <c:pt idx="1595">
                  <c:v>-0.0031350599734941</c:v>
                </c:pt>
                <c:pt idx="1596">
                  <c:v>-0.00310724073235708</c:v>
                </c:pt>
                <c:pt idx="1597">
                  <c:v>-0.00313416689538024</c:v>
                </c:pt>
                <c:pt idx="1598">
                  <c:v>-0.00316109305840339</c:v>
                </c:pt>
                <c:pt idx="1599">
                  <c:v>-0.00329243805344673</c:v>
                </c:pt>
                <c:pt idx="1600">
                  <c:v>-0.00343753411948139</c:v>
                </c:pt>
                <c:pt idx="1601">
                  <c:v>-0.00350710277539476</c:v>
                </c:pt>
                <c:pt idx="1602">
                  <c:v>-0.00343783092945793</c:v>
                </c:pt>
                <c:pt idx="1603">
                  <c:v>-0.0033685590835211</c:v>
                </c:pt>
                <c:pt idx="1604">
                  <c:v>-0.00334660856620313</c:v>
                </c:pt>
                <c:pt idx="1605">
                  <c:v>-0.00337450535449893</c:v>
                </c:pt>
                <c:pt idx="1606">
                  <c:v>-0.00340240214279474</c:v>
                </c:pt>
                <c:pt idx="1607">
                  <c:v>-0.00328882932383544</c:v>
                </c:pt>
                <c:pt idx="1608">
                  <c:v>-0.00324342753875481</c:v>
                </c:pt>
                <c:pt idx="1609">
                  <c:v>-0.00327895638663692</c:v>
                </c:pt>
                <c:pt idx="1610">
                  <c:v>-0.00331448523451904</c:v>
                </c:pt>
                <c:pt idx="1611">
                  <c:v>-0.00319245202109099</c:v>
                </c:pt>
                <c:pt idx="1612">
                  <c:v>-0.00317764247841173</c:v>
                </c:pt>
                <c:pt idx="1613">
                  <c:v>-0.00316283293573247</c:v>
                </c:pt>
                <c:pt idx="1614">
                  <c:v>-0.00313546380519522</c:v>
                </c:pt>
                <c:pt idx="1615">
                  <c:v>-0.00313435825115286</c:v>
                </c:pt>
                <c:pt idx="1616">
                  <c:v>-0.00314464605325935</c:v>
                </c:pt>
                <c:pt idx="1617">
                  <c:v>-0.00315493385536584</c:v>
                </c:pt>
                <c:pt idx="1618">
                  <c:v>-0.00324140898256337</c:v>
                </c:pt>
                <c:pt idx="1619">
                  <c:v>-0.00336147551170809</c:v>
                </c:pt>
                <c:pt idx="1620">
                  <c:v>-0.00340615131338993</c:v>
                </c:pt>
                <c:pt idx="1621">
                  <c:v>-0.00358138075968612</c:v>
                </c:pt>
                <c:pt idx="1622">
                  <c:v>-0.00334485302231658</c:v>
                </c:pt>
                <c:pt idx="1623">
                  <c:v>-0.00313122934172199</c:v>
                </c:pt>
                <c:pt idx="1624">
                  <c:v>-0.0030709988807376</c:v>
                </c:pt>
                <c:pt idx="1625">
                  <c:v>-0.00307129074270087</c:v>
                </c:pt>
                <c:pt idx="1626">
                  <c:v>-0.00307158260466414</c:v>
                </c:pt>
                <c:pt idx="1627">
                  <c:v>-0.00313736855610563</c:v>
                </c:pt>
                <c:pt idx="1628">
                  <c:v>-0.00317176953394959</c:v>
                </c:pt>
                <c:pt idx="1629">
                  <c:v>-0.00319047317215565</c:v>
                </c:pt>
                <c:pt idx="1630">
                  <c:v>-0.00320917681036171</c:v>
                </c:pt>
                <c:pt idx="1631">
                  <c:v>-0.00329325269965507</c:v>
                </c:pt>
                <c:pt idx="1632">
                  <c:v>-0.00337732858894843</c:v>
                </c:pt>
                <c:pt idx="1633">
                  <c:v>-0.00321237698413031</c:v>
                </c:pt>
                <c:pt idx="1634">
                  <c:v>-0.00301380565113442</c:v>
                </c:pt>
                <c:pt idx="1635">
                  <c:v>-0.00295992643455865</c:v>
                </c:pt>
                <c:pt idx="1636">
                  <c:v>-0.00295610325297216</c:v>
                </c:pt>
                <c:pt idx="1637">
                  <c:v>-0.00299097088546644</c:v>
                </c:pt>
                <c:pt idx="1638">
                  <c:v>-0.00302583851796072</c:v>
                </c:pt>
                <c:pt idx="1639">
                  <c:v>-0.00310559539137779</c:v>
                </c:pt>
                <c:pt idx="1640">
                  <c:v>-0.00302438459138946</c:v>
                </c:pt>
                <c:pt idx="1641">
                  <c:v>-0.00296555008054833</c:v>
                </c:pt>
                <c:pt idx="1642">
                  <c:v>-0.0029067155697072</c:v>
                </c:pt>
                <c:pt idx="1643">
                  <c:v>-0.00287386023390233</c:v>
                </c:pt>
                <c:pt idx="1644">
                  <c:v>-0.00289037000424635</c:v>
                </c:pt>
                <c:pt idx="1645">
                  <c:v>-0.00290687977459038</c:v>
                </c:pt>
                <c:pt idx="1646">
                  <c:v>-0.00285023468320518</c:v>
                </c:pt>
                <c:pt idx="1647">
                  <c:v>-0.00287160340788018</c:v>
                </c:pt>
                <c:pt idx="1648">
                  <c:v>-0.00289297213255519</c:v>
                </c:pt>
                <c:pt idx="1649">
                  <c:v>-0.00283859499125779</c:v>
                </c:pt>
                <c:pt idx="1650">
                  <c:v>-0.00275588454866929</c:v>
                </c:pt>
                <c:pt idx="1651">
                  <c:v>-0.00272272235000801</c:v>
                </c:pt>
                <c:pt idx="1652">
                  <c:v>-0.00280934127596556</c:v>
                </c:pt>
                <c:pt idx="1653">
                  <c:v>-0.00289596020192312</c:v>
                </c:pt>
                <c:pt idx="1654">
                  <c:v>-0.00289249571059113</c:v>
                </c:pt>
                <c:pt idx="1655">
                  <c:v>-0.00279703838597778</c:v>
                </c:pt>
                <c:pt idx="1656">
                  <c:v>-0.00279065999221817</c:v>
                </c:pt>
                <c:pt idx="1657">
                  <c:v>-0.002794332689225</c:v>
                </c:pt>
                <c:pt idx="1658">
                  <c:v>-0.00279800538623184</c:v>
                </c:pt>
                <c:pt idx="1659">
                  <c:v>-0.00283524607394037</c:v>
                </c:pt>
                <c:pt idx="1660">
                  <c:v>-0.00268653315605461</c:v>
                </c:pt>
                <c:pt idx="1661">
                  <c:v>-0.0026801972130233</c:v>
                </c:pt>
                <c:pt idx="1662">
                  <c:v>-0.002673861269992</c:v>
                </c:pt>
                <c:pt idx="1663">
                  <c:v>-0.00264509523675051</c:v>
                </c:pt>
                <c:pt idx="1664">
                  <c:v>-0.00265822995141958</c:v>
                </c:pt>
                <c:pt idx="1665">
                  <c:v>-0.00267136466608865</c:v>
                </c:pt>
                <c:pt idx="1666">
                  <c:v>-0.00281217487955534</c:v>
                </c:pt>
                <c:pt idx="1667">
                  <c:v>-0.00275029099238777</c:v>
                </c:pt>
                <c:pt idx="1668">
                  <c:v>-0.0027447056091962</c:v>
                </c:pt>
                <c:pt idx="1669">
                  <c:v>-0.00274580363747933</c:v>
                </c:pt>
                <c:pt idx="1670">
                  <c:v>-0.00274690166576245</c:v>
                </c:pt>
                <c:pt idx="1671">
                  <c:v>-0.00272120282604192</c:v>
                </c:pt>
                <c:pt idx="1672">
                  <c:v>-0.00271971359356771</c:v>
                </c:pt>
                <c:pt idx="1673">
                  <c:v>-0.0027182243610935</c:v>
                </c:pt>
                <c:pt idx="1674">
                  <c:v>-0.00271110290069643</c:v>
                </c:pt>
                <c:pt idx="1675">
                  <c:v>-0.00271185809701854</c:v>
                </c:pt>
                <c:pt idx="1676">
                  <c:v>-0.00271261329334065</c:v>
                </c:pt>
                <c:pt idx="1677">
                  <c:v>-0.00271441657114182</c:v>
                </c:pt>
                <c:pt idx="1678">
                  <c:v>-0.00259579508414199</c:v>
                </c:pt>
                <c:pt idx="1679">
                  <c:v>-0.00247505201171147</c:v>
                </c:pt>
                <c:pt idx="1680">
                  <c:v>-0.00246947598676372</c:v>
                </c:pt>
                <c:pt idx="1681">
                  <c:v>-0.00257065973949164</c:v>
                </c:pt>
                <c:pt idx="1682">
                  <c:v>-0.00267184349221956</c:v>
                </c:pt>
                <c:pt idx="1683">
                  <c:v>-0.0025551195988981</c:v>
                </c:pt>
                <c:pt idx="1684">
                  <c:v>-0.00239464610629076</c:v>
                </c:pt>
                <c:pt idx="1685">
                  <c:v>-0.00238612927758011</c:v>
                </c:pt>
                <c:pt idx="1686">
                  <c:v>-0.00239269026454303</c:v>
                </c:pt>
                <c:pt idx="1687">
                  <c:v>-0.00239925125150595</c:v>
                </c:pt>
                <c:pt idx="1688">
                  <c:v>-0.00230408954969539</c:v>
                </c:pt>
                <c:pt idx="1689">
                  <c:v>-0.00229929567328558</c:v>
                </c:pt>
                <c:pt idx="1690">
                  <c:v>-0.00231115369677083</c:v>
                </c:pt>
                <c:pt idx="1691">
                  <c:v>-0.00232301172025607</c:v>
                </c:pt>
                <c:pt idx="1692">
                  <c:v>-0.00235152164363636</c:v>
                </c:pt>
                <c:pt idx="1693">
                  <c:v>-0.00259801373931809</c:v>
                </c:pt>
                <c:pt idx="1694">
                  <c:v>-0.0025983814104068</c:v>
                </c:pt>
                <c:pt idx="1695">
                  <c:v>-0.00251666370293472</c:v>
                </c:pt>
                <c:pt idx="1696">
                  <c:v>-0.00248566573172202</c:v>
                </c:pt>
                <c:pt idx="1697">
                  <c:v>-0.00245466776050931</c:v>
                </c:pt>
                <c:pt idx="1698">
                  <c:v>-0.00247906369673207</c:v>
                </c:pt>
                <c:pt idx="1699">
                  <c:v>-0.00250345963295483</c:v>
                </c:pt>
                <c:pt idx="1700">
                  <c:v>-0.00261596173648246</c:v>
                </c:pt>
                <c:pt idx="1701">
                  <c:v>-0.00246896234277145</c:v>
                </c:pt>
                <c:pt idx="1702">
                  <c:v>-0.0023498365708159</c:v>
                </c:pt>
                <c:pt idx="1703">
                  <c:v>-0.00230061690516442</c:v>
                </c:pt>
                <c:pt idx="1704">
                  <c:v>-0.00225139723951294</c:v>
                </c:pt>
                <c:pt idx="1705">
                  <c:v>-0.00224223698841377</c:v>
                </c:pt>
                <c:pt idx="1706">
                  <c:v>-0.00223307673731461</c:v>
                </c:pt>
                <c:pt idx="1707">
                  <c:v>-0.00221584030533359</c:v>
                </c:pt>
                <c:pt idx="1708">
                  <c:v>-0.00221741796434968</c:v>
                </c:pt>
                <c:pt idx="1709">
                  <c:v>-0.00221899562336578</c:v>
                </c:pt>
                <c:pt idx="1710">
                  <c:v>-0.00229664055918319</c:v>
                </c:pt>
                <c:pt idx="1711">
                  <c:v>-0.00232403239795469</c:v>
                </c:pt>
                <c:pt idx="1712">
                  <c:v>-0.00235142423672618</c:v>
                </c:pt>
                <c:pt idx="1713">
                  <c:v>-0.00243193491696062</c:v>
                </c:pt>
                <c:pt idx="1714">
                  <c:v>-0.00220256466327378</c:v>
                </c:pt>
                <c:pt idx="1715">
                  <c:v>-0.0021615742661171</c:v>
                </c:pt>
                <c:pt idx="1716">
                  <c:v>-0.00212058386896042</c:v>
                </c:pt>
                <c:pt idx="1717">
                  <c:v>-0.00205927608824325</c:v>
                </c:pt>
                <c:pt idx="1718">
                  <c:v>-0.00203161878183156</c:v>
                </c:pt>
                <c:pt idx="1719">
                  <c:v>-0.00212921179840067</c:v>
                </c:pt>
                <c:pt idx="1720">
                  <c:v>-0.00222680481496978</c:v>
                </c:pt>
                <c:pt idx="1721">
                  <c:v>-0.00217893188029229</c:v>
                </c:pt>
                <c:pt idx="1722">
                  <c:v>-0.00211862242502772</c:v>
                </c:pt>
                <c:pt idx="1723">
                  <c:v>-0.00212201071856751</c:v>
                </c:pt>
                <c:pt idx="1724">
                  <c:v>-0.0021253990121073</c:v>
                </c:pt>
                <c:pt idx="1725">
                  <c:v>-0.00221223666586371</c:v>
                </c:pt>
                <c:pt idx="1726">
                  <c:v>-0.00216249001721399</c:v>
                </c:pt>
                <c:pt idx="1727">
                  <c:v>-0.00213976815713898</c:v>
                </c:pt>
                <c:pt idx="1728">
                  <c:v>-0.00213055869135132</c:v>
                </c:pt>
                <c:pt idx="1729">
                  <c:v>-0.00212134922556367</c:v>
                </c:pt>
                <c:pt idx="1730">
                  <c:v>-0.00210529227546764</c:v>
                </c:pt>
                <c:pt idx="1731">
                  <c:v>-0.00198411408992505</c:v>
                </c:pt>
                <c:pt idx="1732">
                  <c:v>-0.00193441033816502</c:v>
                </c:pt>
                <c:pt idx="1733">
                  <c:v>-0.00188470658640498</c:v>
                </c:pt>
                <c:pt idx="1734">
                  <c:v>-0.00189142563148906</c:v>
                </c:pt>
                <c:pt idx="1735">
                  <c:v>-0.00189814467657313</c:v>
                </c:pt>
                <c:pt idx="1736">
                  <c:v>-0.00192645759648951</c:v>
                </c:pt>
                <c:pt idx="1737">
                  <c:v>-0.00199172628875671</c:v>
                </c:pt>
                <c:pt idx="1738">
                  <c:v>-0.00205699498102391</c:v>
                </c:pt>
                <c:pt idx="1739">
                  <c:v>-0.00201270616835974</c:v>
                </c:pt>
                <c:pt idx="1740">
                  <c:v>-0.00200186612186975</c:v>
                </c:pt>
                <c:pt idx="1741">
                  <c:v>-0.0020077651682376</c:v>
                </c:pt>
                <c:pt idx="1742">
                  <c:v>-0.00201366421460545</c:v>
                </c:pt>
                <c:pt idx="1743">
                  <c:v>-0.00189593733610731</c:v>
                </c:pt>
                <c:pt idx="1744">
                  <c:v>-0.0018489301321506</c:v>
                </c:pt>
                <c:pt idx="1745">
                  <c:v>-0.00183930265125139</c:v>
                </c:pt>
                <c:pt idx="1746">
                  <c:v>-0.00182967517035218</c:v>
                </c:pt>
                <c:pt idx="1747">
                  <c:v>-0.00184732711423311</c:v>
                </c:pt>
                <c:pt idx="1748">
                  <c:v>-0.00186497905811403</c:v>
                </c:pt>
                <c:pt idx="1749">
                  <c:v>-0.00195271631258139</c:v>
                </c:pt>
                <c:pt idx="1750">
                  <c:v>-0.00193467583820945</c:v>
                </c:pt>
                <c:pt idx="1751">
                  <c:v>-0.00194310589935172</c:v>
                </c:pt>
                <c:pt idx="1752">
                  <c:v>-0.00195153596049399</c:v>
                </c:pt>
                <c:pt idx="1753">
                  <c:v>-0.00189495829072085</c:v>
                </c:pt>
                <c:pt idx="1754">
                  <c:v>-0.00191946132265194</c:v>
                </c:pt>
                <c:pt idx="1755">
                  <c:v>-0.00194396435458302</c:v>
                </c:pt>
                <c:pt idx="1756">
                  <c:v>-0.00200250825830331</c:v>
                </c:pt>
                <c:pt idx="1757">
                  <c:v>-0.00173902719322545</c:v>
                </c:pt>
                <c:pt idx="1758">
                  <c:v>-0.00170475987362241</c:v>
                </c:pt>
                <c:pt idx="1759">
                  <c:v>-0.00168759537633783</c:v>
                </c:pt>
                <c:pt idx="1760">
                  <c:v>-0.00168912445060536</c:v>
                </c:pt>
                <c:pt idx="1761">
                  <c:v>-0.00169065352487289</c:v>
                </c:pt>
                <c:pt idx="1762">
                  <c:v>-0.00168358503218861</c:v>
                </c:pt>
                <c:pt idx="1763">
                  <c:v>-0.00171505093110612</c:v>
                </c:pt>
                <c:pt idx="1764">
                  <c:v>-0.00174651683002363</c:v>
                </c:pt>
                <c:pt idx="1765">
                  <c:v>-0.00170505646730214</c:v>
                </c:pt>
                <c:pt idx="1766">
                  <c:v>-0.0016951025925517</c:v>
                </c:pt>
                <c:pt idx="1767">
                  <c:v>-0.00170090196178678</c:v>
                </c:pt>
                <c:pt idx="1768">
                  <c:v>-0.00170670133102186</c:v>
                </c:pt>
                <c:pt idx="1769">
                  <c:v>-0.0019529730319126</c:v>
                </c:pt>
                <c:pt idx="1770">
                  <c:v>-0.00198236435332902</c:v>
                </c:pt>
                <c:pt idx="1771">
                  <c:v>-0.00188371210707047</c:v>
                </c:pt>
                <c:pt idx="1772">
                  <c:v>-0.00184565967386887</c:v>
                </c:pt>
                <c:pt idx="1773">
                  <c:v>-0.00180760724066728</c:v>
                </c:pt>
                <c:pt idx="1774">
                  <c:v>-0.00173887641134222</c:v>
                </c:pt>
                <c:pt idx="1775">
                  <c:v>-0.00173484105966039</c:v>
                </c:pt>
                <c:pt idx="1776">
                  <c:v>-0.00173080570797857</c:v>
                </c:pt>
                <c:pt idx="1777">
                  <c:v>-0.0016169294230835</c:v>
                </c:pt>
                <c:pt idx="1778">
                  <c:v>-0.00156749777100498</c:v>
                </c:pt>
                <c:pt idx="1779">
                  <c:v>-0.00163459169363265</c:v>
                </c:pt>
                <c:pt idx="1780">
                  <c:v>-0.00170168561626032</c:v>
                </c:pt>
                <c:pt idx="1781">
                  <c:v>-0.0016944886085253</c:v>
                </c:pt>
                <c:pt idx="1782">
                  <c:v>-0.00170592461171889</c:v>
                </c:pt>
                <c:pt idx="1783">
                  <c:v>-0.00171736061491248</c:v>
                </c:pt>
                <c:pt idx="1784">
                  <c:v>-0.00160932563303532</c:v>
                </c:pt>
                <c:pt idx="1785">
                  <c:v>-0.00155990588868</c:v>
                </c:pt>
                <c:pt idx="1786">
                  <c:v>-0.00155394608110089</c:v>
                </c:pt>
                <c:pt idx="1787">
                  <c:v>-0.00156042037512799</c:v>
                </c:pt>
                <c:pt idx="1788">
                  <c:v>-0.00156689466915508</c:v>
                </c:pt>
                <c:pt idx="1789">
                  <c:v>-0.00156639637562991</c:v>
                </c:pt>
                <c:pt idx="1790">
                  <c:v>-0.00156589808210475</c:v>
                </c:pt>
                <c:pt idx="1791">
                  <c:v>-0.00148750171608888</c:v>
                </c:pt>
                <c:pt idx="1792">
                  <c:v>-0.00149281634863069</c:v>
                </c:pt>
                <c:pt idx="1793">
                  <c:v>-0.0014981309811725</c:v>
                </c:pt>
                <c:pt idx="1794">
                  <c:v>-0.00137633709253485</c:v>
                </c:pt>
                <c:pt idx="1795">
                  <c:v>-0.00132187265860478</c:v>
                </c:pt>
                <c:pt idx="1796">
                  <c:v>-0.0013293984633769</c:v>
                </c:pt>
                <c:pt idx="1797">
                  <c:v>-0.00133692426814902</c:v>
                </c:pt>
                <c:pt idx="1798">
                  <c:v>-0.00131479024944072</c:v>
                </c:pt>
                <c:pt idx="1799">
                  <c:v>-0.00131036529566437</c:v>
                </c:pt>
                <c:pt idx="1800">
                  <c:v>-0.00132033259985362</c:v>
                </c:pt>
                <c:pt idx="1801">
                  <c:v>-0.00133029990404287</c:v>
                </c:pt>
                <c:pt idx="1802">
                  <c:v>-0.00141409718967481</c:v>
                </c:pt>
                <c:pt idx="1803">
                  <c:v>-0.00149789447530675</c:v>
                </c:pt>
                <c:pt idx="1804">
                  <c:v>-0.00143629733980897</c:v>
                </c:pt>
                <c:pt idx="1805">
                  <c:v>-0.00129923271214415</c:v>
                </c:pt>
                <c:pt idx="1806">
                  <c:v>-0.0012517657500509</c:v>
                </c:pt>
                <c:pt idx="1807">
                  <c:v>-0.00126526655113085</c:v>
                </c:pt>
                <c:pt idx="1808">
                  <c:v>-0.0012787673522108</c:v>
                </c:pt>
                <c:pt idx="1809">
                  <c:v>-0.00121425140262621</c:v>
                </c:pt>
                <c:pt idx="1810">
                  <c:v>-0.00121681906781371</c:v>
                </c:pt>
                <c:pt idx="1811">
                  <c:v>-0.0012193867330012</c:v>
                </c:pt>
                <c:pt idx="1812">
                  <c:v>-0.00132850062368501</c:v>
                </c:pt>
                <c:pt idx="1813">
                  <c:v>-0.0013056225733395</c:v>
                </c:pt>
                <c:pt idx="1814">
                  <c:v>-0.001282744522994</c:v>
                </c:pt>
                <c:pt idx="1815">
                  <c:v>-0.00118295974883245</c:v>
                </c:pt>
                <c:pt idx="1816">
                  <c:v>-0.00115254759419696</c:v>
                </c:pt>
                <c:pt idx="1817">
                  <c:v>-0.00112213543956147</c:v>
                </c:pt>
                <c:pt idx="1818">
                  <c:v>-0.00112110087759818</c:v>
                </c:pt>
                <c:pt idx="1819">
                  <c:v>-0.00112271444322487</c:v>
                </c:pt>
                <c:pt idx="1820">
                  <c:v>-0.00112432800885155</c:v>
                </c:pt>
                <c:pt idx="1821">
                  <c:v>-0.00135040644095307</c:v>
                </c:pt>
                <c:pt idx="1822">
                  <c:v>-0.0015026242483066</c:v>
                </c:pt>
                <c:pt idx="1823">
                  <c:v>-0.00140026294524771</c:v>
                </c:pt>
                <c:pt idx="1824">
                  <c:v>-0.00138395288968722</c:v>
                </c:pt>
                <c:pt idx="1825">
                  <c:v>-0.00136764283412674</c:v>
                </c:pt>
                <c:pt idx="1826">
                  <c:v>-0.0012825579384828</c:v>
                </c:pt>
                <c:pt idx="1827">
                  <c:v>-0.00106857488212771</c:v>
                </c:pt>
                <c:pt idx="1828">
                  <c:v>-0.00103407708055897</c:v>
                </c:pt>
                <c:pt idx="1829">
                  <c:v>-0.00110556213655357</c:v>
                </c:pt>
                <c:pt idx="1830">
                  <c:v>-0.00117704719254816</c:v>
                </c:pt>
                <c:pt idx="1831">
                  <c:v>-0.000890350995250409</c:v>
                </c:pt>
                <c:pt idx="1832">
                  <c:v>-0.000848547203348625</c:v>
                </c:pt>
                <c:pt idx="1833">
                  <c:v>-0.000822551267170357</c:v>
                </c:pt>
                <c:pt idx="1834">
                  <c:v>-0.000812675984589142</c:v>
                </c:pt>
                <c:pt idx="1835">
                  <c:v>-0.000802800702007928</c:v>
                </c:pt>
                <c:pt idx="1836">
                  <c:v>-0.000722723491874364</c:v>
                </c:pt>
                <c:pt idx="1837">
                  <c:v>-0.000689468698723993</c:v>
                </c:pt>
                <c:pt idx="1838">
                  <c:v>-0.000739103778050272</c:v>
                </c:pt>
                <c:pt idx="1839">
                  <c:v>-0.000788738857376551</c:v>
                </c:pt>
                <c:pt idx="1840">
                  <c:v>-0.000882990873520296</c:v>
                </c:pt>
                <c:pt idx="1841">
                  <c:v>-0.000790559668408157</c:v>
                </c:pt>
                <c:pt idx="1842">
                  <c:v>-0.000751553938438456</c:v>
                </c:pt>
                <c:pt idx="1843">
                  <c:v>-0.000726015322205387</c:v>
                </c:pt>
                <c:pt idx="1844">
                  <c:v>-0.000659814598749833</c:v>
                </c:pt>
                <c:pt idx="1845">
                  <c:v>-0.000628271510585122</c:v>
                </c:pt>
                <c:pt idx="1846">
                  <c:v>-0.000548848204960055</c:v>
                </c:pt>
                <c:pt idx="1847">
                  <c:v>-0.000512207779448009</c:v>
                </c:pt>
                <c:pt idx="1848">
                  <c:v>-0.000475567353935963</c:v>
                </c:pt>
                <c:pt idx="1849">
                  <c:v>-0.00046647712381462</c:v>
                </c:pt>
                <c:pt idx="1850">
                  <c:v>-0.00048378204630176</c:v>
                </c:pt>
                <c:pt idx="1851">
                  <c:v>-0.000501086968788901</c:v>
                </c:pt>
                <c:pt idx="1852">
                  <c:v>-0.000482813199758515</c:v>
                </c:pt>
                <c:pt idx="1853">
                  <c:v>-0.000451167252033927</c:v>
                </c:pt>
                <c:pt idx="1854">
                  <c:v>-0.000445733355628998</c:v>
                </c:pt>
                <c:pt idx="1855">
                  <c:v>-0.000440299459224069</c:v>
                </c:pt>
                <c:pt idx="1856">
                  <c:v>-0.000369475034230849</c:v>
                </c:pt>
                <c:pt idx="1857">
                  <c:v>-0.000360664068258538</c:v>
                </c:pt>
                <c:pt idx="1858">
                  <c:v>-0.000351853102286228</c:v>
                </c:pt>
                <c:pt idx="1859">
                  <c:v>-0.000298342189480236</c:v>
                </c:pt>
                <c:pt idx="1860">
                  <c:v>-0.000297213440536885</c:v>
                </c:pt>
                <c:pt idx="1861">
                  <c:v>-0.000296084691593534</c:v>
                </c:pt>
                <c:pt idx="1862">
                  <c:v>-0.000292009052489749</c:v>
                </c:pt>
                <c:pt idx="1863">
                  <c:v>-0.00029731905725731</c:v>
                </c:pt>
                <c:pt idx="1864">
                  <c:v>-0.000302629062024871</c:v>
                </c:pt>
                <c:pt idx="1865">
                  <c:v>-0.000354127691731493</c:v>
                </c:pt>
                <c:pt idx="1866">
                  <c:v>-0.000355794660312739</c:v>
                </c:pt>
                <c:pt idx="1867">
                  <c:v>-0.000335732401529422</c:v>
                </c:pt>
                <c:pt idx="1868">
                  <c:v>-0.000334130461321156</c:v>
                </c:pt>
                <c:pt idx="1869">
                  <c:v>-0.000332528521112891</c:v>
                </c:pt>
                <c:pt idx="1870">
                  <c:v>-0.000263769979771526</c:v>
                </c:pt>
                <c:pt idx="1871">
                  <c:v>-0.000195574848233082</c:v>
                </c:pt>
                <c:pt idx="1872">
                  <c:v>-0.000127379716694638</c:v>
                </c:pt>
                <c:pt idx="1873">
                  <c:v>-0.000103405616168373</c:v>
                </c:pt>
                <c:pt idx="1874" formatCode="0.00E+00">
                  <c:v>1.02694881053635E-5</c:v>
                </c:pt>
                <c:pt idx="1875" formatCode="0.00E+00">
                  <c:v>3.81518434304043E-6</c:v>
                </c:pt>
                <c:pt idx="1876" formatCode="0.00E+00">
                  <c:v>-2.63911941928197E-6</c:v>
                </c:pt>
                <c:pt idx="1877">
                  <c:v>0.000218863979765015</c:v>
                </c:pt>
                <c:pt idx="1878">
                  <c:v>0.000437665451269745</c:v>
                </c:pt>
                <c:pt idx="1879">
                  <c:v>0.000573889983656039</c:v>
                </c:pt>
                <c:pt idx="1880">
                  <c:v>0.000586494313800196</c:v>
                </c:pt>
                <c:pt idx="1881">
                  <c:v>0.000577896652362592</c:v>
                </c:pt>
                <c:pt idx="1882">
                  <c:v>0.000569298990924988</c:v>
                </c:pt>
                <c:pt idx="1883">
                  <c:v>0.000836358632766526</c:v>
                </c:pt>
                <c:pt idx="1884">
                  <c:v>0.000800935063660045</c:v>
                </c:pt>
                <c:pt idx="1885">
                  <c:v>0.000765511494553565</c:v>
                </c:pt>
                <c:pt idx="1886">
                  <c:v>0.000636723628070979</c:v>
                </c:pt>
                <c:pt idx="1887">
                  <c:v>0.000621019554637306</c:v>
                </c:pt>
                <c:pt idx="1888">
                  <c:v>0.000898097969202736</c:v>
                </c:pt>
                <c:pt idx="1889">
                  <c:v>0.00093036533570695</c:v>
                </c:pt>
                <c:pt idx="1890">
                  <c:v>0.000964251500997892</c:v>
                </c:pt>
                <c:pt idx="1891">
                  <c:v>0.000966506067558962</c:v>
                </c:pt>
                <c:pt idx="1892">
                  <c:v>0.000949702086127707</c:v>
                </c:pt>
                <c:pt idx="1893">
                  <c:v>0.000932898104696453</c:v>
                </c:pt>
                <c:pt idx="1894">
                  <c:v>0.000975719812641746</c:v>
                </c:pt>
                <c:pt idx="1895">
                  <c:v>0.000987915116008595</c:v>
                </c:pt>
                <c:pt idx="1896">
                  <c:v>0.00100011041937544</c:v>
                </c:pt>
                <c:pt idx="1897">
                  <c:v>0.00116238196023354</c:v>
                </c:pt>
                <c:pt idx="1898">
                  <c:v>0.00130997529060143</c:v>
                </c:pt>
                <c:pt idx="1899">
                  <c:v>0.00142484438563942</c:v>
                </c:pt>
                <c:pt idx="1900">
                  <c:v>0.00142584428256468</c:v>
                </c:pt>
                <c:pt idx="1901">
                  <c:v>0.00137835873574295</c:v>
                </c:pt>
                <c:pt idx="1902">
                  <c:v>0.00133087318892122</c:v>
                </c:pt>
                <c:pt idx="1903">
                  <c:v>0.00129392586038385</c:v>
                </c:pt>
                <c:pt idx="1904">
                  <c:v>0.0015417568001329</c:v>
                </c:pt>
                <c:pt idx="1905">
                  <c:v>0.00183986683600535</c:v>
                </c:pt>
                <c:pt idx="1906">
                  <c:v>0.00195059328417863</c:v>
                </c:pt>
                <c:pt idx="1907">
                  <c:v>0.00206290786472978</c:v>
                </c:pt>
                <c:pt idx="1908">
                  <c:v>0.00208592349209919</c:v>
                </c:pt>
                <c:pt idx="1909">
                  <c:v>0.00209010074732989</c:v>
                </c:pt>
                <c:pt idx="1910">
                  <c:v>0.00209427800256058</c:v>
                </c:pt>
                <c:pt idx="1911">
                  <c:v>0.00214438553405336</c:v>
                </c:pt>
                <c:pt idx="1912">
                  <c:v>0.00219449306554614</c:v>
                </c:pt>
                <c:pt idx="1913">
                  <c:v>0.00221744266151956</c:v>
                </c:pt>
                <c:pt idx="1914">
                  <c:v>0.00229405363645822</c:v>
                </c:pt>
                <c:pt idx="1915">
                  <c:v>0.00237056875961196</c:v>
                </c:pt>
                <c:pt idx="1916">
                  <c:v>0.00245555223782962</c:v>
                </c:pt>
                <c:pt idx="1917">
                  <c:v>0.00247578741550914</c:v>
                </c:pt>
                <c:pt idx="1918">
                  <c:v>0.00249602259318866</c:v>
                </c:pt>
                <c:pt idx="1919">
                  <c:v>0.0026159260180025</c:v>
                </c:pt>
                <c:pt idx="1920">
                  <c:v>0.00265662317180231</c:v>
                </c:pt>
                <c:pt idx="1921">
                  <c:v>0.00259747179487231</c:v>
                </c:pt>
                <c:pt idx="1922">
                  <c:v>0.00253832041794231</c:v>
                </c:pt>
                <c:pt idx="1923">
                  <c:v>0.00258433793594572</c:v>
                </c:pt>
                <c:pt idx="1924">
                  <c:v>0.00275457183553198</c:v>
                </c:pt>
                <c:pt idx="1925">
                  <c:v>0.00301491994498614</c:v>
                </c:pt>
                <c:pt idx="1926">
                  <c:v>0.0030644310692743</c:v>
                </c:pt>
                <c:pt idx="1927">
                  <c:v>0.00311394219356245</c:v>
                </c:pt>
                <c:pt idx="1928">
                  <c:v>0.00317281066108215</c:v>
                </c:pt>
                <c:pt idx="1929">
                  <c:v>0.00321060592785539</c:v>
                </c:pt>
                <c:pt idx="1930">
                  <c:v>0.00324840119462864</c:v>
                </c:pt>
                <c:pt idx="1931">
                  <c:v>0.00348151570085428</c:v>
                </c:pt>
                <c:pt idx="1932">
                  <c:v>0.00351771538610133</c:v>
                </c:pt>
                <c:pt idx="1933">
                  <c:v>0.00375162746863208</c:v>
                </c:pt>
                <c:pt idx="1934">
                  <c:v>0.00387903445104063</c:v>
                </c:pt>
                <c:pt idx="1935">
                  <c:v>0.0039388183897888</c:v>
                </c:pt>
                <c:pt idx="1936">
                  <c:v>0.00399860232853697</c:v>
                </c:pt>
                <c:pt idx="1937">
                  <c:v>0.00419021186299498</c:v>
                </c:pt>
                <c:pt idx="1938">
                  <c:v>0.00425818745072162</c:v>
                </c:pt>
                <c:pt idx="1939">
                  <c:v>0.00429339465955731</c:v>
                </c:pt>
                <c:pt idx="1940">
                  <c:v>0.00434971010459661</c:v>
                </c:pt>
                <c:pt idx="1941">
                  <c:v>0.00452309511003642</c:v>
                </c:pt>
                <c:pt idx="1942">
                  <c:v>0.00477593173627945</c:v>
                </c:pt>
                <c:pt idx="1943">
                  <c:v>0.00489099125754387</c:v>
                </c:pt>
                <c:pt idx="1944">
                  <c:v>0.00524312253544282</c:v>
                </c:pt>
                <c:pt idx="1945">
                  <c:v>0.00540036094881032</c:v>
                </c:pt>
                <c:pt idx="1946">
                  <c:v>0.00548967349477119</c:v>
                </c:pt>
                <c:pt idx="1947">
                  <c:v>0.00558636422446685</c:v>
                </c:pt>
                <c:pt idx="1948">
                  <c:v>0.00565183750748958</c:v>
                </c:pt>
                <c:pt idx="1949">
                  <c:v>0.00572308915767641</c:v>
                </c:pt>
                <c:pt idx="1950">
                  <c:v>0.00589700745987081</c:v>
                </c:pt>
                <c:pt idx="1951">
                  <c:v>0.00614933968422722</c:v>
                </c:pt>
                <c:pt idx="1952">
                  <c:v>0.00625813173396676</c:v>
                </c:pt>
                <c:pt idx="1953">
                  <c:v>0.00653331789568727</c:v>
                </c:pt>
                <c:pt idx="1954">
                  <c:v>0.00659968524790976</c:v>
                </c:pt>
                <c:pt idx="1955">
                  <c:v>0.00670917004725612</c:v>
                </c:pt>
                <c:pt idx="1956">
                  <c:v>0.00714207515701474</c:v>
                </c:pt>
                <c:pt idx="1957">
                  <c:v>0.00733707356957714</c:v>
                </c:pt>
                <c:pt idx="1958">
                  <c:v>0.00747730397317081</c:v>
                </c:pt>
                <c:pt idx="1959">
                  <c:v>0.00761452670120402</c:v>
                </c:pt>
                <c:pt idx="1960">
                  <c:v>0.00768501800269427</c:v>
                </c:pt>
                <c:pt idx="1961">
                  <c:v>0.00783746179120989</c:v>
                </c:pt>
                <c:pt idx="1962">
                  <c:v>0.0082211241114045</c:v>
                </c:pt>
                <c:pt idx="1963">
                  <c:v>0.00844337735545328</c:v>
                </c:pt>
                <c:pt idx="1964">
                  <c:v>0.00864351833390908</c:v>
                </c:pt>
                <c:pt idx="1965">
                  <c:v>0.00888019444448604</c:v>
                </c:pt>
                <c:pt idx="1966">
                  <c:v>0.00945989501125766</c:v>
                </c:pt>
                <c:pt idx="1967">
                  <c:v>0.00953472536641771</c:v>
                </c:pt>
                <c:pt idx="1968">
                  <c:v>0.00970391789435766</c:v>
                </c:pt>
                <c:pt idx="1969">
                  <c:v>0.00997388453801437</c:v>
                </c:pt>
                <c:pt idx="1970">
                  <c:v>0.0103032784298784</c:v>
                </c:pt>
                <c:pt idx="1971">
                  <c:v>0.0106714976944167</c:v>
                </c:pt>
                <c:pt idx="1972">
                  <c:v>0.0109587771710343</c:v>
                </c:pt>
                <c:pt idx="1973">
                  <c:v>0.0114729865579973</c:v>
                </c:pt>
                <c:pt idx="1974">
                  <c:v>0.0119616390165831</c:v>
                </c:pt>
                <c:pt idx="1975">
                  <c:v>0.0122850138910257</c:v>
                </c:pt>
                <c:pt idx="1976">
                  <c:v>0.0125880242215769</c:v>
                </c:pt>
                <c:pt idx="1977">
                  <c:v>0.0130534124068797</c:v>
                </c:pt>
                <c:pt idx="1978">
                  <c:v>0.0133048332826797</c:v>
                </c:pt>
                <c:pt idx="1979">
                  <c:v>0.0138501538833655</c:v>
                </c:pt>
                <c:pt idx="1980">
                  <c:v>0.0143796306014808</c:v>
                </c:pt>
                <c:pt idx="1981">
                  <c:v>0.0148983168876349</c:v>
                </c:pt>
                <c:pt idx="1982">
                  <c:v>0.0153179845516551</c:v>
                </c:pt>
                <c:pt idx="1983">
                  <c:v>0.0157625113447801</c:v>
                </c:pt>
                <c:pt idx="1984">
                  <c:v>0.0163012108931167</c:v>
                </c:pt>
                <c:pt idx="1985">
                  <c:v>0.0166990608980587</c:v>
                </c:pt>
                <c:pt idx="1986">
                  <c:v>0.017120965920518</c:v>
                </c:pt>
                <c:pt idx="1987">
                  <c:v>0.0175575370431721</c:v>
                </c:pt>
                <c:pt idx="1988">
                  <c:v>0.0183922914356826</c:v>
                </c:pt>
                <c:pt idx="1989">
                  <c:v>0.0190172729587912</c:v>
                </c:pt>
                <c:pt idx="1990">
                  <c:v>0.019428476982447</c:v>
                </c:pt>
                <c:pt idx="1991">
                  <c:v>0.0197320625660918</c:v>
                </c:pt>
                <c:pt idx="1992">
                  <c:v>0.0203498079890363</c:v>
                </c:pt>
                <c:pt idx="1993">
                  <c:v>0.0213484926849174</c:v>
                </c:pt>
                <c:pt idx="1994">
                  <c:v>0.0220912440056245</c:v>
                </c:pt>
                <c:pt idx="1995">
                  <c:v>0.0224298723852877</c:v>
                </c:pt>
                <c:pt idx="1996">
                  <c:v>0.0231816943106947</c:v>
                </c:pt>
                <c:pt idx="1997">
                  <c:v>0.0239295748658087</c:v>
                </c:pt>
                <c:pt idx="1998">
                  <c:v>0.0246476639826829</c:v>
                </c:pt>
                <c:pt idx="1999">
                  <c:v>0.025416000956498</c:v>
                </c:pt>
                <c:pt idx="2000">
                  <c:v>0.0258160580386599</c:v>
                </c:pt>
                <c:pt idx="2001">
                  <c:v>0.0260444223371325</c:v>
                </c:pt>
                <c:pt idx="2002">
                  <c:v>0.0268613252307421</c:v>
                </c:pt>
                <c:pt idx="2003">
                  <c:v>0.0284390291337341</c:v>
                </c:pt>
                <c:pt idx="2004">
                  <c:v>0.0297923912891066</c:v>
                </c:pt>
                <c:pt idx="2005">
                  <c:v>0.0301096856674112</c:v>
                </c:pt>
                <c:pt idx="2006">
                  <c:v>0.0306880910788232</c:v>
                </c:pt>
                <c:pt idx="2007">
                  <c:v>0.0318243676778135</c:v>
                </c:pt>
                <c:pt idx="2008">
                  <c:v>0.0326675586328327</c:v>
                </c:pt>
                <c:pt idx="2009">
                  <c:v>0.0333890075067313</c:v>
                </c:pt>
                <c:pt idx="2010">
                  <c:v>0.0340823701919081</c:v>
                </c:pt>
                <c:pt idx="2011">
                  <c:v>0.0356282150308993</c:v>
                </c:pt>
                <c:pt idx="2012">
                  <c:v>0.0370166180061007</c:v>
                </c:pt>
                <c:pt idx="2013">
                  <c:v>0.0381437404089239</c:v>
                </c:pt>
                <c:pt idx="2014">
                  <c:v>0.0390150874216156</c:v>
                </c:pt>
                <c:pt idx="2015">
                  <c:v>0.0396633929066061</c:v>
                </c:pt>
                <c:pt idx="2016">
                  <c:v>0.0405949134911043</c:v>
                </c:pt>
                <c:pt idx="2017">
                  <c:v>0.0418857983968876</c:v>
                </c:pt>
                <c:pt idx="2018">
                  <c:v>0.0431763926349731</c:v>
                </c:pt>
                <c:pt idx="2019">
                  <c:v>0.0444892754965298</c:v>
                </c:pt>
                <c:pt idx="2020">
                  <c:v>0.0457125297521578</c:v>
                </c:pt>
                <c:pt idx="2021">
                  <c:v>0.0470935291873536</c:v>
                </c:pt>
                <c:pt idx="2022">
                  <c:v>0.0485079118727356</c:v>
                </c:pt>
                <c:pt idx="2023">
                  <c:v>0.0498027935909552</c:v>
                </c:pt>
                <c:pt idx="2024">
                  <c:v>0.050949435685787</c:v>
                </c:pt>
                <c:pt idx="2025">
                  <c:v>0.05244051320491</c:v>
                </c:pt>
                <c:pt idx="2026">
                  <c:v>0.0538389718323517</c:v>
                </c:pt>
                <c:pt idx="2027">
                  <c:v>0.0554420973829113</c:v>
                </c:pt>
                <c:pt idx="2028">
                  <c:v>0.057193132213951</c:v>
                </c:pt>
                <c:pt idx="2029">
                  <c:v>0.0587992087643039</c:v>
                </c:pt>
                <c:pt idx="2030">
                  <c:v>0.0602579570278168</c:v>
                </c:pt>
                <c:pt idx="2031">
                  <c:v>0.0617863532253022</c:v>
                </c:pt>
                <c:pt idx="2032">
                  <c:v>0.0632726991788073</c:v>
                </c:pt>
                <c:pt idx="2033">
                  <c:v>0.0648584290855026</c:v>
                </c:pt>
                <c:pt idx="2034">
                  <c:v>0.0664931764496432</c:v>
                </c:pt>
                <c:pt idx="2035">
                  <c:v>0.0681603717266198</c:v>
                </c:pt>
                <c:pt idx="2036">
                  <c:v>0.070068944374593</c:v>
                </c:pt>
                <c:pt idx="2037">
                  <c:v>0.0719852226501814</c:v>
                </c:pt>
                <c:pt idx="2038">
                  <c:v>0.073644291382183</c:v>
                </c:pt>
                <c:pt idx="2039">
                  <c:v>0.0753237122846104</c:v>
                </c:pt>
                <c:pt idx="2040">
                  <c:v>0.0770944955859984</c:v>
                </c:pt>
                <c:pt idx="2041">
                  <c:v>0.0788401754508983</c:v>
                </c:pt>
                <c:pt idx="2042">
                  <c:v>0.0809621542853924</c:v>
                </c:pt>
                <c:pt idx="2043">
                  <c:v>0.0830019310091126</c:v>
                </c:pt>
                <c:pt idx="2044">
                  <c:v>0.0849416993076386</c:v>
                </c:pt>
                <c:pt idx="2045">
                  <c:v>0.0867498869653459</c:v>
                </c:pt>
                <c:pt idx="2046">
                  <c:v>0.0889797757805056</c:v>
                </c:pt>
                <c:pt idx="2047">
                  <c:v>0.0908542998721378</c:v>
                </c:pt>
                <c:pt idx="2048">
                  <c:v>0.0927001033931326</c:v>
                </c:pt>
                <c:pt idx="2049">
                  <c:v>0.0948845875137552</c:v>
                </c:pt>
                <c:pt idx="2050">
                  <c:v>0.0968180983823391</c:v>
                </c:pt>
                <c:pt idx="2051">
                  <c:v>0.098920474157062</c:v>
                </c:pt>
                <c:pt idx="2052">
                  <c:v>0.100858767057005</c:v>
                </c:pt>
                <c:pt idx="2053">
                  <c:v>0.1028603916298</c:v>
                </c:pt>
                <c:pt idx="2054">
                  <c:v>0.10502538321984</c:v>
                </c:pt>
                <c:pt idx="2055">
                  <c:v>0.107317982256014</c:v>
                </c:pt>
                <c:pt idx="2056">
                  <c:v>0.10949656705628</c:v>
                </c:pt>
                <c:pt idx="2057">
                  <c:v>0.111255807743676</c:v>
                </c:pt>
                <c:pt idx="2058">
                  <c:v>0.113532503531097</c:v>
                </c:pt>
                <c:pt idx="2059">
                  <c:v>0.115629835635634</c:v>
                </c:pt>
                <c:pt idx="2060">
                  <c:v>0.117632890790167</c:v>
                </c:pt>
                <c:pt idx="2061">
                  <c:v>0.119613350585375</c:v>
                </c:pt>
                <c:pt idx="2062">
                  <c:v>0.121755382396808</c:v>
                </c:pt>
                <c:pt idx="2063">
                  <c:v>0.123955911498028</c:v>
                </c:pt>
                <c:pt idx="2064">
                  <c:v>0.12595426009666</c:v>
                </c:pt>
                <c:pt idx="2065">
                  <c:v>0.128178342262409</c:v>
                </c:pt>
                <c:pt idx="2066">
                  <c:v>0.130618517816755</c:v>
                </c:pt>
                <c:pt idx="2067">
                  <c:v>0.132779694611005</c:v>
                </c:pt>
                <c:pt idx="2068">
                  <c:v>0.13468793612376</c:v>
                </c:pt>
                <c:pt idx="2069">
                  <c:v>0.136905328568433</c:v>
                </c:pt>
                <c:pt idx="2070">
                  <c:v>0.138832702049685</c:v>
                </c:pt>
                <c:pt idx="2071">
                  <c:v>0.140881964937551</c:v>
                </c:pt>
                <c:pt idx="2072">
                  <c:v>0.142977552231761</c:v>
                </c:pt>
                <c:pt idx="2073">
                  <c:v>0.145079793881868</c:v>
                </c:pt>
                <c:pt idx="2074">
                  <c:v>0.147144712610174</c:v>
                </c:pt>
                <c:pt idx="2075">
                  <c:v>0.149217218441436</c:v>
                </c:pt>
                <c:pt idx="2076">
                  <c:v>0.151202028570907</c:v>
                </c:pt>
                <c:pt idx="2077">
                  <c:v>0.153178491145616</c:v>
                </c:pt>
                <c:pt idx="2078">
                  <c:v>0.155189839263687</c:v>
                </c:pt>
                <c:pt idx="2079">
                  <c:v>0.157187001228252</c:v>
                </c:pt>
                <c:pt idx="2080">
                  <c:v>0.15918315765358</c:v>
                </c:pt>
                <c:pt idx="2081">
                  <c:v>0.161069378023141</c:v>
                </c:pt>
                <c:pt idx="2082">
                  <c:v>0.163003004386078</c:v>
                </c:pt>
                <c:pt idx="2083">
                  <c:v>0.164721256273018</c:v>
                </c:pt>
                <c:pt idx="2084">
                  <c:v>0.166557575999011</c:v>
                </c:pt>
                <c:pt idx="2085">
                  <c:v>0.168359292787046</c:v>
                </c:pt>
                <c:pt idx="2086">
                  <c:v>0.170439509452231</c:v>
                </c:pt>
                <c:pt idx="2087">
                  <c:v>0.17222340252095</c:v>
                </c:pt>
                <c:pt idx="2088">
                  <c:v>0.173706533358047</c:v>
                </c:pt>
                <c:pt idx="2089">
                  <c:v>0.175362820815033</c:v>
                </c:pt>
                <c:pt idx="2090">
                  <c:v>0.176998932420946</c:v>
                </c:pt>
                <c:pt idx="2091">
                  <c:v>0.178645762607002</c:v>
                </c:pt>
                <c:pt idx="2092">
                  <c:v>0.180100708766634</c:v>
                </c:pt>
                <c:pt idx="2093">
                  <c:v>0.181636071104471</c:v>
                </c:pt>
                <c:pt idx="2094">
                  <c:v>0.183104875492081</c:v>
                </c:pt>
                <c:pt idx="2095">
                  <c:v>0.184477398363797</c:v>
                </c:pt>
                <c:pt idx="2096">
                  <c:v>0.185974357229358</c:v>
                </c:pt>
                <c:pt idx="2097">
                  <c:v>0.18725264834312</c:v>
                </c:pt>
                <c:pt idx="2098">
                  <c:v>0.188679088475982</c:v>
                </c:pt>
                <c:pt idx="2099">
                  <c:v>0.189883072320505</c:v>
                </c:pt>
                <c:pt idx="2100">
                  <c:v>0.191011421159889</c:v>
                </c:pt>
                <c:pt idx="2101">
                  <c:v>0.192018574927564</c:v>
                </c:pt>
                <c:pt idx="2102">
                  <c:v>0.193210620226135</c:v>
                </c:pt>
                <c:pt idx="2103">
                  <c:v>0.194500479824892</c:v>
                </c:pt>
                <c:pt idx="2104">
                  <c:v>0.195490797206821</c:v>
                </c:pt>
                <c:pt idx="2105">
                  <c:v>0.196499089834586</c:v>
                </c:pt>
                <c:pt idx="2106">
                  <c:v>0.197460750138437</c:v>
                </c:pt>
                <c:pt idx="2107">
                  <c:v>0.198216111546761</c:v>
                </c:pt>
                <c:pt idx="2108">
                  <c:v>0.198848155961093</c:v>
                </c:pt>
                <c:pt idx="2109">
                  <c:v>0.199581708378122</c:v>
                </c:pt>
                <c:pt idx="2110">
                  <c:v>0.200293892083601</c:v>
                </c:pt>
                <c:pt idx="2111">
                  <c:v>0.200976070683324</c:v>
                </c:pt>
                <c:pt idx="2112">
                  <c:v>0.201450536738147</c:v>
                </c:pt>
                <c:pt idx="2113">
                  <c:v>0.202129123507159</c:v>
                </c:pt>
                <c:pt idx="2114">
                  <c:v>0.202905896089295</c:v>
                </c:pt>
                <c:pt idx="2115">
                  <c:v>0.203487160575445</c:v>
                </c:pt>
                <c:pt idx="2116">
                  <c:v>0.203836737438913</c:v>
                </c:pt>
                <c:pt idx="2117">
                  <c:v>0.204026299832576</c:v>
                </c:pt>
                <c:pt idx="2118">
                  <c:v>0.204292098046592</c:v>
                </c:pt>
                <c:pt idx="2119">
                  <c:v>0.204425399071187</c:v>
                </c:pt>
                <c:pt idx="2120">
                  <c:v>0.204548815296927</c:v>
                </c:pt>
                <c:pt idx="2121">
                  <c:v>0.204696858575988</c:v>
                </c:pt>
                <c:pt idx="2122">
                  <c:v>0.204719401676787</c:v>
                </c:pt>
                <c:pt idx="2123">
                  <c:v>0.204696218478014</c:v>
                </c:pt>
                <c:pt idx="2124">
                  <c:v>0.204673035279242</c:v>
                </c:pt>
                <c:pt idx="2125">
                  <c:v>0.204600558125061</c:v>
                </c:pt>
                <c:pt idx="2126">
                  <c:v>0.204469217701227</c:v>
                </c:pt>
                <c:pt idx="2127">
                  <c:v>0.204243587150609</c:v>
                </c:pt>
                <c:pt idx="2128">
                  <c:v>0.20389893497411</c:v>
                </c:pt>
                <c:pt idx="2129">
                  <c:v>0.203609575909525</c:v>
                </c:pt>
                <c:pt idx="2130">
                  <c:v>0.203464601649009</c:v>
                </c:pt>
                <c:pt idx="2131">
                  <c:v>0.203164425576278</c:v>
                </c:pt>
                <c:pt idx="2132">
                  <c:v>0.202539931094499</c:v>
                </c:pt>
                <c:pt idx="2133">
                  <c:v>0.201889683134842</c:v>
                </c:pt>
                <c:pt idx="2134">
                  <c:v>0.201343536236801</c:v>
                </c:pt>
                <c:pt idx="2135">
                  <c:v>0.200799315203753</c:v>
                </c:pt>
                <c:pt idx="2136">
                  <c:v>0.200221226952051</c:v>
                </c:pt>
                <c:pt idx="2137">
                  <c:v>0.199634630396602</c:v>
                </c:pt>
                <c:pt idx="2138">
                  <c:v>0.199047509085083</c:v>
                </c:pt>
                <c:pt idx="2139">
                  <c:v>0.198233650785019</c:v>
                </c:pt>
                <c:pt idx="2140">
                  <c:v>0.197316524667802</c:v>
                </c:pt>
                <c:pt idx="2141">
                  <c:v>0.196387456191095</c:v>
                </c:pt>
                <c:pt idx="2142">
                  <c:v>0.195444503642831</c:v>
                </c:pt>
                <c:pt idx="2143">
                  <c:v>0.19453122364889</c:v>
                </c:pt>
                <c:pt idx="2144">
                  <c:v>0.193530405831446</c:v>
                </c:pt>
                <c:pt idx="2145">
                  <c:v>0.192338807905273</c:v>
                </c:pt>
                <c:pt idx="2146">
                  <c:v>0.191186663384055</c:v>
                </c:pt>
                <c:pt idx="2147">
                  <c:v>0.190397708479281</c:v>
                </c:pt>
                <c:pt idx="2148">
                  <c:v>0.189233004316328</c:v>
                </c:pt>
                <c:pt idx="2149">
                  <c:v>0.188040366821977</c:v>
                </c:pt>
                <c:pt idx="2150">
                  <c:v>0.186772740116711</c:v>
                </c:pt>
                <c:pt idx="2151">
                  <c:v>0.185654617046126</c:v>
                </c:pt>
                <c:pt idx="2152">
                  <c:v>0.184369373557632</c:v>
                </c:pt>
                <c:pt idx="2153">
                  <c:v>0.182992399114233</c:v>
                </c:pt>
                <c:pt idx="2154">
                  <c:v>0.181587560452278</c:v>
                </c:pt>
                <c:pt idx="2155">
                  <c:v>0.180236474886045</c:v>
                </c:pt>
                <c:pt idx="2156">
                  <c:v>0.178741541426583</c:v>
                </c:pt>
                <c:pt idx="2157">
                  <c:v>0.177496690641033</c:v>
                </c:pt>
                <c:pt idx="2158">
                  <c:v>0.175954084248525</c:v>
                </c:pt>
                <c:pt idx="2159">
                  <c:v>0.174234564296744</c:v>
                </c:pt>
                <c:pt idx="2160">
                  <c:v>0.173007421587988</c:v>
                </c:pt>
                <c:pt idx="2161">
                  <c:v>0.171656007312273</c:v>
                </c:pt>
                <c:pt idx="2162">
                  <c:v>0.170144546460114</c:v>
                </c:pt>
                <c:pt idx="2163">
                  <c:v>0.168550104055507</c:v>
                </c:pt>
                <c:pt idx="2164">
                  <c:v>0.167038420192383</c:v>
                </c:pt>
                <c:pt idx="2165">
                  <c:v>0.165453045828305</c:v>
                </c:pt>
                <c:pt idx="2166">
                  <c:v>0.164002979965995</c:v>
                </c:pt>
                <c:pt idx="2167">
                  <c:v>0.162450528237423</c:v>
                </c:pt>
                <c:pt idx="2168">
                  <c:v>0.160822694241777</c:v>
                </c:pt>
                <c:pt idx="2169">
                  <c:v>0.15926907786836</c:v>
                </c:pt>
                <c:pt idx="2170">
                  <c:v>0.15744673282642</c:v>
                </c:pt>
                <c:pt idx="2171">
                  <c:v>0.155638891414871</c:v>
                </c:pt>
                <c:pt idx="2172">
                  <c:v>0.153807180095955</c:v>
                </c:pt>
                <c:pt idx="2173">
                  <c:v>0.15241383636504</c:v>
                </c:pt>
                <c:pt idx="2174">
                  <c:v>0.150758681816953</c:v>
                </c:pt>
                <c:pt idx="2175">
                  <c:v>0.149025926944668</c:v>
                </c:pt>
                <c:pt idx="2176">
                  <c:v>0.147403893509143</c:v>
                </c:pt>
                <c:pt idx="2177">
                  <c:v>0.14567338550019</c:v>
                </c:pt>
                <c:pt idx="2178">
                  <c:v>0.143998047279248</c:v>
                </c:pt>
                <c:pt idx="2179">
                  <c:v>0.142093741737625</c:v>
                </c:pt>
                <c:pt idx="2180">
                  <c:v>0.14028731882561</c:v>
                </c:pt>
                <c:pt idx="2181">
                  <c:v>0.138827232214131</c:v>
                </c:pt>
                <c:pt idx="2182">
                  <c:v>0.137283289892495</c:v>
                </c:pt>
                <c:pt idx="2183">
                  <c:v>0.135292746636238</c:v>
                </c:pt>
                <c:pt idx="2184">
                  <c:v>0.133552682270313</c:v>
                </c:pt>
                <c:pt idx="2185">
                  <c:v>0.132009845901091</c:v>
                </c:pt>
                <c:pt idx="2186">
                  <c:v>0.13026878423386</c:v>
                </c:pt>
                <c:pt idx="2187">
                  <c:v>0.128677963609691</c:v>
                </c:pt>
                <c:pt idx="2188">
                  <c:v>0.126984036172157</c:v>
                </c:pt>
                <c:pt idx="2189">
                  <c:v>0.125307086538442</c:v>
                </c:pt>
                <c:pt idx="2190">
                  <c:v>0.123361176096363</c:v>
                </c:pt>
                <c:pt idx="2191">
                  <c:v>0.121574809966514</c:v>
                </c:pt>
                <c:pt idx="2192">
                  <c:v>0.120035315658052</c:v>
                </c:pt>
                <c:pt idx="2193">
                  <c:v>0.118421199069648</c:v>
                </c:pt>
                <c:pt idx="2194">
                  <c:v>0.116879206412489</c:v>
                </c:pt>
                <c:pt idx="2195">
                  <c:v>0.115299288685558</c:v>
                </c:pt>
                <c:pt idx="2196">
                  <c:v>0.113554225683531</c:v>
                </c:pt>
                <c:pt idx="2197">
                  <c:v>0.112019034137087</c:v>
                </c:pt>
                <c:pt idx="2198">
                  <c:v>0.110429740043787</c:v>
                </c:pt>
                <c:pt idx="2199">
                  <c:v>0.108703259868632</c:v>
                </c:pt>
                <c:pt idx="2200">
                  <c:v>0.107073762406524</c:v>
                </c:pt>
                <c:pt idx="2201">
                  <c:v>0.10552453099854</c:v>
                </c:pt>
                <c:pt idx="2202">
                  <c:v>0.104043892013883</c:v>
                </c:pt>
                <c:pt idx="2203">
                  <c:v>0.102547523562422</c:v>
                </c:pt>
                <c:pt idx="2204">
                  <c:v>0.100993915170051</c:v>
                </c:pt>
                <c:pt idx="2205">
                  <c:v>0.0993748514305445</c:v>
                </c:pt>
                <c:pt idx="2206">
                  <c:v>0.0978215548184384</c:v>
                </c:pt>
                <c:pt idx="2207">
                  <c:v>0.0964729572223682</c:v>
                </c:pt>
                <c:pt idx="2208">
                  <c:v>0.0948776772022224</c:v>
                </c:pt>
                <c:pt idx="2209">
                  <c:v>0.0933945109694523</c:v>
                </c:pt>
                <c:pt idx="2210">
                  <c:v>0.0917416428707271</c:v>
                </c:pt>
                <c:pt idx="2211">
                  <c:v>0.0903197763651893</c:v>
                </c:pt>
                <c:pt idx="2212">
                  <c:v>0.0892155144124089</c:v>
                </c:pt>
                <c:pt idx="2213">
                  <c:v>0.0879254469369406</c:v>
                </c:pt>
                <c:pt idx="2214">
                  <c:v>0.0864566695213028</c:v>
                </c:pt>
                <c:pt idx="2215">
                  <c:v>0.084978898297036</c:v>
                </c:pt>
                <c:pt idx="2216">
                  <c:v>0.0836101865833797</c:v>
                </c:pt>
                <c:pt idx="2217">
                  <c:v>0.0820287703410857</c:v>
                </c:pt>
                <c:pt idx="2218">
                  <c:v>0.0807266972596118</c:v>
                </c:pt>
                <c:pt idx="2219">
                  <c:v>0.0796759651474481</c:v>
                </c:pt>
                <c:pt idx="2220">
                  <c:v>0.0782365867390134</c:v>
                </c:pt>
                <c:pt idx="2221">
                  <c:v>0.0768695653537564</c:v>
                </c:pt>
                <c:pt idx="2222">
                  <c:v>0.0755446949966509</c:v>
                </c:pt>
                <c:pt idx="2223">
                  <c:v>0.0742566351246507</c:v>
                </c:pt>
                <c:pt idx="2224">
                  <c:v>0.0731372837494874</c:v>
                </c:pt>
                <c:pt idx="2225">
                  <c:v>0.0719821846750941</c:v>
                </c:pt>
                <c:pt idx="2226">
                  <c:v>0.0709713018134044</c:v>
                </c:pt>
                <c:pt idx="2227">
                  <c:v>0.0696716475159745</c:v>
                </c:pt>
                <c:pt idx="2228">
                  <c:v>0.068226266693178</c:v>
                </c:pt>
                <c:pt idx="2229">
                  <c:v>0.067229735811128</c:v>
                </c:pt>
                <c:pt idx="2230">
                  <c:v>0.0662231178636494</c:v>
                </c:pt>
                <c:pt idx="2231">
                  <c:v>0.0651565185903035</c:v>
                </c:pt>
                <c:pt idx="2232">
                  <c:v>0.0641947380974732</c:v>
                </c:pt>
                <c:pt idx="2233">
                  <c:v>0.0631310069810544</c:v>
                </c:pt>
                <c:pt idx="2234">
                  <c:v>0.0619811029694017</c:v>
                </c:pt>
                <c:pt idx="2235">
                  <c:v>0.0608474436600954</c:v>
                </c:pt>
                <c:pt idx="2236">
                  <c:v>0.0598878720104707</c:v>
                </c:pt>
                <c:pt idx="2237">
                  <c:v>0.0588200381505589</c:v>
                </c:pt>
                <c:pt idx="2238">
                  <c:v>0.0576135530726755</c:v>
                </c:pt>
                <c:pt idx="2239">
                  <c:v>0.0566776703357815</c:v>
                </c:pt>
                <c:pt idx="2240">
                  <c:v>0.0557642148641646</c:v>
                </c:pt>
                <c:pt idx="2241">
                  <c:v>0.0545739009928066</c:v>
                </c:pt>
                <c:pt idx="2242">
                  <c:v>0.0536157502117509</c:v>
                </c:pt>
                <c:pt idx="2243">
                  <c:v>0.0531238175947463</c:v>
                </c:pt>
                <c:pt idx="2244">
                  <c:v>0.0522964984794773</c:v>
                </c:pt>
                <c:pt idx="2245">
                  <c:v>0.0512541180890538</c:v>
                </c:pt>
                <c:pt idx="2246">
                  <c:v>0.0503192380763132</c:v>
                </c:pt>
                <c:pt idx="2247">
                  <c:v>0.0494384200248926</c:v>
                </c:pt>
                <c:pt idx="2248">
                  <c:v>0.0484612418158382</c:v>
                </c:pt>
                <c:pt idx="2249">
                  <c:v>0.0476737030828583</c:v>
                </c:pt>
                <c:pt idx="2250">
                  <c:v>0.0467996175071421</c:v>
                </c:pt>
                <c:pt idx="2251">
                  <c:v>0.0461102578037075</c:v>
                </c:pt>
                <c:pt idx="2252">
                  <c:v>0.0453842650013015</c:v>
                </c:pt>
                <c:pt idx="2253">
                  <c:v>0.0444243846761354</c:v>
                </c:pt>
                <c:pt idx="2254">
                  <c:v>0.0436027516845547</c:v>
                </c:pt>
                <c:pt idx="2255">
                  <c:v>0.0429525420259648</c:v>
                </c:pt>
                <c:pt idx="2256">
                  <c:v>0.0422645497407716</c:v>
                </c:pt>
                <c:pt idx="2257">
                  <c:v>0.0418053252715445</c:v>
                </c:pt>
                <c:pt idx="2258">
                  <c:v>0.0406115213654543</c:v>
                </c:pt>
                <c:pt idx="2259">
                  <c:v>0.04005708431755</c:v>
                </c:pt>
                <c:pt idx="2260">
                  <c:v>0.039459057640786</c:v>
                </c:pt>
                <c:pt idx="2261">
                  <c:v>0.0391179338316604</c:v>
                </c:pt>
                <c:pt idx="2262">
                  <c:v>0.0385586075390082</c:v>
                </c:pt>
                <c:pt idx="2263">
                  <c:v>0.0377587739636412</c:v>
                </c:pt>
                <c:pt idx="2264">
                  <c:v>0.037129424259056</c:v>
                </c:pt>
                <c:pt idx="2265">
                  <c:v>0.0363514686269328</c:v>
                </c:pt>
                <c:pt idx="2266">
                  <c:v>0.0363380625967383</c:v>
                </c:pt>
                <c:pt idx="2267">
                  <c:v>0.0357171441621894</c:v>
                </c:pt>
                <c:pt idx="2268">
                  <c:v>0.0351674790378765</c:v>
                </c:pt>
                <c:pt idx="2269">
                  <c:v>0.0349598898977533</c:v>
                </c:pt>
                <c:pt idx="2270">
                  <c:v>0.0343610627810985</c:v>
                </c:pt>
                <c:pt idx="2271">
                  <c:v>0.033542060839517</c:v>
                </c:pt>
                <c:pt idx="2272">
                  <c:v>0.0327991894275932</c:v>
                </c:pt>
                <c:pt idx="2273">
                  <c:v>0.0321101371582763</c:v>
                </c:pt>
                <c:pt idx="2274">
                  <c:v>0.0318092235739506</c:v>
                </c:pt>
                <c:pt idx="2275">
                  <c:v>0.0312903357984168</c:v>
                </c:pt>
                <c:pt idx="2276">
                  <c:v>0.0308744390760347</c:v>
                </c:pt>
                <c:pt idx="2277">
                  <c:v>0.0307847422934092</c:v>
                </c:pt>
                <c:pt idx="2278">
                  <c:v>0.0305815358410038</c:v>
                </c:pt>
                <c:pt idx="2279">
                  <c:v>0.0303783293885985</c:v>
                </c:pt>
                <c:pt idx="2280">
                  <c:v>0.0300426207929054</c:v>
                </c:pt>
                <c:pt idx="2281">
                  <c:v>0.0295818435114852</c:v>
                </c:pt>
                <c:pt idx="2282">
                  <c:v>0.0284903069804019</c:v>
                </c:pt>
                <c:pt idx="2283">
                  <c:v>0.0282176793800023</c:v>
                </c:pt>
                <c:pt idx="2284">
                  <c:v>0.0277513634775713</c:v>
                </c:pt>
                <c:pt idx="2285">
                  <c:v>0.0272227337759719</c:v>
                </c:pt>
                <c:pt idx="2286">
                  <c:v>0.0267614231183371</c:v>
                </c:pt>
                <c:pt idx="2287">
                  <c:v>0.0266737495029748</c:v>
                </c:pt>
                <c:pt idx="2288">
                  <c:v>0.0265860758876125</c:v>
                </c:pt>
                <c:pt idx="2289">
                  <c:v>0.0261113233864512</c:v>
                </c:pt>
                <c:pt idx="2290">
                  <c:v>0.0257938497223548</c:v>
                </c:pt>
                <c:pt idx="2291">
                  <c:v>0.0255427156046091</c:v>
                </c:pt>
                <c:pt idx="2292">
                  <c:v>0.025301278318816</c:v>
                </c:pt>
                <c:pt idx="2293">
                  <c:v>0.024557093973311</c:v>
                </c:pt>
                <c:pt idx="2294">
                  <c:v>0.0241177027173275</c:v>
                </c:pt>
                <c:pt idx="2295">
                  <c:v>0.024012469931686</c:v>
                </c:pt>
                <c:pt idx="2296">
                  <c:v>0.0239423059323247</c:v>
                </c:pt>
                <c:pt idx="2297">
                  <c:v>0.0234747923159148</c:v>
                </c:pt>
                <c:pt idx="2298">
                  <c:v>0.0229331636020953</c:v>
                </c:pt>
                <c:pt idx="2299">
                  <c:v>0.0227514698293311</c:v>
                </c:pt>
                <c:pt idx="2300">
                  <c:v>0.0226661709116751</c:v>
                </c:pt>
                <c:pt idx="2301">
                  <c:v>0.0219103165635025</c:v>
                </c:pt>
                <c:pt idx="2302">
                  <c:v>0.0212465439842392</c:v>
                </c:pt>
                <c:pt idx="2303">
                  <c:v>0.0211929194789009</c:v>
                </c:pt>
                <c:pt idx="2304">
                  <c:v>0.0209983683645909</c:v>
                </c:pt>
                <c:pt idx="2305">
                  <c:v>0.0208553319991614</c:v>
                </c:pt>
                <c:pt idx="2306">
                  <c:v>0.0207254560181099</c:v>
                </c:pt>
                <c:pt idx="2307">
                  <c:v>0.0204279919755444</c:v>
                </c:pt>
                <c:pt idx="2308">
                  <c:v>0.0199766253652244</c:v>
                </c:pt>
                <c:pt idx="2309">
                  <c:v>0.0195528189641347</c:v>
                </c:pt>
                <c:pt idx="2310">
                  <c:v>0.0194355720335024</c:v>
                </c:pt>
                <c:pt idx="2311">
                  <c:v>0.0192638358109245</c:v>
                </c:pt>
                <c:pt idx="2312">
                  <c:v>0.0187967114973579</c:v>
                </c:pt>
                <c:pt idx="2313">
                  <c:v>0.0187448808696681</c:v>
                </c:pt>
                <c:pt idx="2314">
                  <c:v>0.0187229738152591</c:v>
                </c:pt>
                <c:pt idx="2315">
                  <c:v>0.0184472261200168</c:v>
                </c:pt>
                <c:pt idx="2316">
                  <c:v>0.017861594663896</c:v>
                </c:pt>
                <c:pt idx="2317">
                  <c:v>0.0174987283282174</c:v>
                </c:pt>
                <c:pt idx="2318">
                  <c:v>0.0174085297127807</c:v>
                </c:pt>
                <c:pt idx="2319">
                  <c:v>0.0173342602035364</c:v>
                </c:pt>
                <c:pt idx="2320">
                  <c:v>0.0170679801886696</c:v>
                </c:pt>
                <c:pt idx="2321">
                  <c:v>0.0167139283525421</c:v>
                </c:pt>
                <c:pt idx="2322">
                  <c:v>0.0165497420629093</c:v>
                </c:pt>
                <c:pt idx="2323">
                  <c:v>0.0160708399984773</c:v>
                </c:pt>
                <c:pt idx="2324">
                  <c:v>0.016036247307016</c:v>
                </c:pt>
                <c:pt idx="2325">
                  <c:v>0.0159384330919094</c:v>
                </c:pt>
                <c:pt idx="2326">
                  <c:v>0.0156762206303183</c:v>
                </c:pt>
                <c:pt idx="2327">
                  <c:v>0.0155277075864266</c:v>
                </c:pt>
                <c:pt idx="2328">
                  <c:v>0.0151940794188477</c:v>
                </c:pt>
                <c:pt idx="2329">
                  <c:v>0.0149890976372528</c:v>
                </c:pt>
                <c:pt idx="2330">
                  <c:v>0.0148092144234474</c:v>
                </c:pt>
                <c:pt idx="2331">
                  <c:v>0.0146463873125194</c:v>
                </c:pt>
                <c:pt idx="2332">
                  <c:v>0.0144891738448409</c:v>
                </c:pt>
                <c:pt idx="2333">
                  <c:v>0.0141035507322486</c:v>
                </c:pt>
                <c:pt idx="2334">
                  <c:v>0.0139877624811853</c:v>
                </c:pt>
                <c:pt idx="2335">
                  <c:v>0.0137634538954022</c:v>
                </c:pt>
                <c:pt idx="2336">
                  <c:v>0.0136669367460726</c:v>
                </c:pt>
                <c:pt idx="2337">
                  <c:v>0.0134661280067497</c:v>
                </c:pt>
                <c:pt idx="2338">
                  <c:v>0.0132827864507513</c:v>
                </c:pt>
                <c:pt idx="2339">
                  <c:v>0.0132041584968439</c:v>
                </c:pt>
                <c:pt idx="2340">
                  <c:v>0.0130651686118482</c:v>
                </c:pt>
                <c:pt idx="2341">
                  <c:v>0.0129929211600897</c:v>
                </c:pt>
                <c:pt idx="2342">
                  <c:v>0.0128394717992814</c:v>
                </c:pt>
                <c:pt idx="2343">
                  <c:v>0.0124014730070737</c:v>
                </c:pt>
                <c:pt idx="2344">
                  <c:v>0.0122373276838793</c:v>
                </c:pt>
                <c:pt idx="2345">
                  <c:v>0.0121897846811641</c:v>
                </c:pt>
                <c:pt idx="2346">
                  <c:v>0.0120082932330968</c:v>
                </c:pt>
                <c:pt idx="2347">
                  <c:v>0.0117972737609605</c:v>
                </c:pt>
                <c:pt idx="2348">
                  <c:v>0.0115862542888242</c:v>
                </c:pt>
                <c:pt idx="2349">
                  <c:v>0.0115695908473979</c:v>
                </c:pt>
                <c:pt idx="2350">
                  <c:v>0.0114584064506107</c:v>
                </c:pt>
                <c:pt idx="2351">
                  <c:v>0.0113472220538235</c:v>
                </c:pt>
                <c:pt idx="2352">
                  <c:v>0.0110598875958563</c:v>
                </c:pt>
                <c:pt idx="2353">
                  <c:v>0.0110509560868677</c:v>
                </c:pt>
                <c:pt idx="2354">
                  <c:v>0.0107298623355446</c:v>
                </c:pt>
                <c:pt idx="2355">
                  <c:v>0.0103207355650216</c:v>
                </c:pt>
                <c:pt idx="2356">
                  <c:v>0.0103266878905769</c:v>
                </c:pt>
                <c:pt idx="2357">
                  <c:v>0.0102934415353037</c:v>
                </c:pt>
                <c:pt idx="2358">
                  <c:v>0.0102601951800306</c:v>
                </c:pt>
                <c:pt idx="2359">
                  <c:v>0.00975167973880761</c:v>
                </c:pt>
                <c:pt idx="2360">
                  <c:v>0.00972648527557566</c:v>
                </c:pt>
                <c:pt idx="2361">
                  <c:v>0.00970129081234372</c:v>
                </c:pt>
                <c:pt idx="2362">
                  <c:v>0.0096435286327798</c:v>
                </c:pt>
                <c:pt idx="2363">
                  <c:v>0.0095520900810429</c:v>
                </c:pt>
                <c:pt idx="2364">
                  <c:v>0.00946065152930601</c:v>
                </c:pt>
                <c:pt idx="2365">
                  <c:v>0.00925163397736759</c:v>
                </c:pt>
                <c:pt idx="2366">
                  <c:v>0.0089929310529468</c:v>
                </c:pt>
                <c:pt idx="2367">
                  <c:v>0.00881918468653917</c:v>
                </c:pt>
                <c:pt idx="2368">
                  <c:v>0.00875490057707128</c:v>
                </c:pt>
                <c:pt idx="2369">
                  <c:v>0.00851824890631855</c:v>
                </c:pt>
                <c:pt idx="2370">
                  <c:v>0.00846725894688739</c:v>
                </c:pt>
                <c:pt idx="2371">
                  <c:v>0.00841626898745624</c:v>
                </c:pt>
                <c:pt idx="2372">
                  <c:v>0.00825098298571992</c:v>
                </c:pt>
                <c:pt idx="2373">
                  <c:v>0.00810220386717777</c:v>
                </c:pt>
                <c:pt idx="2374">
                  <c:v>0.00806112810665909</c:v>
                </c:pt>
                <c:pt idx="2375">
                  <c:v>0.00790809141681829</c:v>
                </c:pt>
                <c:pt idx="2376">
                  <c:v>0.0078849386374727</c:v>
                </c:pt>
                <c:pt idx="2377">
                  <c:v>0.0078617858581271</c:v>
                </c:pt>
                <c:pt idx="2378">
                  <c:v>0.00766511425010326</c:v>
                </c:pt>
                <c:pt idx="2379">
                  <c:v>0.00763511469968064</c:v>
                </c:pt>
                <c:pt idx="2380">
                  <c:v>0.0075926342363576</c:v>
                </c:pt>
                <c:pt idx="2381">
                  <c:v>0.00755015377303456</c:v>
                </c:pt>
                <c:pt idx="2382">
                  <c:v>0.00732125779208387</c:v>
                </c:pt>
                <c:pt idx="2383">
                  <c:v>0.00713624989311077</c:v>
                </c:pt>
                <c:pt idx="2384">
                  <c:v>0.00697219990373096</c:v>
                </c:pt>
                <c:pt idx="2385">
                  <c:v>0.00694778758217338</c:v>
                </c:pt>
                <c:pt idx="2386">
                  <c:v>0.00692337526061581</c:v>
                </c:pt>
                <c:pt idx="2387">
                  <c:v>0.00687326687307645</c:v>
                </c:pt>
                <c:pt idx="2388">
                  <c:v>0.00651972838454983</c:v>
                </c:pt>
                <c:pt idx="2389">
                  <c:v>0.00641359679107046</c:v>
                </c:pt>
                <c:pt idx="2390">
                  <c:v>0.0063074651975911</c:v>
                </c:pt>
                <c:pt idx="2391">
                  <c:v>0.00607446386324167</c:v>
                </c:pt>
                <c:pt idx="2392">
                  <c:v>0.00612486309158299</c:v>
                </c:pt>
                <c:pt idx="2393">
                  <c:v>0.00607840704109123</c:v>
                </c:pt>
                <c:pt idx="2394">
                  <c:v>0.00603195099059947</c:v>
                </c:pt>
                <c:pt idx="2395">
                  <c:v>0.00593141758429588</c:v>
                </c:pt>
                <c:pt idx="2396">
                  <c:v>0.00568152688243081</c:v>
                </c:pt>
                <c:pt idx="2397">
                  <c:v>0.00564703871228262</c:v>
                </c:pt>
                <c:pt idx="2398">
                  <c:v>0.00561255054213444</c:v>
                </c:pt>
                <c:pt idx="2399">
                  <c:v>0.00554698968039514</c:v>
                </c:pt>
                <c:pt idx="2400">
                  <c:v>0.00534487538043966</c:v>
                </c:pt>
                <c:pt idx="2401">
                  <c:v>0.00529954051510937</c:v>
                </c:pt>
                <c:pt idx="2402">
                  <c:v>0.00530909610644868</c:v>
                </c:pt>
                <c:pt idx="2403">
                  <c:v>0.00529516457806511</c:v>
                </c:pt>
                <c:pt idx="2404">
                  <c:v>0.00528123304968154</c:v>
                </c:pt>
                <c:pt idx="2405">
                  <c:v>0.00524734884726028</c:v>
                </c:pt>
                <c:pt idx="2406">
                  <c:v>0.00509781103952155</c:v>
                </c:pt>
                <c:pt idx="2407">
                  <c:v>0.00492943552534219</c:v>
                </c:pt>
                <c:pt idx="2408">
                  <c:v>0.00486520345655436</c:v>
                </c:pt>
                <c:pt idx="2409">
                  <c:v>0.00480097138776653</c:v>
                </c:pt>
                <c:pt idx="2410">
                  <c:v>0.00450733048663997</c:v>
                </c:pt>
                <c:pt idx="2411">
                  <c:v>0.0044815301168006</c:v>
                </c:pt>
                <c:pt idx="2412">
                  <c:v>0.00445572974696122</c:v>
                </c:pt>
                <c:pt idx="2413">
                  <c:v>0.00437492037729723</c:v>
                </c:pt>
                <c:pt idx="2414">
                  <c:v>0.00426326177963146</c:v>
                </c:pt>
                <c:pt idx="2415">
                  <c:v>0.00421545186496784</c:v>
                </c:pt>
                <c:pt idx="2416">
                  <c:v>0.00416764195030422</c:v>
                </c:pt>
                <c:pt idx="2417">
                  <c:v>0.0040676804033374</c:v>
                </c:pt>
                <c:pt idx="2418">
                  <c:v>0.00403558099187742</c:v>
                </c:pt>
                <c:pt idx="2419">
                  <c:v>0.00400348158041743</c:v>
                </c:pt>
                <c:pt idx="2420">
                  <c:v>0.00391071302344916</c:v>
                </c:pt>
                <c:pt idx="2421">
                  <c:v>0.00390394926770052</c:v>
                </c:pt>
                <c:pt idx="2422">
                  <c:v>0.00387860342896461</c:v>
                </c:pt>
                <c:pt idx="2423">
                  <c:v>0.00385325759022869</c:v>
                </c:pt>
                <c:pt idx="2424">
                  <c:v>0.00375628511653518</c:v>
                </c:pt>
                <c:pt idx="2425">
                  <c:v>0.00368701106379831</c:v>
                </c:pt>
                <c:pt idx="2426">
                  <c:v>0.00368388734202469</c:v>
                </c:pt>
                <c:pt idx="2427">
                  <c:v>0.00366688004329292</c:v>
                </c:pt>
                <c:pt idx="2428">
                  <c:v>0.00364987274456114</c:v>
                </c:pt>
                <c:pt idx="2429">
                  <c:v>0.00359454367443269</c:v>
                </c:pt>
                <c:pt idx="2430">
                  <c:v>0.00351203168791033</c:v>
                </c:pt>
                <c:pt idx="2431">
                  <c:v>0.00354883288150109</c:v>
                </c:pt>
                <c:pt idx="2432">
                  <c:v>0.00356150518739034</c:v>
                </c:pt>
                <c:pt idx="2433">
                  <c:v>0.0033677523399877</c:v>
                </c:pt>
                <c:pt idx="2434">
                  <c:v>0.00317399949258506</c:v>
                </c:pt>
                <c:pt idx="2435">
                  <c:v>0.0032294205391996</c:v>
                </c:pt>
                <c:pt idx="2436">
                  <c:v>0.00322319723291976</c:v>
                </c:pt>
                <c:pt idx="2437">
                  <c:v>0.00321697392663992</c:v>
                </c:pt>
                <c:pt idx="2438">
                  <c:v>0.00320469060000236</c:v>
                </c:pt>
                <c:pt idx="2439">
                  <c:v>0.00300364208353408</c:v>
                </c:pt>
                <c:pt idx="2440">
                  <c:v>0.00288698679285913</c:v>
                </c:pt>
                <c:pt idx="2441">
                  <c:v>0.00291964397174551</c:v>
                </c:pt>
                <c:pt idx="2442">
                  <c:v>0.00290288183083341</c:v>
                </c:pt>
                <c:pt idx="2443">
                  <c:v>0.0028861196899213</c:v>
                </c:pt>
                <c:pt idx="2444">
                  <c:v>0.00287929117765443</c:v>
                </c:pt>
                <c:pt idx="2445">
                  <c:v>0.00287246266538756</c:v>
                </c:pt>
                <c:pt idx="2446">
                  <c:v>0.00271494709804424</c:v>
                </c:pt>
                <c:pt idx="2447">
                  <c:v>0.00252147887170478</c:v>
                </c:pt>
                <c:pt idx="2448">
                  <c:v>0.00243416571614443</c:v>
                </c:pt>
                <c:pt idx="2449">
                  <c:v>0.00266210943789878</c:v>
                </c:pt>
                <c:pt idx="2450">
                  <c:v>0.00268134365509137</c:v>
                </c:pt>
                <c:pt idx="2451">
                  <c:v>0.00265089730536208</c:v>
                </c:pt>
                <c:pt idx="2452">
                  <c:v>0.00262045095563279</c:v>
                </c:pt>
                <c:pt idx="2453">
                  <c:v>0.00255260625373314</c:v>
                </c:pt>
                <c:pt idx="2454">
                  <c:v>0.00250679467562312</c:v>
                </c:pt>
                <c:pt idx="2455">
                  <c:v>0.0024609830975131</c:v>
                </c:pt>
                <c:pt idx="2456">
                  <c:v>0.00237386425061303</c:v>
                </c:pt>
                <c:pt idx="2457">
                  <c:v>0.00224519337005542</c:v>
                </c:pt>
                <c:pt idx="2458">
                  <c:v>0.00210082945999856</c:v>
                </c:pt>
                <c:pt idx="2459">
                  <c:v>0.00208655325935227</c:v>
                </c:pt>
                <c:pt idx="2460">
                  <c:v>0.00200205900803035</c:v>
                </c:pt>
                <c:pt idx="2461">
                  <c:v>0.0021306823600848</c:v>
                </c:pt>
                <c:pt idx="2462">
                  <c:v>0.00219101394524312</c:v>
                </c:pt>
                <c:pt idx="2463">
                  <c:v>0.00215916540883677</c:v>
                </c:pt>
                <c:pt idx="2464">
                  <c:v>0.00212731687243043</c:v>
                </c:pt>
                <c:pt idx="2465">
                  <c:v>0.00208541272182353</c:v>
                </c:pt>
                <c:pt idx="2466">
                  <c:v>0.00187793728998522</c:v>
                </c:pt>
                <c:pt idx="2467">
                  <c:v>0.00160032312386706</c:v>
                </c:pt>
                <c:pt idx="2468">
                  <c:v>0.00173593114071758</c:v>
                </c:pt>
                <c:pt idx="2469">
                  <c:v>0.00178195390687232</c:v>
                </c:pt>
                <c:pt idx="2470">
                  <c:v>0.00178670102443522</c:v>
                </c:pt>
                <c:pt idx="2471">
                  <c:v>0.00178046783255339</c:v>
                </c:pt>
                <c:pt idx="2472">
                  <c:v>0.00177423464067155</c:v>
                </c:pt>
                <c:pt idx="2473">
                  <c:v>0.00175702113934498</c:v>
                </c:pt>
                <c:pt idx="2474">
                  <c:v>0.00148357889482169</c:v>
                </c:pt>
                <c:pt idx="2475">
                  <c:v>0.00167878778697358</c:v>
                </c:pt>
                <c:pt idx="2476">
                  <c:v>0.00167821996685961</c:v>
                </c:pt>
                <c:pt idx="2477">
                  <c:v>0.00167765214674563</c:v>
                </c:pt>
                <c:pt idx="2478">
                  <c:v>0.00162958104689186</c:v>
                </c:pt>
                <c:pt idx="2479">
                  <c:v>0.00159067796461619</c:v>
                </c:pt>
                <c:pt idx="2480">
                  <c:v>0.00155177488234052</c:v>
                </c:pt>
                <c:pt idx="2481">
                  <c:v>0.00145369230272257</c:v>
                </c:pt>
                <c:pt idx="2482">
                  <c:v>0.00129749966076095</c:v>
                </c:pt>
                <c:pt idx="2483">
                  <c:v>0.00122363083596313</c:v>
                </c:pt>
                <c:pt idx="2484">
                  <c:v>0.00109219056775694</c:v>
                </c:pt>
                <c:pt idx="2485">
                  <c:v>0.00110553418117734</c:v>
                </c:pt>
                <c:pt idx="2486">
                  <c:v>0.0011109038447255</c:v>
                </c:pt>
                <c:pt idx="2487">
                  <c:v>0.00111627350827366</c:v>
                </c:pt>
                <c:pt idx="2488">
                  <c:v>0.00113158127234376</c:v>
                </c:pt>
                <c:pt idx="2489">
                  <c:v>0.00112498489389466</c:v>
                </c:pt>
                <c:pt idx="2490">
                  <c:v>0.00111838851544557</c:v>
                </c:pt>
                <c:pt idx="2491">
                  <c:v>0.00111214489350037</c:v>
                </c:pt>
                <c:pt idx="2492">
                  <c:v>0.00080236769627599</c:v>
                </c:pt>
                <c:pt idx="2493">
                  <c:v>0.000990980434929841</c:v>
                </c:pt>
                <c:pt idx="2494">
                  <c:v>0.00109766913604635</c:v>
                </c:pt>
                <c:pt idx="2495">
                  <c:v>0.00120435783716287</c:v>
                </c:pt>
                <c:pt idx="2496">
                  <c:v>0.00123139332494042</c:v>
                </c:pt>
                <c:pt idx="2497">
                  <c:v>0.00125842881271797</c:v>
                </c:pt>
                <c:pt idx="2498">
                  <c:v>0.00120344901888255</c:v>
                </c:pt>
                <c:pt idx="2499">
                  <c:v>0.00114846922504713</c:v>
                </c:pt>
                <c:pt idx="2500">
                  <c:v>0.000975245911507073</c:v>
                </c:pt>
                <c:pt idx="2501">
                  <c:v>0.00101613406258548</c:v>
                </c:pt>
                <c:pt idx="2502">
                  <c:v>0.00101751862475776</c:v>
                </c:pt>
                <c:pt idx="2503">
                  <c:v>0.000874011098716981</c:v>
                </c:pt>
                <c:pt idx="2504">
                  <c:v>0.000730503572676204</c:v>
                </c:pt>
                <c:pt idx="2505">
                  <c:v>0.000654121821641143</c:v>
                </c:pt>
                <c:pt idx="2506">
                  <c:v>0.000939101992117773</c:v>
                </c:pt>
                <c:pt idx="2507">
                  <c:v>0.00097168831954532</c:v>
                </c:pt>
                <c:pt idx="2508">
                  <c:v>0.00100427464697287</c:v>
                </c:pt>
                <c:pt idx="2509">
                  <c:v>0.000974333121558545</c:v>
                </c:pt>
                <c:pt idx="2510">
                  <c:v>0.000944391596144223</c:v>
                </c:pt>
                <c:pt idx="2511">
                  <c:v>0.000876520860564197</c:v>
                </c:pt>
                <c:pt idx="2512">
                  <c:v>0.000860884541829011</c:v>
                </c:pt>
                <c:pt idx="2513">
                  <c:v>0.00072483107509348</c:v>
                </c:pt>
                <c:pt idx="2514">
                  <c:v>0.000654097944959767</c:v>
                </c:pt>
                <c:pt idx="2515">
                  <c:v>0.000553168166704245</c:v>
                </c:pt>
                <c:pt idx="2516">
                  <c:v>0.000867111166520478</c:v>
                </c:pt>
                <c:pt idx="2517">
                  <c:v>0.000849414893973296</c:v>
                </c:pt>
                <c:pt idx="2518">
                  <c:v>0.000831718621426114</c:v>
                </c:pt>
                <c:pt idx="2519">
                  <c:v>0.000708479921832525</c:v>
                </c:pt>
                <c:pt idx="2520">
                  <c:v>0.000618224605819515</c:v>
                </c:pt>
                <c:pt idx="2521">
                  <c:v>0.000592075098906476</c:v>
                </c:pt>
                <c:pt idx="2522">
                  <c:v>0.000404504605620904</c:v>
                </c:pt>
                <c:pt idx="2523">
                  <c:v>0.000393783028160797</c:v>
                </c:pt>
                <c:pt idx="2524">
                  <c:v>0.000383061450700688</c:v>
                </c:pt>
                <c:pt idx="2525">
                  <c:v>0.000416254422891396</c:v>
                </c:pt>
                <c:pt idx="2526">
                  <c:v>0.000415577632099546</c:v>
                </c:pt>
                <c:pt idx="2527">
                  <c:v>0.000414900841307695</c:v>
                </c:pt>
                <c:pt idx="2528">
                  <c:v>0.000321177073941879</c:v>
                </c:pt>
                <c:pt idx="2529">
                  <c:v>0.000244797897878513</c:v>
                </c:pt>
                <c:pt idx="2530">
                  <c:v>0.000249768807513044</c:v>
                </c:pt>
                <c:pt idx="2531">
                  <c:v>0.000250906229673454</c:v>
                </c:pt>
                <c:pt idx="2532">
                  <c:v>0.000229657885212211</c:v>
                </c:pt>
                <c:pt idx="2533">
                  <c:v>0.000208409540750968</c:v>
                </c:pt>
                <c:pt idx="2534">
                  <c:v>0.000133520826350519</c:v>
                </c:pt>
                <c:pt idx="2535" formatCode="0.00E+00">
                  <c:v>9.51271480725218E-5</c:v>
                </c:pt>
                <c:pt idx="2536">
                  <c:v>0.00012135083301338</c:v>
                </c:pt>
                <c:pt idx="2537">
                  <c:v>0.000131745642250549</c:v>
                </c:pt>
                <c:pt idx="2538">
                  <c:v>0.00013669324037233</c:v>
                </c:pt>
                <c:pt idx="2539" formatCode="0.00E+00">
                  <c:v>5.26753030353626E-5</c:v>
                </c:pt>
                <c:pt idx="2540" formatCode="0.00E+00">
                  <c:v>-3.13426343016051E-5</c:v>
                </c:pt>
                <c:pt idx="2541">
                  <c:v>-0.000160830993746606</c:v>
                </c:pt>
                <c:pt idx="2542" formatCode="0.00E+00">
                  <c:v>-6.76831944126231E-5</c:v>
                </c:pt>
                <c:pt idx="2543" formatCode="0.00E+00">
                  <c:v>-4.31389698114396E-5</c:v>
                </c:pt>
                <c:pt idx="2544" formatCode="0.00E+00">
                  <c:v>-3.35177836282786E-5</c:v>
                </c:pt>
                <c:pt idx="2545" formatCode="0.00E+00">
                  <c:v>-5.36536821945403E-5</c:v>
                </c:pt>
                <c:pt idx="2546" formatCode="0.00E+00">
                  <c:v>-7.37895807608021E-5</c:v>
                </c:pt>
                <c:pt idx="2547">
                  <c:v>-0.000123682564076487</c:v>
                </c:pt>
                <c:pt idx="2548">
                  <c:v>-0.000321436543591763</c:v>
                </c:pt>
                <c:pt idx="2549">
                  <c:v>-0.000400495977060882</c:v>
                </c:pt>
                <c:pt idx="2550">
                  <c:v>-0.000184712804589825</c:v>
                </c:pt>
                <c:pt idx="2551">
                  <c:v>-0.00012479252365579</c:v>
                </c:pt>
                <c:pt idx="2552">
                  <c:v>-0.000144952990065179</c:v>
                </c:pt>
                <c:pt idx="2553">
                  <c:v>-0.000165113456474569</c:v>
                </c:pt>
                <c:pt idx="2554">
                  <c:v>-0.000111622305255751</c:v>
                </c:pt>
                <c:pt idx="2555" formatCode="0.00E+00">
                  <c:v>-9.39449341031627E-5</c:v>
                </c:pt>
                <c:pt idx="2556" formatCode="0.00E+00">
                  <c:v>-9.45056014515174E-5</c:v>
                </c:pt>
                <c:pt idx="2557" formatCode="0.00E+00">
                  <c:v>-9.50662687998729E-5</c:v>
                </c:pt>
                <c:pt idx="2558">
                  <c:v>-0.000230059524468041</c:v>
                </c:pt>
                <c:pt idx="2559">
                  <c:v>-0.000421098188040661</c:v>
                </c:pt>
                <c:pt idx="2560">
                  <c:v>-0.000387957093478873</c:v>
                </c:pt>
                <c:pt idx="2561">
                  <c:v>-0.000371167618851352</c:v>
                </c:pt>
                <c:pt idx="2562">
                  <c:v>-0.000421584023116533</c:v>
                </c:pt>
                <c:pt idx="2563">
                  <c:v>-0.000472000427381714</c:v>
                </c:pt>
                <c:pt idx="2564">
                  <c:v>-0.000620593019624551</c:v>
                </c:pt>
                <c:pt idx="2565">
                  <c:v>-0.000821838259720049</c:v>
                </c:pt>
                <c:pt idx="2566">
                  <c:v>-0.000766699097534251</c:v>
                </c:pt>
                <c:pt idx="2567">
                  <c:v>-0.000652886741617686</c:v>
                </c:pt>
                <c:pt idx="2568">
                  <c:v>-0.000612578571463764</c:v>
                </c:pt>
                <c:pt idx="2569">
                  <c:v>-0.000634636101518782</c:v>
                </c:pt>
                <c:pt idx="2570">
                  <c:v>-0.0006566936315738</c:v>
                </c:pt>
                <c:pt idx="2571">
                  <c:v>-0.000445882080895158</c:v>
                </c:pt>
                <c:pt idx="2572">
                  <c:v>-0.000462554080226139</c:v>
                </c:pt>
                <c:pt idx="2573">
                  <c:v>-0.000479226079557121</c:v>
                </c:pt>
                <c:pt idx="2574">
                  <c:v>-0.000584689813424244</c:v>
                </c:pt>
                <c:pt idx="2575">
                  <c:v>-0.000690977288189589</c:v>
                </c:pt>
                <c:pt idx="2576">
                  <c:v>-0.000748223699982738</c:v>
                </c:pt>
                <c:pt idx="2577">
                  <c:v>-0.000805470111775886</c:v>
                </c:pt>
                <c:pt idx="2578">
                  <c:v>-0.000834265033049463</c:v>
                </c:pt>
                <c:pt idx="2579">
                  <c:v>-0.000778382638161385</c:v>
                </c:pt>
                <c:pt idx="2580">
                  <c:v>-0.000760586873341697</c:v>
                </c:pt>
                <c:pt idx="2581">
                  <c:v>-0.00075475509929098</c:v>
                </c:pt>
                <c:pt idx="2582">
                  <c:v>-0.000754905320624748</c:v>
                </c:pt>
                <c:pt idx="2583">
                  <c:v>-0.000755055541958517</c:v>
                </c:pt>
                <c:pt idx="2584">
                  <c:v>-0.000801947892899938</c:v>
                </c:pt>
                <c:pt idx="2585">
                  <c:v>-0.000848840243841359</c:v>
                </c:pt>
                <c:pt idx="2586">
                  <c:v>-0.000995384177286333</c:v>
                </c:pt>
                <c:pt idx="2587">
                  <c:v>-0.000968991254460628</c:v>
                </c:pt>
                <c:pt idx="2588">
                  <c:v>-0.000942598331634923</c:v>
                </c:pt>
                <c:pt idx="2589">
                  <c:v>-0.000903492161041077</c:v>
                </c:pt>
                <c:pt idx="2590">
                  <c:v>-0.000864385990447232</c:v>
                </c:pt>
                <c:pt idx="2591">
                  <c:v>-0.000798205135997041</c:v>
                </c:pt>
                <c:pt idx="2592">
                  <c:v>-0.000844085908159693</c:v>
                </c:pt>
                <c:pt idx="2593">
                  <c:v>-0.000889966680322346</c:v>
                </c:pt>
                <c:pt idx="2594">
                  <c:v>-0.000983207736256461</c:v>
                </c:pt>
                <c:pt idx="2595">
                  <c:v>-0.00106754788195342</c:v>
                </c:pt>
                <c:pt idx="2596">
                  <c:v>-0.00104955054000177</c:v>
                </c:pt>
                <c:pt idx="2597">
                  <c:v>-0.00103155319805012</c:v>
                </c:pt>
                <c:pt idx="2598">
                  <c:v>-0.0010320172750079</c:v>
                </c:pt>
                <c:pt idx="2599">
                  <c:v>-0.00103248135196569</c:v>
                </c:pt>
                <c:pt idx="2600">
                  <c:v>-0.00104865308129273</c:v>
                </c:pt>
                <c:pt idx="2601">
                  <c:v>-0.00105468586687234</c:v>
                </c:pt>
                <c:pt idx="2602">
                  <c:v>-0.00106071865245196</c:v>
                </c:pt>
                <c:pt idx="2603">
                  <c:v>-0.00132715605144928</c:v>
                </c:pt>
                <c:pt idx="2604">
                  <c:v>-0.00131894789385815</c:v>
                </c:pt>
                <c:pt idx="2605">
                  <c:v>-0.00124351660371791</c:v>
                </c:pt>
                <c:pt idx="2606">
                  <c:v>-0.00119218097496154</c:v>
                </c:pt>
                <c:pt idx="2607">
                  <c:v>-0.0011690445390149</c:v>
                </c:pt>
                <c:pt idx="2608">
                  <c:v>-0.00118047754307152</c:v>
                </c:pt>
                <c:pt idx="2609">
                  <c:v>-0.00119191054712814</c:v>
                </c:pt>
                <c:pt idx="2610">
                  <c:v>-0.00125278400509288</c:v>
                </c:pt>
                <c:pt idx="2611">
                  <c:v>-0.00133789368275626</c:v>
                </c:pt>
                <c:pt idx="2612">
                  <c:v>-0.00134435795845703</c:v>
                </c:pt>
                <c:pt idx="2613">
                  <c:v>-0.0013508222341578</c:v>
                </c:pt>
                <c:pt idx="2614">
                  <c:v>-0.00144521095792291</c:v>
                </c:pt>
                <c:pt idx="2615">
                  <c:v>-0.00144612013546801</c:v>
                </c:pt>
                <c:pt idx="2616">
                  <c:v>-0.00144702931301311</c:v>
                </c:pt>
                <c:pt idx="2617">
                  <c:v>-0.00150857983564321</c:v>
                </c:pt>
                <c:pt idx="2618">
                  <c:v>-0.00155293604704981</c:v>
                </c:pt>
                <c:pt idx="2619">
                  <c:v>-0.00159729225845642</c:v>
                </c:pt>
                <c:pt idx="2620">
                  <c:v>-0.00169702275020537</c:v>
                </c:pt>
                <c:pt idx="2621">
                  <c:v>-0.00179675324195431</c:v>
                </c:pt>
                <c:pt idx="2622">
                  <c:v>-0.00177993925817479</c:v>
                </c:pt>
                <c:pt idx="2623">
                  <c:v>-0.0017650199957728</c:v>
                </c:pt>
                <c:pt idx="2624">
                  <c:v>-0.00173724034013986</c:v>
                </c:pt>
                <c:pt idx="2625">
                  <c:v>-0.00170946068450693</c:v>
                </c:pt>
                <c:pt idx="2626">
                  <c:v>-0.00150159392036731</c:v>
                </c:pt>
                <c:pt idx="2627">
                  <c:v>-0.00155057529398104</c:v>
                </c:pt>
                <c:pt idx="2628">
                  <c:v>-0.00159955666759478</c:v>
                </c:pt>
                <c:pt idx="2629">
                  <c:v>-0.00172350367070526</c:v>
                </c:pt>
                <c:pt idx="2630">
                  <c:v>-0.00177150697883982</c:v>
                </c:pt>
                <c:pt idx="2631">
                  <c:v>-0.00181951028697438</c:v>
                </c:pt>
                <c:pt idx="2632">
                  <c:v>-0.00194876261313216</c:v>
                </c:pt>
                <c:pt idx="2633">
                  <c:v>-0.00193461187496337</c:v>
                </c:pt>
                <c:pt idx="2634">
                  <c:v>-0.00188501274602068</c:v>
                </c:pt>
                <c:pt idx="2635">
                  <c:v>-0.001835413617078</c:v>
                </c:pt>
                <c:pt idx="2636">
                  <c:v>-0.00181869903849</c:v>
                </c:pt>
                <c:pt idx="2637">
                  <c:v>-0.00181067808589584</c:v>
                </c:pt>
                <c:pt idx="2638">
                  <c:v>-0.00180470954846961</c:v>
                </c:pt>
                <c:pt idx="2639">
                  <c:v>-0.00181003255796076</c:v>
                </c:pt>
                <c:pt idx="2640">
                  <c:v>-0.00181535556745192</c:v>
                </c:pt>
                <c:pt idx="2641">
                  <c:v>-0.00215096346281293</c:v>
                </c:pt>
                <c:pt idx="2642">
                  <c:v>-0.00216585962890274</c:v>
                </c:pt>
                <c:pt idx="2643">
                  <c:v>-0.00218075579499256</c:v>
                </c:pt>
                <c:pt idx="2644">
                  <c:v>-0.00231818844114688</c:v>
                </c:pt>
                <c:pt idx="2645">
                  <c:v>-0.00219241143591649</c:v>
                </c:pt>
                <c:pt idx="2646">
                  <c:v>-0.00213106914109988</c:v>
                </c:pt>
                <c:pt idx="2647">
                  <c:v>-0.00206972684628327</c:v>
                </c:pt>
                <c:pt idx="2648">
                  <c:v>-0.00202594982472762</c:v>
                </c:pt>
                <c:pt idx="2649">
                  <c:v>-0.00206022259669017</c:v>
                </c:pt>
                <c:pt idx="2650">
                  <c:v>-0.00209449536865271</c:v>
                </c:pt>
                <c:pt idx="2651">
                  <c:v>-0.00223597347409878</c:v>
                </c:pt>
                <c:pt idx="2652">
                  <c:v>-0.00237745157954486</c:v>
                </c:pt>
                <c:pt idx="2653">
                  <c:v>-0.00241647554633162</c:v>
                </c:pt>
                <c:pt idx="2654">
                  <c:v>-0.00235366607339474</c:v>
                </c:pt>
                <c:pt idx="2655">
                  <c:v>-0.00229085660045785</c:v>
                </c:pt>
                <c:pt idx="2656">
                  <c:v>-0.00223640648586768</c:v>
                </c:pt>
                <c:pt idx="2657">
                  <c:v>-0.00221399733468086</c:v>
                </c:pt>
                <c:pt idx="2658">
                  <c:v>-0.00232670063438559</c:v>
                </c:pt>
                <c:pt idx="2659">
                  <c:v>-0.00243940393409032</c:v>
                </c:pt>
                <c:pt idx="2660">
                  <c:v>-0.00261251248739067</c:v>
                </c:pt>
                <c:pt idx="2661">
                  <c:v>-0.00263307964638435</c:v>
                </c:pt>
                <c:pt idx="2662">
                  <c:v>-0.00265364680537803</c:v>
                </c:pt>
                <c:pt idx="2663">
                  <c:v>-0.00263121918307396</c:v>
                </c:pt>
                <c:pt idx="2664">
                  <c:v>-0.00259002559848439</c:v>
                </c:pt>
                <c:pt idx="2665">
                  <c:v>-0.00254883201389483</c:v>
                </c:pt>
                <c:pt idx="2666">
                  <c:v>-0.0025031018859194</c:v>
                </c:pt>
                <c:pt idx="2667">
                  <c:v>-0.00247924881673053</c:v>
                </c:pt>
                <c:pt idx="2668">
                  <c:v>-0.00241200774567479</c:v>
                </c:pt>
                <c:pt idx="2669">
                  <c:v>-0.00238245927406382</c:v>
                </c:pt>
                <c:pt idx="2670">
                  <c:v>-0.00237175710217523</c:v>
                </c:pt>
                <c:pt idx="2671">
                  <c:v>-0.00236105493028665</c:v>
                </c:pt>
                <c:pt idx="2672">
                  <c:v>-0.00231972577231367</c:v>
                </c:pt>
                <c:pt idx="2673">
                  <c:v>-0.00219066690666864</c:v>
                </c:pt>
                <c:pt idx="2674">
                  <c:v>-0.00217121447806198</c:v>
                </c:pt>
                <c:pt idx="2675">
                  <c:v>-0.00216636244127168</c:v>
                </c:pt>
                <c:pt idx="2676">
                  <c:v>-0.00221064200842944</c:v>
                </c:pt>
                <c:pt idx="2677">
                  <c:v>-0.0022549215755872</c:v>
                </c:pt>
                <c:pt idx="2678">
                  <c:v>-0.00222227966970732</c:v>
                </c:pt>
                <c:pt idx="2679">
                  <c:v>-0.00218963776382744</c:v>
                </c:pt>
                <c:pt idx="2680">
                  <c:v>-0.00214311394827932</c:v>
                </c:pt>
                <c:pt idx="2681">
                  <c:v>-0.00199623176326814</c:v>
                </c:pt>
                <c:pt idx="2682">
                  <c:v>-0.00198213249199136</c:v>
                </c:pt>
                <c:pt idx="2683">
                  <c:v>-0.0019695057238431</c:v>
                </c:pt>
                <c:pt idx="2684">
                  <c:v>-0.00198777717305243</c:v>
                </c:pt>
                <c:pt idx="2685">
                  <c:v>-0.00200604862226177</c:v>
                </c:pt>
                <c:pt idx="2686">
                  <c:v>-0.00197403395558039</c:v>
                </c:pt>
                <c:pt idx="2687">
                  <c:v>-0.00194201928889902</c:v>
                </c:pt>
                <c:pt idx="2688">
                  <c:v>-0.0016305448826016</c:v>
                </c:pt>
                <c:pt idx="2689">
                  <c:v>-0.00136284431454042</c:v>
                </c:pt>
                <c:pt idx="2690">
                  <c:v>-0.00136716779392048</c:v>
                </c:pt>
                <c:pt idx="2691">
                  <c:v>-0.00137149127330055</c:v>
                </c:pt>
                <c:pt idx="2692">
                  <c:v>-0.00141232921592946</c:v>
                </c:pt>
                <c:pt idx="2693">
                  <c:v>-0.00129655738509849</c:v>
                </c:pt>
                <c:pt idx="2694">
                  <c:v>-0.00118415986739863</c:v>
                </c:pt>
                <c:pt idx="2695">
                  <c:v>-0.00106633842289391</c:v>
                </c:pt>
                <c:pt idx="2696">
                  <c:v>-0.000977594710888694</c:v>
                </c:pt>
                <c:pt idx="2697">
                  <c:v>-0.000736317692668254</c:v>
                </c:pt>
                <c:pt idx="2698">
                  <c:v>-0.000680500476507193</c:v>
                </c:pt>
                <c:pt idx="2699">
                  <c:v>-0.000703886839703318</c:v>
                </c:pt>
                <c:pt idx="2700">
                  <c:v>-0.000727273202899442</c:v>
                </c:pt>
                <c:pt idx="2701">
                  <c:v>-0.000555501736673123</c:v>
                </c:pt>
                <c:pt idx="2702">
                  <c:v>-0.000403593840271103</c:v>
                </c:pt>
                <c:pt idx="2703">
                  <c:v>-0.000251685943869083</c:v>
                </c:pt>
                <c:pt idx="2704">
                  <c:v>-0.000175772712786018</c:v>
                </c:pt>
                <c:pt idx="2705">
                  <c:v>0.000115669070188902</c:v>
                </c:pt>
                <c:pt idx="2706">
                  <c:v>0.000282361114397135</c:v>
                </c:pt>
                <c:pt idx="2707">
                  <c:v>0.000358595137079573</c:v>
                </c:pt>
                <c:pt idx="2708">
                  <c:v>0.000389303838214558</c:v>
                </c:pt>
                <c:pt idx="2709">
                  <c:v>0.000331705752223498</c:v>
                </c:pt>
                <c:pt idx="2710">
                  <c:v>0.000274107666232437</c:v>
                </c:pt>
                <c:pt idx="2711">
                  <c:v>0.000643643043365856</c:v>
                </c:pt>
                <c:pt idx="2712">
                  <c:v>0.0011334514802724</c:v>
                </c:pt>
                <c:pt idx="2713">
                  <c:v>0.00119109511292477</c:v>
                </c:pt>
                <c:pt idx="2714">
                  <c:v>0.001254750786035</c:v>
                </c:pt>
                <c:pt idx="2715">
                  <c:v>0.00132401850773349</c:v>
                </c:pt>
                <c:pt idx="2716">
                  <c:v>0.00139328622943198</c:v>
                </c:pt>
                <c:pt idx="2717">
                  <c:v>0.00151771474977921</c:v>
                </c:pt>
                <c:pt idx="2718">
                  <c:v>0.00168810636898188</c:v>
                </c:pt>
                <c:pt idx="2719">
                  <c:v>0.00182135349367669</c:v>
                </c:pt>
                <c:pt idx="2720">
                  <c:v>0.00194873205175787</c:v>
                </c:pt>
                <c:pt idx="2721">
                  <c:v>0.002265914372363</c:v>
                </c:pt>
                <c:pt idx="2722">
                  <c:v>0.0026260880950797</c:v>
                </c:pt>
                <c:pt idx="2723">
                  <c:v>0.00265835809505007</c:v>
                </c:pt>
                <c:pt idx="2724">
                  <c:v>0.00272964181213529</c:v>
                </c:pt>
                <c:pt idx="2725">
                  <c:v>0.00280551638567746</c:v>
                </c:pt>
                <c:pt idx="2726">
                  <c:v>0.00310873675565279</c:v>
                </c:pt>
                <c:pt idx="2727">
                  <c:v>0.00323270967550254</c:v>
                </c:pt>
                <c:pt idx="2728">
                  <c:v>0.00335668259535229</c:v>
                </c:pt>
                <c:pt idx="2729">
                  <c:v>0.00348849533474525</c:v>
                </c:pt>
                <c:pt idx="2730">
                  <c:v>0.00384937308713693</c:v>
                </c:pt>
                <c:pt idx="2731">
                  <c:v>0.00404880753902417</c:v>
                </c:pt>
                <c:pt idx="2732">
                  <c:v>0.00424824199091139</c:v>
                </c:pt>
                <c:pt idx="2733">
                  <c:v>0.00429578583411489</c:v>
                </c:pt>
                <c:pt idx="2734">
                  <c:v>0.00462002534491132</c:v>
                </c:pt>
                <c:pt idx="2735">
                  <c:v>0.00478813147378073</c:v>
                </c:pt>
                <c:pt idx="2736">
                  <c:v>0.00488580155923964</c:v>
                </c:pt>
                <c:pt idx="2737">
                  <c:v>0.00498347164469854</c:v>
                </c:pt>
                <c:pt idx="2738">
                  <c:v>0.00501791454647476</c:v>
                </c:pt>
                <c:pt idx="2739">
                  <c:v>0.00518888563465316</c:v>
                </c:pt>
                <c:pt idx="2740">
                  <c:v>0.0053464373721853</c:v>
                </c:pt>
                <c:pt idx="2741">
                  <c:v>0.00554791616124929</c:v>
                </c:pt>
                <c:pt idx="2742">
                  <c:v>0.0057363320454312</c:v>
                </c:pt>
                <c:pt idx="2743">
                  <c:v>0.00614808829790993</c:v>
                </c:pt>
                <c:pt idx="2744">
                  <c:v>0.00617849002264304</c:v>
                </c:pt>
                <c:pt idx="2745">
                  <c:v>0.0062516056186281</c:v>
                </c:pt>
                <c:pt idx="2746">
                  <c:v>0.00655304501830535</c:v>
                </c:pt>
                <c:pt idx="2747">
                  <c:v>0.00693532203802048</c:v>
                </c:pt>
                <c:pt idx="2748">
                  <c:v>0.00696043405761091</c:v>
                </c:pt>
                <c:pt idx="2749">
                  <c:v>0.00707942732971586</c:v>
                </c:pt>
                <c:pt idx="2750">
                  <c:v>0.00717476614482095</c:v>
                </c:pt>
                <c:pt idx="2751">
                  <c:v>0.00727010495992605</c:v>
                </c:pt>
                <c:pt idx="2752">
                  <c:v>0.00728160534361818</c:v>
                </c:pt>
                <c:pt idx="2753">
                  <c:v>0.00733230626521727</c:v>
                </c:pt>
                <c:pt idx="2754">
                  <c:v>0.00755487488983759</c:v>
                </c:pt>
                <c:pt idx="2755">
                  <c:v>0.0077092198293701</c:v>
                </c:pt>
                <c:pt idx="2756">
                  <c:v>0.00778842505294695</c:v>
                </c:pt>
                <c:pt idx="2757">
                  <c:v>0.00802482308889822</c:v>
                </c:pt>
                <c:pt idx="2758">
                  <c:v>0.00821308931418883</c:v>
                </c:pt>
                <c:pt idx="2759">
                  <c:v>0.00827621493546231</c:v>
                </c:pt>
                <c:pt idx="2760">
                  <c:v>0.0083393405567358</c:v>
                </c:pt>
                <c:pt idx="2761">
                  <c:v>0.00848671969442527</c:v>
                </c:pt>
                <c:pt idx="2762">
                  <c:v>0.00860904024703098</c:v>
                </c:pt>
                <c:pt idx="2763">
                  <c:v>0.00873136079963669</c:v>
                </c:pt>
                <c:pt idx="2764">
                  <c:v>0.00873369112626322</c:v>
                </c:pt>
                <c:pt idx="2765">
                  <c:v>0.00886750318590898</c:v>
                </c:pt>
                <c:pt idx="2766">
                  <c:v>0.00887651660280681</c:v>
                </c:pt>
                <c:pt idx="2767">
                  <c:v>0.00920523779081167</c:v>
                </c:pt>
                <c:pt idx="2768">
                  <c:v>0.00930072531150421</c:v>
                </c:pt>
                <c:pt idx="2769">
                  <c:v>0.00939621283219676</c:v>
                </c:pt>
                <c:pt idx="2770">
                  <c:v>0.00956821777774147</c:v>
                </c:pt>
                <c:pt idx="2771">
                  <c:v>0.0096975235352775</c:v>
                </c:pt>
                <c:pt idx="2772">
                  <c:v>0.00976038440064749</c:v>
                </c:pt>
                <c:pt idx="2773">
                  <c:v>0.00974380616852564</c:v>
                </c:pt>
                <c:pt idx="2774">
                  <c:v>0.00972722793640379</c:v>
                </c:pt>
                <c:pt idx="2775">
                  <c:v>0.00993936640846404</c:v>
                </c:pt>
                <c:pt idx="2776">
                  <c:v>0.0101504706118418</c:v>
                </c:pt>
                <c:pt idx="2777">
                  <c:v>0.0101717272828765</c:v>
                </c:pt>
                <c:pt idx="2778">
                  <c:v>0.0101929839539113</c:v>
                </c:pt>
                <c:pt idx="2779">
                  <c:v>0.0102346716723754</c:v>
                </c:pt>
                <c:pt idx="2780">
                  <c:v>0.0102619568542561</c:v>
                </c:pt>
                <c:pt idx="2781">
                  <c:v>0.0102724060485297</c:v>
                </c:pt>
                <c:pt idx="2782">
                  <c:v>0.0102828552428032</c:v>
                </c:pt>
                <c:pt idx="2783">
                  <c:v>0.0103285183290414</c:v>
                </c:pt>
                <c:pt idx="2784">
                  <c:v>0.0103369319166347</c:v>
                </c:pt>
                <c:pt idx="2785">
                  <c:v>0.0103032134513293</c:v>
                </c:pt>
                <c:pt idx="2786">
                  <c:v>0.0102694949860238</c:v>
                </c:pt>
                <c:pt idx="2787">
                  <c:v>0.0101027897124758</c:v>
                </c:pt>
                <c:pt idx="2788">
                  <c:v>0.0102523068144604</c:v>
                </c:pt>
                <c:pt idx="2789">
                  <c:v>0.0102969511890051</c:v>
                </c:pt>
                <c:pt idx="2790">
                  <c:v>0.0103093199529992</c:v>
                </c:pt>
                <c:pt idx="2791">
                  <c:v>0.0103216887169933</c:v>
                </c:pt>
                <c:pt idx="2792">
                  <c:v>0.0105181396906108</c:v>
                </c:pt>
                <c:pt idx="2793">
                  <c:v>0.0106034549648527</c:v>
                </c:pt>
                <c:pt idx="2794">
                  <c:v>0.0106110833542924</c:v>
                </c:pt>
                <c:pt idx="2795">
                  <c:v>0.0105682499706717</c:v>
                </c:pt>
                <c:pt idx="2796">
                  <c:v>0.0105254165870511</c:v>
                </c:pt>
                <c:pt idx="2797">
                  <c:v>0.0105449265516228</c:v>
                </c:pt>
                <c:pt idx="2798">
                  <c:v>0.0105395944555302</c:v>
                </c:pt>
                <c:pt idx="2799">
                  <c:v>0.0105342623594376</c:v>
                </c:pt>
                <c:pt idx="2800">
                  <c:v>0.0104559578212313</c:v>
                </c:pt>
                <c:pt idx="2801">
                  <c:v>0.0104786323040321</c:v>
                </c:pt>
                <c:pt idx="2802">
                  <c:v>0.0105851146278573</c:v>
                </c:pt>
                <c:pt idx="2803">
                  <c:v>0.0106082220829739</c:v>
                </c:pt>
                <c:pt idx="2804">
                  <c:v>0.0106933295666294</c:v>
                </c:pt>
                <c:pt idx="2805">
                  <c:v>0.0107205998261419</c:v>
                </c:pt>
                <c:pt idx="2806">
                  <c:v>0.0107478700856545</c:v>
                </c:pt>
                <c:pt idx="2807">
                  <c:v>0.0108303196197785</c:v>
                </c:pt>
                <c:pt idx="2808">
                  <c:v>0.0109127691539025</c:v>
                </c:pt>
                <c:pt idx="2809">
                  <c:v>0.0109769663682763</c:v>
                </c:pt>
                <c:pt idx="2810">
                  <c:v>0.0110411635826502</c:v>
                </c:pt>
                <c:pt idx="2811">
                  <c:v>0.0111431114999469</c:v>
                </c:pt>
                <c:pt idx="2812">
                  <c:v>0.0112912491624352</c:v>
                </c:pt>
                <c:pt idx="2813">
                  <c:v>0.0114842643987649</c:v>
                </c:pt>
                <c:pt idx="2814">
                  <c:v>0.0117482158835992</c:v>
                </c:pt>
                <c:pt idx="2815">
                  <c:v>0.011773585133893</c:v>
                </c:pt>
                <c:pt idx="2816">
                  <c:v>0.0120870319325393</c:v>
                </c:pt>
                <c:pt idx="2817">
                  <c:v>0.0124537142752608</c:v>
                </c:pt>
                <c:pt idx="2818">
                  <c:v>0.0125771054009702</c:v>
                </c:pt>
                <c:pt idx="2819">
                  <c:v>0.0128246788992015</c:v>
                </c:pt>
                <c:pt idx="2820">
                  <c:v>0.0133601777142682</c:v>
                </c:pt>
                <c:pt idx="2821">
                  <c:v>0.0140049933495114</c:v>
                </c:pt>
                <c:pt idx="2822">
                  <c:v>0.0145128929100472</c:v>
                </c:pt>
                <c:pt idx="2823">
                  <c:v>0.0151206130823632</c:v>
                </c:pt>
                <c:pt idx="2824">
                  <c:v>0.0157895646023276</c:v>
                </c:pt>
                <c:pt idx="2825">
                  <c:v>0.0166274580367628</c:v>
                </c:pt>
                <c:pt idx="2826">
                  <c:v>0.0173652993152032</c:v>
                </c:pt>
                <c:pt idx="2827">
                  <c:v>0.0186743450835934</c:v>
                </c:pt>
                <c:pt idx="2828">
                  <c:v>0.0197729178323497</c:v>
                </c:pt>
                <c:pt idx="2829">
                  <c:v>0.0206484899316059</c:v>
                </c:pt>
                <c:pt idx="2830">
                  <c:v>0.0217181840547028</c:v>
                </c:pt>
                <c:pt idx="2831">
                  <c:v>0.0225322062820014</c:v>
                </c:pt>
                <c:pt idx="2832">
                  <c:v>0.0237226125306967</c:v>
                </c:pt>
                <c:pt idx="2833">
                  <c:v>0.0253491556491585</c:v>
                </c:pt>
                <c:pt idx="2834">
                  <c:v>0.0272231386797023</c:v>
                </c:pt>
                <c:pt idx="2835">
                  <c:v>0.0287232142386024</c:v>
                </c:pt>
                <c:pt idx="2836">
                  <c:v>0.0306546052656632</c:v>
                </c:pt>
                <c:pt idx="2837">
                  <c:v>0.0327545452465842</c:v>
                </c:pt>
                <c:pt idx="2838">
                  <c:v>0.0351302599446688</c:v>
                </c:pt>
                <c:pt idx="2839">
                  <c:v>0.03760150691031</c:v>
                </c:pt>
                <c:pt idx="2840">
                  <c:v>0.0401071418394129</c:v>
                </c:pt>
                <c:pt idx="2841">
                  <c:v>0.0430719300581489</c:v>
                </c:pt>
                <c:pt idx="2842">
                  <c:v>0.0466368662900384</c:v>
                </c:pt>
                <c:pt idx="2843">
                  <c:v>0.0499150359088083</c:v>
                </c:pt>
                <c:pt idx="2844">
                  <c:v>0.0535121966702978</c:v>
                </c:pt>
                <c:pt idx="2845">
                  <c:v>0.0574180829929415</c:v>
                </c:pt>
                <c:pt idx="2846">
                  <c:v>0.0620496748313932</c:v>
                </c:pt>
                <c:pt idx="2847">
                  <c:v>0.0666173423500525</c:v>
                </c:pt>
                <c:pt idx="2848">
                  <c:v>0.0713158960506253</c:v>
                </c:pt>
                <c:pt idx="2849">
                  <c:v>0.0763634530108136</c:v>
                </c:pt>
                <c:pt idx="2850">
                  <c:v>0.0819896837109168</c:v>
                </c:pt>
                <c:pt idx="2851">
                  <c:v>0.0879802032246057</c:v>
                </c:pt>
                <c:pt idx="2852">
                  <c:v>0.0941632456517633</c:v>
                </c:pt>
                <c:pt idx="2853">
                  <c:v>0.100540513757036</c:v>
                </c:pt>
                <c:pt idx="2854">
                  <c:v>0.10746435291587</c:v>
                </c:pt>
                <c:pt idx="2855">
                  <c:v>0.115325194161003</c:v>
                </c:pt>
                <c:pt idx="2856">
                  <c:v>0.12296538632042</c:v>
                </c:pt>
                <c:pt idx="2857">
                  <c:v>0.13122910946893</c:v>
                </c:pt>
                <c:pt idx="2858">
                  <c:v>0.140019178748472</c:v>
                </c:pt>
                <c:pt idx="2859">
                  <c:v>0.149144915647763</c:v>
                </c:pt>
                <c:pt idx="2860">
                  <c:v>0.158164298727183</c:v>
                </c:pt>
                <c:pt idx="2861">
                  <c:v>0.168172113355289</c:v>
                </c:pt>
                <c:pt idx="2862">
                  <c:v>0.178929172469262</c:v>
                </c:pt>
                <c:pt idx="2863">
                  <c:v>0.189494842742816</c:v>
                </c:pt>
                <c:pt idx="2864">
                  <c:v>0.201284088645312</c:v>
                </c:pt>
                <c:pt idx="2865">
                  <c:v>0.213342137467751</c:v>
                </c:pt>
                <c:pt idx="2866">
                  <c:v>0.22611735602898</c:v>
                </c:pt>
                <c:pt idx="2867">
                  <c:v>0.238976300282446</c:v>
                </c:pt>
                <c:pt idx="2868">
                  <c:v>0.252780427511709</c:v>
                </c:pt>
                <c:pt idx="2869">
                  <c:v>0.266956542768767</c:v>
                </c:pt>
                <c:pt idx="2870">
                  <c:v>0.281755243421267</c:v>
                </c:pt>
                <c:pt idx="2871">
                  <c:v>0.296840295142331</c:v>
                </c:pt>
                <c:pt idx="2872">
                  <c:v>0.313100056272367</c:v>
                </c:pt>
                <c:pt idx="2873">
                  <c:v>0.329615233815588</c:v>
                </c:pt>
                <c:pt idx="2874">
                  <c:v>0.346537162218251</c:v>
                </c:pt>
                <c:pt idx="2875">
                  <c:v>0.363175763223154</c:v>
                </c:pt>
                <c:pt idx="2876">
                  <c:v>0.378596045739547</c:v>
                </c:pt>
                <c:pt idx="2877">
                  <c:v>0.396500238344023</c:v>
                </c:pt>
                <c:pt idx="2878">
                  <c:v>0.416235599108792</c:v>
                </c:pt>
                <c:pt idx="2879">
                  <c:v>0.436622092719903</c:v>
                </c:pt>
                <c:pt idx="2880">
                  <c:v>0.457360547101605</c:v>
                </c:pt>
                <c:pt idx="2881">
                  <c:v>0.479312737789967</c:v>
                </c:pt>
                <c:pt idx="2882">
                  <c:v>0.501055036106526</c:v>
                </c:pt>
                <c:pt idx="2883">
                  <c:v>0.524221355465032</c:v>
                </c:pt>
                <c:pt idx="2884">
                  <c:v>0.547775783956486</c:v>
                </c:pt>
                <c:pt idx="2885">
                  <c:v>0.572399079201527</c:v>
                </c:pt>
                <c:pt idx="2886">
                  <c:v>0.597195567715764</c:v>
                </c:pt>
                <c:pt idx="2887">
                  <c:v>0.621396853371643</c:v>
                </c:pt>
              </c:numCache>
            </c:numRef>
          </c:yVal>
          <c:smooth val="1"/>
        </c:ser>
        <c:dLbls>
          <c:showLegendKey val="0"/>
          <c:showVal val="0"/>
          <c:showCatName val="0"/>
          <c:showSerName val="0"/>
          <c:showPercent val="0"/>
          <c:showBubbleSize val="0"/>
        </c:dLbls>
        <c:axId val="-2048652504"/>
        <c:axId val="-2047196008"/>
      </c:scatterChart>
      <c:valAx>
        <c:axId val="-2071113128"/>
        <c:scaling>
          <c:orientation val="minMax"/>
          <c:max val="17.5"/>
          <c:min val="4.0"/>
        </c:scaling>
        <c:delete val="0"/>
        <c:axPos val="b"/>
        <c:title>
          <c:tx>
            <c:rich>
              <a:bodyPr/>
              <a:lstStyle/>
              <a:p>
                <a:pPr>
                  <a:defRPr/>
                </a:pPr>
                <a:r>
                  <a:rPr lang="en-GB"/>
                  <a:t>Volume (mL)</a:t>
                </a:r>
              </a:p>
            </c:rich>
          </c:tx>
          <c:layout/>
          <c:overlay val="0"/>
        </c:title>
        <c:numFmt formatCode="General" sourceLinked="1"/>
        <c:majorTickMark val="out"/>
        <c:minorTickMark val="none"/>
        <c:tickLblPos val="nextTo"/>
        <c:spPr>
          <a:ln w="25400">
            <a:solidFill>
              <a:schemeClr val="tx1"/>
            </a:solidFill>
          </a:ln>
        </c:spPr>
        <c:txPr>
          <a:bodyPr rot="0" vert="horz"/>
          <a:lstStyle/>
          <a:p>
            <a:pPr>
              <a:defRPr sz="1000" b="1" i="0" u="none" strike="noStrike" baseline="0">
                <a:solidFill>
                  <a:sysClr val="windowText" lastClr="000000"/>
                </a:solidFill>
                <a:latin typeface="Calibri"/>
                <a:ea typeface="Calibri"/>
                <a:cs typeface="Calibri"/>
              </a:defRPr>
            </a:pPr>
            <a:endParaRPr lang="en-US"/>
          </a:p>
        </c:txPr>
        <c:crossAx val="-2047617896"/>
        <c:crossesAt val="0.0"/>
        <c:crossBetween val="midCat"/>
        <c:majorUnit val="2.0"/>
      </c:valAx>
      <c:valAx>
        <c:axId val="-2047617896"/>
        <c:scaling>
          <c:logBase val="10.0"/>
          <c:orientation val="minMax"/>
          <c:max val="2.0E8"/>
          <c:min val="1.0"/>
        </c:scaling>
        <c:delete val="0"/>
        <c:axPos val="l"/>
        <c:title>
          <c:tx>
            <c:rich>
              <a:bodyPr rot="-5400000" vert="horz"/>
              <a:lstStyle/>
              <a:p>
                <a:pPr>
                  <a:defRPr/>
                </a:pPr>
                <a:r>
                  <a:rPr lang="en-GB" dirty="0"/>
                  <a:t>Molecular </a:t>
                </a:r>
                <a:r>
                  <a:rPr lang="en-GB" dirty="0" smtClean="0"/>
                  <a:t>mass (g/</a:t>
                </a:r>
                <a:r>
                  <a:rPr lang="en-GB" dirty="0" err="1" smtClean="0"/>
                  <a:t>mol</a:t>
                </a:r>
                <a:r>
                  <a:rPr lang="en-GB" dirty="0" smtClean="0"/>
                  <a:t>)</a:t>
                </a:r>
                <a:endParaRPr lang="en-GB" dirty="0"/>
              </a:p>
            </c:rich>
          </c:tx>
          <c:layout>
            <c:manualLayout>
              <c:xMode val="edge"/>
              <c:yMode val="edge"/>
              <c:x val="0.0163420773139439"/>
              <c:y val="0.352257725253588"/>
            </c:manualLayout>
          </c:layout>
          <c:overlay val="0"/>
        </c:title>
        <c:numFmt formatCode="0.00E+00" sourceLinked="0"/>
        <c:majorTickMark val="out"/>
        <c:minorTickMark val="none"/>
        <c:tickLblPos val="nextTo"/>
        <c:spPr>
          <a:ln w="25400">
            <a:solidFill>
              <a:schemeClr val="tx1"/>
            </a:solidFill>
          </a:ln>
        </c:spPr>
        <c:txPr>
          <a:bodyPr/>
          <a:lstStyle/>
          <a:p>
            <a:pPr>
              <a:defRPr b="1"/>
            </a:pPr>
            <a:endParaRPr lang="en-US"/>
          </a:p>
        </c:txPr>
        <c:crossAx val="-2071113128"/>
        <c:crosses val="autoZero"/>
        <c:crossBetween val="midCat"/>
      </c:valAx>
      <c:valAx>
        <c:axId val="-2048652504"/>
        <c:scaling>
          <c:orientation val="minMax"/>
        </c:scaling>
        <c:delete val="1"/>
        <c:axPos val="b"/>
        <c:numFmt formatCode="General" sourceLinked="1"/>
        <c:majorTickMark val="out"/>
        <c:minorTickMark val="none"/>
        <c:tickLblPos val="nextTo"/>
        <c:crossAx val="-2047196008"/>
        <c:crosses val="autoZero"/>
        <c:crossBetween val="midCat"/>
      </c:valAx>
      <c:valAx>
        <c:axId val="-2047196008"/>
        <c:scaling>
          <c:orientation val="minMax"/>
          <c:max val="0.4"/>
          <c:min val="-0.1"/>
        </c:scaling>
        <c:delete val="0"/>
        <c:axPos val="r"/>
        <c:title>
          <c:tx>
            <c:rich>
              <a:bodyPr rot="-5400000" vert="horz"/>
              <a:lstStyle/>
              <a:p>
                <a:pPr>
                  <a:defRPr/>
                </a:pPr>
                <a:r>
                  <a:rPr lang="en-GB" dirty="0" smtClean="0"/>
                  <a:t>Differential</a:t>
                </a:r>
                <a:r>
                  <a:rPr lang="en-GB" baseline="0" dirty="0" smtClean="0"/>
                  <a:t> Refractive Index (</a:t>
                </a:r>
                <a:r>
                  <a:rPr lang="en-GB" dirty="0" err="1" smtClean="0"/>
                  <a:t>dRI</a:t>
                </a:r>
                <a:r>
                  <a:rPr lang="en-GB" dirty="0" smtClean="0"/>
                  <a:t>)</a:t>
                </a:r>
                <a:endParaRPr lang="en-GB" dirty="0"/>
              </a:p>
            </c:rich>
          </c:tx>
          <c:layout/>
          <c:overlay val="0"/>
        </c:title>
        <c:numFmt formatCode="#,##0.00" sourceLinked="0"/>
        <c:majorTickMark val="out"/>
        <c:minorTickMark val="none"/>
        <c:tickLblPos val="nextTo"/>
        <c:spPr>
          <a:ln w="25400">
            <a:solidFill>
              <a:schemeClr val="tx1"/>
            </a:solidFill>
          </a:ln>
        </c:spPr>
        <c:txPr>
          <a:bodyPr/>
          <a:lstStyle/>
          <a:p>
            <a:pPr>
              <a:defRPr b="1">
                <a:solidFill>
                  <a:sysClr val="windowText" lastClr="000000"/>
                </a:solidFill>
              </a:defRPr>
            </a:pPr>
            <a:endParaRPr lang="en-US"/>
          </a:p>
        </c:txPr>
        <c:crossAx val="-2048652504"/>
        <c:crosses val="max"/>
        <c:crossBetween val="midCat"/>
        <c:majorUnit val="0.1"/>
        <c:minorUnit val="0.1"/>
      </c:valAx>
    </c:plotArea>
    <c:legend>
      <c:legendPos val="r"/>
      <c:layout>
        <c:manualLayout>
          <c:xMode val="edge"/>
          <c:yMode val="edge"/>
          <c:x val="0.213227641597094"/>
          <c:y val="0.202717936755996"/>
          <c:w val="0.252607157155105"/>
          <c:h val="0.140304173060555"/>
        </c:manualLayout>
      </c:layout>
      <c:overlay val="0"/>
    </c:legend>
    <c:plotVisOnly val="1"/>
    <c:dispBlanksAs val="gap"/>
    <c:showDLblsOverMax val="0"/>
  </c:chart>
  <c:spPr>
    <a:ln>
      <a:noFill/>
    </a:ln>
  </c:sp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scFvT</a:t>
            </a:r>
          </a:p>
        </c:rich>
      </c:tx>
      <c:layout>
        <c:manualLayout>
          <c:xMode val="edge"/>
          <c:yMode val="edge"/>
          <c:x val="0.442629285043309"/>
          <c:y val="0.00380702412198475"/>
        </c:manualLayout>
      </c:layout>
      <c:overlay val="0"/>
    </c:title>
    <c:autoTitleDeleted val="0"/>
    <c:plotArea>
      <c:layout>
        <c:manualLayout>
          <c:layoutTarget val="inner"/>
          <c:xMode val="edge"/>
          <c:yMode val="edge"/>
          <c:x val="0.188758474579967"/>
          <c:y val="0.0867429071366079"/>
          <c:w val="0.643222737736048"/>
          <c:h val="0.742234095738033"/>
        </c:manualLayout>
      </c:layout>
      <c:scatterChart>
        <c:scatterStyle val="smoothMarker"/>
        <c:varyColors val="0"/>
        <c:ser>
          <c:idx val="1"/>
          <c:order val="1"/>
          <c:tx>
            <c:v>Molecular Mass</c:v>
          </c:tx>
          <c:marker>
            <c:symbol val="none"/>
          </c:marker>
          <c:xVal>
            <c:numRef>
              <c:f>'Sample 2 previous'!$C$2:$C$205</c:f>
              <c:numCache>
                <c:formatCode>General</c:formatCode>
                <c:ptCount val="204"/>
                <c:pt idx="0">
                  <c:v>14.8799627969908</c:v>
                </c:pt>
                <c:pt idx="1">
                  <c:v>14.8861051345272</c:v>
                </c:pt>
                <c:pt idx="2">
                  <c:v>14.8922474720636</c:v>
                </c:pt>
                <c:pt idx="3">
                  <c:v>14.8983898096</c:v>
                </c:pt>
                <c:pt idx="4">
                  <c:v>14.9045321471363</c:v>
                </c:pt>
                <c:pt idx="5">
                  <c:v>14.9106744846727</c:v>
                </c:pt>
                <c:pt idx="6">
                  <c:v>14.9168168222091</c:v>
                </c:pt>
                <c:pt idx="7">
                  <c:v>14.9229591597454</c:v>
                </c:pt>
                <c:pt idx="8">
                  <c:v>14.9291014972818</c:v>
                </c:pt>
                <c:pt idx="9">
                  <c:v>14.9352438348182</c:v>
                </c:pt>
                <c:pt idx="10">
                  <c:v>14.9413861723546</c:v>
                </c:pt>
                <c:pt idx="11">
                  <c:v>14.9475285098909</c:v>
                </c:pt>
                <c:pt idx="12">
                  <c:v>14.9536708474273</c:v>
                </c:pt>
                <c:pt idx="13">
                  <c:v>14.9598131849637</c:v>
                </c:pt>
                <c:pt idx="14">
                  <c:v>14.9659555225001</c:v>
                </c:pt>
                <c:pt idx="15">
                  <c:v>14.9720978600364</c:v>
                </c:pt>
                <c:pt idx="16">
                  <c:v>14.9782401975728</c:v>
                </c:pt>
                <c:pt idx="17">
                  <c:v>14.9843825351092</c:v>
                </c:pt>
                <c:pt idx="18">
                  <c:v>14.9905248726455</c:v>
                </c:pt>
                <c:pt idx="19">
                  <c:v>14.9966672101819</c:v>
                </c:pt>
                <c:pt idx="20">
                  <c:v>15.0028095477183</c:v>
                </c:pt>
                <c:pt idx="21">
                  <c:v>15.0089518852547</c:v>
                </c:pt>
                <c:pt idx="22">
                  <c:v>15.015094222791</c:v>
                </c:pt>
                <c:pt idx="23">
                  <c:v>15.0212365603274</c:v>
                </c:pt>
                <c:pt idx="24">
                  <c:v>15.0273788978638</c:v>
                </c:pt>
                <c:pt idx="25">
                  <c:v>15.0335212354001</c:v>
                </c:pt>
                <c:pt idx="26">
                  <c:v>15.0396635729365</c:v>
                </c:pt>
                <c:pt idx="27">
                  <c:v>15.0458059104729</c:v>
                </c:pt>
                <c:pt idx="28">
                  <c:v>15.0519482480093</c:v>
                </c:pt>
                <c:pt idx="29">
                  <c:v>15.0580905855456</c:v>
                </c:pt>
                <c:pt idx="30">
                  <c:v>15.064232923082</c:v>
                </c:pt>
                <c:pt idx="31">
                  <c:v>15.0703752606184</c:v>
                </c:pt>
                <c:pt idx="32">
                  <c:v>15.0765175981548</c:v>
                </c:pt>
                <c:pt idx="33">
                  <c:v>15.0826599356911</c:v>
                </c:pt>
                <c:pt idx="34">
                  <c:v>15.0888022732275</c:v>
                </c:pt>
                <c:pt idx="35">
                  <c:v>15.0949446107639</c:v>
                </c:pt>
                <c:pt idx="36">
                  <c:v>15.1010869483002</c:v>
                </c:pt>
                <c:pt idx="37">
                  <c:v>15.1072292858366</c:v>
                </c:pt>
                <c:pt idx="38">
                  <c:v>15.113371623373</c:v>
                </c:pt>
                <c:pt idx="39">
                  <c:v>15.1195139609094</c:v>
                </c:pt>
                <c:pt idx="40">
                  <c:v>15.1256562984457</c:v>
                </c:pt>
                <c:pt idx="41">
                  <c:v>15.1317986359821</c:v>
                </c:pt>
                <c:pt idx="42">
                  <c:v>15.1379409735185</c:v>
                </c:pt>
                <c:pt idx="43">
                  <c:v>15.1440833110549</c:v>
                </c:pt>
                <c:pt idx="44">
                  <c:v>15.1502256485912</c:v>
                </c:pt>
                <c:pt idx="45">
                  <c:v>15.1563679861276</c:v>
                </c:pt>
                <c:pt idx="46">
                  <c:v>15.162510323664</c:v>
                </c:pt>
                <c:pt idx="47">
                  <c:v>15.1686526612003</c:v>
                </c:pt>
                <c:pt idx="48">
                  <c:v>15.1747949987367</c:v>
                </c:pt>
                <c:pt idx="49">
                  <c:v>15.1809373362731</c:v>
                </c:pt>
                <c:pt idx="50">
                  <c:v>15.1870796738095</c:v>
                </c:pt>
                <c:pt idx="51">
                  <c:v>15.1932220113458</c:v>
                </c:pt>
                <c:pt idx="52">
                  <c:v>15.1993643488822</c:v>
                </c:pt>
                <c:pt idx="53">
                  <c:v>15.2055066864186</c:v>
                </c:pt>
                <c:pt idx="54">
                  <c:v>15.211649023955</c:v>
                </c:pt>
                <c:pt idx="55">
                  <c:v>15.2177913614913</c:v>
                </c:pt>
                <c:pt idx="56">
                  <c:v>15.2239336990277</c:v>
                </c:pt>
                <c:pt idx="57">
                  <c:v>15.2300760365641</c:v>
                </c:pt>
                <c:pt idx="58">
                  <c:v>15.2362183741004</c:v>
                </c:pt>
                <c:pt idx="59">
                  <c:v>15.2423607116368</c:v>
                </c:pt>
                <c:pt idx="60">
                  <c:v>15.2485030491732</c:v>
                </c:pt>
                <c:pt idx="61">
                  <c:v>15.2546453867096</c:v>
                </c:pt>
                <c:pt idx="62">
                  <c:v>15.2607877242459</c:v>
                </c:pt>
                <c:pt idx="63">
                  <c:v>15.2669300617823</c:v>
                </c:pt>
                <c:pt idx="64">
                  <c:v>15.2730723993187</c:v>
                </c:pt>
                <c:pt idx="65">
                  <c:v>15.279214736855</c:v>
                </c:pt>
                <c:pt idx="66">
                  <c:v>15.2853570743914</c:v>
                </c:pt>
                <c:pt idx="67">
                  <c:v>15.2914994119278</c:v>
                </c:pt>
                <c:pt idx="68">
                  <c:v>15.2976417494642</c:v>
                </c:pt>
                <c:pt idx="69">
                  <c:v>15.3037840870005</c:v>
                </c:pt>
                <c:pt idx="70">
                  <c:v>15.3099264245369</c:v>
                </c:pt>
                <c:pt idx="71">
                  <c:v>15.3160687620733</c:v>
                </c:pt>
                <c:pt idx="72">
                  <c:v>15.3222110996097</c:v>
                </c:pt>
                <c:pt idx="73">
                  <c:v>15.328353437146</c:v>
                </c:pt>
                <c:pt idx="74">
                  <c:v>15.3344957746824</c:v>
                </c:pt>
                <c:pt idx="75">
                  <c:v>15.3406381122188</c:v>
                </c:pt>
                <c:pt idx="76">
                  <c:v>15.3467804497551</c:v>
                </c:pt>
                <c:pt idx="77">
                  <c:v>15.3529227872915</c:v>
                </c:pt>
                <c:pt idx="78">
                  <c:v>15.3590651248279</c:v>
                </c:pt>
                <c:pt idx="79">
                  <c:v>15.3652074623643</c:v>
                </c:pt>
                <c:pt idx="80">
                  <c:v>15.3713497999006</c:v>
                </c:pt>
                <c:pt idx="81">
                  <c:v>15.377492137437</c:v>
                </c:pt>
                <c:pt idx="82">
                  <c:v>15.3836344749734</c:v>
                </c:pt>
                <c:pt idx="83">
                  <c:v>15.3897768125098</c:v>
                </c:pt>
                <c:pt idx="84">
                  <c:v>15.3959191500461</c:v>
                </c:pt>
                <c:pt idx="85">
                  <c:v>15.4020614875825</c:v>
                </c:pt>
                <c:pt idx="86">
                  <c:v>15.4082038251189</c:v>
                </c:pt>
                <c:pt idx="87">
                  <c:v>15.4143461626552</c:v>
                </c:pt>
                <c:pt idx="88">
                  <c:v>15.4204885001916</c:v>
                </c:pt>
                <c:pt idx="89">
                  <c:v>15.426630837728</c:v>
                </c:pt>
                <c:pt idx="90">
                  <c:v>15.4327731752644</c:v>
                </c:pt>
                <c:pt idx="91">
                  <c:v>15.4389155128007</c:v>
                </c:pt>
                <c:pt idx="92">
                  <c:v>15.4450578503371</c:v>
                </c:pt>
                <c:pt idx="93">
                  <c:v>15.4512001878735</c:v>
                </c:pt>
                <c:pt idx="94">
                  <c:v>15.4573425254098</c:v>
                </c:pt>
                <c:pt idx="95">
                  <c:v>15.4634848629462</c:v>
                </c:pt>
                <c:pt idx="96">
                  <c:v>15.4696272004826</c:v>
                </c:pt>
                <c:pt idx="97">
                  <c:v>15.475769538019</c:v>
                </c:pt>
                <c:pt idx="98">
                  <c:v>15.4819118755553</c:v>
                </c:pt>
                <c:pt idx="99">
                  <c:v>15.4880542130917</c:v>
                </c:pt>
                <c:pt idx="100">
                  <c:v>15.4941965506281</c:v>
                </c:pt>
                <c:pt idx="101">
                  <c:v>15.5003388881645</c:v>
                </c:pt>
                <c:pt idx="102">
                  <c:v>15.5064812257008</c:v>
                </c:pt>
                <c:pt idx="103">
                  <c:v>15.5126235632372</c:v>
                </c:pt>
                <c:pt idx="104">
                  <c:v>15.5187659007736</c:v>
                </c:pt>
                <c:pt idx="105">
                  <c:v>15.5249082383099</c:v>
                </c:pt>
                <c:pt idx="106">
                  <c:v>15.5310505758463</c:v>
                </c:pt>
                <c:pt idx="107">
                  <c:v>15.5371929133827</c:v>
                </c:pt>
                <c:pt idx="108">
                  <c:v>15.5433352509191</c:v>
                </c:pt>
                <c:pt idx="109">
                  <c:v>15.5494775884554</c:v>
                </c:pt>
                <c:pt idx="110">
                  <c:v>15.5556199259918</c:v>
                </c:pt>
                <c:pt idx="111">
                  <c:v>15.5617622635282</c:v>
                </c:pt>
                <c:pt idx="112">
                  <c:v>15.5679046010646</c:v>
                </c:pt>
                <c:pt idx="113">
                  <c:v>15.5740469386009</c:v>
                </c:pt>
                <c:pt idx="114">
                  <c:v>15.5801892761373</c:v>
                </c:pt>
                <c:pt idx="115">
                  <c:v>15.5863316136737</c:v>
                </c:pt>
                <c:pt idx="116">
                  <c:v>15.59247395121</c:v>
                </c:pt>
                <c:pt idx="117">
                  <c:v>15.5986162887464</c:v>
                </c:pt>
                <c:pt idx="118">
                  <c:v>15.6047586262828</c:v>
                </c:pt>
                <c:pt idx="119">
                  <c:v>15.6109009638192</c:v>
                </c:pt>
                <c:pt idx="120">
                  <c:v>15.6170433013555</c:v>
                </c:pt>
                <c:pt idx="121">
                  <c:v>15.6231856388919</c:v>
                </c:pt>
                <c:pt idx="122">
                  <c:v>15.6293279764283</c:v>
                </c:pt>
                <c:pt idx="123">
                  <c:v>15.6354703139646</c:v>
                </c:pt>
                <c:pt idx="124">
                  <c:v>15.641612651501</c:v>
                </c:pt>
                <c:pt idx="125">
                  <c:v>15.6477549890374</c:v>
                </c:pt>
                <c:pt idx="126">
                  <c:v>15.6538973265738</c:v>
                </c:pt>
                <c:pt idx="127">
                  <c:v>15.6600396641101</c:v>
                </c:pt>
                <c:pt idx="128">
                  <c:v>15.6661820016465</c:v>
                </c:pt>
                <c:pt idx="129">
                  <c:v>15.6723243391829</c:v>
                </c:pt>
                <c:pt idx="130">
                  <c:v>15.6784666767193</c:v>
                </c:pt>
              </c:numCache>
            </c:numRef>
          </c:xVal>
          <c:yVal>
            <c:numRef>
              <c:f>'Sample 2 previous'!$D$2:$D$205</c:f>
              <c:numCache>
                <c:formatCode>General</c:formatCode>
                <c:ptCount val="204"/>
                <c:pt idx="0">
                  <c:v>37036.4077479163</c:v>
                </c:pt>
                <c:pt idx="1">
                  <c:v>36349.891579077</c:v>
                </c:pt>
                <c:pt idx="2">
                  <c:v>35727.5795737856</c:v>
                </c:pt>
                <c:pt idx="3">
                  <c:v>35094.7305727399</c:v>
                </c:pt>
                <c:pt idx="4">
                  <c:v>34413.0276784477</c:v>
                </c:pt>
                <c:pt idx="5">
                  <c:v>33417.5252293404</c:v>
                </c:pt>
                <c:pt idx="6">
                  <c:v>32433.1906692828</c:v>
                </c:pt>
                <c:pt idx="7">
                  <c:v>33398.3504226284</c:v>
                </c:pt>
                <c:pt idx="8">
                  <c:v>34351.4928991959</c:v>
                </c:pt>
                <c:pt idx="9">
                  <c:v>35036.809419258</c:v>
                </c:pt>
                <c:pt idx="10">
                  <c:v>34505.9983613622</c:v>
                </c:pt>
                <c:pt idx="11">
                  <c:v>33086.1856640401</c:v>
                </c:pt>
                <c:pt idx="12">
                  <c:v>32268.6568319359</c:v>
                </c:pt>
                <c:pt idx="13">
                  <c:v>31574.41964906339</c:v>
                </c:pt>
                <c:pt idx="14">
                  <c:v>31066.863524132</c:v>
                </c:pt>
                <c:pt idx="15">
                  <c:v>30862.2882405731</c:v>
                </c:pt>
                <c:pt idx="16">
                  <c:v>30846.38215528</c:v>
                </c:pt>
                <c:pt idx="17">
                  <c:v>31442.3853157343</c:v>
                </c:pt>
                <c:pt idx="18">
                  <c:v>32256.3066281418</c:v>
                </c:pt>
                <c:pt idx="19">
                  <c:v>32842.15979460008</c:v>
                </c:pt>
                <c:pt idx="20">
                  <c:v>33247.2856134374</c:v>
                </c:pt>
                <c:pt idx="21">
                  <c:v>32976.6447764227</c:v>
                </c:pt>
                <c:pt idx="22">
                  <c:v>32378.4822427289</c:v>
                </c:pt>
                <c:pt idx="23">
                  <c:v>31411.2542621154</c:v>
                </c:pt>
                <c:pt idx="24">
                  <c:v>30782.2988849986</c:v>
                </c:pt>
                <c:pt idx="25">
                  <c:v>30685.3277204946</c:v>
                </c:pt>
                <c:pt idx="26">
                  <c:v>30599.5034497052</c:v>
                </c:pt>
                <c:pt idx="27">
                  <c:v>30410.4473107796</c:v>
                </c:pt>
                <c:pt idx="28">
                  <c:v>30178.51932503597</c:v>
                </c:pt>
                <c:pt idx="29">
                  <c:v>30257.9123934499</c:v>
                </c:pt>
                <c:pt idx="30">
                  <c:v>30234.147817615</c:v>
                </c:pt>
                <c:pt idx="31">
                  <c:v>30193.69063304119</c:v>
                </c:pt>
                <c:pt idx="32">
                  <c:v>30159.370871429</c:v>
                </c:pt>
                <c:pt idx="33">
                  <c:v>30047.9019903748</c:v>
                </c:pt>
                <c:pt idx="34">
                  <c:v>30008.9701065028</c:v>
                </c:pt>
                <c:pt idx="35">
                  <c:v>30041.1431060925</c:v>
                </c:pt>
                <c:pt idx="36">
                  <c:v>30069.6968011167</c:v>
                </c:pt>
                <c:pt idx="37">
                  <c:v>29961.2965239399</c:v>
                </c:pt>
                <c:pt idx="38">
                  <c:v>29963.5328051465</c:v>
                </c:pt>
                <c:pt idx="39">
                  <c:v>29966.5885579242</c:v>
                </c:pt>
                <c:pt idx="40">
                  <c:v>30002.6648274312</c:v>
                </c:pt>
                <c:pt idx="41">
                  <c:v>30220.2521446769</c:v>
                </c:pt>
                <c:pt idx="42">
                  <c:v>30468.48626000431</c:v>
                </c:pt>
                <c:pt idx="43">
                  <c:v>30772.7906928522</c:v>
                </c:pt>
                <c:pt idx="44">
                  <c:v>31125.1822114791</c:v>
                </c:pt>
                <c:pt idx="45">
                  <c:v>31488.2575820766</c:v>
                </c:pt>
                <c:pt idx="46">
                  <c:v>31722.65900456739</c:v>
                </c:pt>
                <c:pt idx="47">
                  <c:v>31819.7778794134</c:v>
                </c:pt>
                <c:pt idx="48">
                  <c:v>31839.0423574247</c:v>
                </c:pt>
                <c:pt idx="49">
                  <c:v>31674.383670983</c:v>
                </c:pt>
                <c:pt idx="50">
                  <c:v>31410.1845882017</c:v>
                </c:pt>
                <c:pt idx="51">
                  <c:v>31587.5223424346</c:v>
                </c:pt>
                <c:pt idx="52">
                  <c:v>31820.3038533189</c:v>
                </c:pt>
                <c:pt idx="53">
                  <c:v>31954.0945299939</c:v>
                </c:pt>
                <c:pt idx="54">
                  <c:v>31797.128798899</c:v>
                </c:pt>
                <c:pt idx="55">
                  <c:v>31460.12905593709</c:v>
                </c:pt>
                <c:pt idx="56">
                  <c:v>31330.85696394609</c:v>
                </c:pt>
                <c:pt idx="57">
                  <c:v>31221.5484736786</c:v>
                </c:pt>
                <c:pt idx="58">
                  <c:v>31068.2114085356</c:v>
                </c:pt>
                <c:pt idx="59">
                  <c:v>30991.9819911844</c:v>
                </c:pt>
                <c:pt idx="60">
                  <c:v>30916.19813450681</c:v>
                </c:pt>
                <c:pt idx="61">
                  <c:v>30839.3245080133</c:v>
                </c:pt>
                <c:pt idx="62">
                  <c:v>30498.64197047809</c:v>
                </c:pt>
                <c:pt idx="63">
                  <c:v>30368.7172248654</c:v>
                </c:pt>
                <c:pt idx="64">
                  <c:v>30721.0776173402</c:v>
                </c:pt>
                <c:pt idx="65">
                  <c:v>31112.0568546178</c:v>
                </c:pt>
                <c:pt idx="66">
                  <c:v>31454.1201110287</c:v>
                </c:pt>
                <c:pt idx="67">
                  <c:v>31496.8832954565</c:v>
                </c:pt>
                <c:pt idx="68">
                  <c:v>31111.31307347537</c:v>
                </c:pt>
                <c:pt idx="69">
                  <c:v>30933.7573328138</c:v>
                </c:pt>
                <c:pt idx="70">
                  <c:v>30896.5358297737</c:v>
                </c:pt>
                <c:pt idx="71">
                  <c:v>30782.4713268025</c:v>
                </c:pt>
                <c:pt idx="72">
                  <c:v>30718.019474558</c:v>
                </c:pt>
                <c:pt idx="73">
                  <c:v>31668.33947992529</c:v>
                </c:pt>
                <c:pt idx="74">
                  <c:v>32513.0478274128</c:v>
                </c:pt>
                <c:pt idx="75">
                  <c:v>33094.8212233494</c:v>
                </c:pt>
                <c:pt idx="76">
                  <c:v>33015.344587946</c:v>
                </c:pt>
                <c:pt idx="77">
                  <c:v>33070.43722036728</c:v>
                </c:pt>
                <c:pt idx="78">
                  <c:v>32698.7981077893</c:v>
                </c:pt>
                <c:pt idx="79">
                  <c:v>32152.0699321348</c:v>
                </c:pt>
                <c:pt idx="80">
                  <c:v>32003.88127598819</c:v>
                </c:pt>
                <c:pt idx="81">
                  <c:v>31894.4322168446</c:v>
                </c:pt>
                <c:pt idx="82">
                  <c:v>31861.31386888729</c:v>
                </c:pt>
                <c:pt idx="83">
                  <c:v>31850.7808977939</c:v>
                </c:pt>
                <c:pt idx="84">
                  <c:v>32062.63072845</c:v>
                </c:pt>
                <c:pt idx="85">
                  <c:v>32260.6206880928</c:v>
                </c:pt>
                <c:pt idx="86">
                  <c:v>32340.1099545133</c:v>
                </c:pt>
                <c:pt idx="87">
                  <c:v>32471.12852139529</c:v>
                </c:pt>
                <c:pt idx="88">
                  <c:v>32086.2594016803</c:v>
                </c:pt>
                <c:pt idx="89">
                  <c:v>31591.6693281681</c:v>
                </c:pt>
                <c:pt idx="90">
                  <c:v>31271.4316969724</c:v>
                </c:pt>
                <c:pt idx="91">
                  <c:v>30959.1646612534</c:v>
                </c:pt>
                <c:pt idx="92">
                  <c:v>30415.677944155</c:v>
                </c:pt>
                <c:pt idx="93">
                  <c:v>30058.771787699</c:v>
                </c:pt>
                <c:pt idx="94">
                  <c:v>29801.3012275176</c:v>
                </c:pt>
                <c:pt idx="95">
                  <c:v>29613.575640357</c:v>
                </c:pt>
                <c:pt idx="96">
                  <c:v>29498.9158321118</c:v>
                </c:pt>
                <c:pt idx="97">
                  <c:v>29384.6360836255</c:v>
                </c:pt>
                <c:pt idx="98">
                  <c:v>29384.1168122223</c:v>
                </c:pt>
                <c:pt idx="99">
                  <c:v>29327.9178405938</c:v>
                </c:pt>
                <c:pt idx="100">
                  <c:v>29289.6768019878</c:v>
                </c:pt>
                <c:pt idx="101">
                  <c:v>29353.595567942</c:v>
                </c:pt>
                <c:pt idx="102">
                  <c:v>29518.3825368834</c:v>
                </c:pt>
                <c:pt idx="103">
                  <c:v>29978.6588131113</c:v>
                </c:pt>
                <c:pt idx="104">
                  <c:v>30534.5804955374</c:v>
                </c:pt>
                <c:pt idx="105">
                  <c:v>30995.1275550943</c:v>
                </c:pt>
                <c:pt idx="106">
                  <c:v>31339.3144880022</c:v>
                </c:pt>
                <c:pt idx="107">
                  <c:v>31671.3370196744</c:v>
                </c:pt>
                <c:pt idx="108">
                  <c:v>31896.8539952939</c:v>
                </c:pt>
                <c:pt idx="109">
                  <c:v>31548.2509978372</c:v>
                </c:pt>
                <c:pt idx="110">
                  <c:v>31310.03044647177</c:v>
                </c:pt>
                <c:pt idx="111">
                  <c:v>31194.5888256328</c:v>
                </c:pt>
                <c:pt idx="112">
                  <c:v>31359.7737317475</c:v>
                </c:pt>
                <c:pt idx="113">
                  <c:v>31588.2817109733</c:v>
                </c:pt>
                <c:pt idx="114">
                  <c:v>31965.2303340492</c:v>
                </c:pt>
                <c:pt idx="115">
                  <c:v>32147.5420837899</c:v>
                </c:pt>
                <c:pt idx="116">
                  <c:v>32181.79057043578</c:v>
                </c:pt>
                <c:pt idx="117">
                  <c:v>31480.4971982198</c:v>
                </c:pt>
                <c:pt idx="118">
                  <c:v>30766.1066950836</c:v>
                </c:pt>
                <c:pt idx="119">
                  <c:v>30195.69391699537</c:v>
                </c:pt>
                <c:pt idx="120">
                  <c:v>29730.47906449759</c:v>
                </c:pt>
                <c:pt idx="121">
                  <c:v>29348.663970585</c:v>
                </c:pt>
                <c:pt idx="122">
                  <c:v>29269.3027110191</c:v>
                </c:pt>
                <c:pt idx="123">
                  <c:v>29337.4859528172</c:v>
                </c:pt>
                <c:pt idx="124">
                  <c:v>29468.9848778022</c:v>
                </c:pt>
                <c:pt idx="125">
                  <c:v>29399.9386084619</c:v>
                </c:pt>
                <c:pt idx="126">
                  <c:v>29455.9496062703</c:v>
                </c:pt>
                <c:pt idx="127">
                  <c:v>29695.88058430201</c:v>
                </c:pt>
                <c:pt idx="128">
                  <c:v>30161.21224885789</c:v>
                </c:pt>
                <c:pt idx="129">
                  <c:v>30655.274275582</c:v>
                </c:pt>
                <c:pt idx="130">
                  <c:v>31141.455259255</c:v>
                </c:pt>
              </c:numCache>
            </c:numRef>
          </c:yVal>
          <c:smooth val="1"/>
        </c:ser>
        <c:dLbls>
          <c:showLegendKey val="0"/>
          <c:showVal val="0"/>
          <c:showCatName val="0"/>
          <c:showSerName val="0"/>
          <c:showPercent val="0"/>
          <c:showBubbleSize val="0"/>
        </c:dLbls>
        <c:axId val="-2048689352"/>
        <c:axId val="-2047193224"/>
      </c:scatterChart>
      <c:scatterChart>
        <c:scatterStyle val="smoothMarker"/>
        <c:varyColors val="0"/>
        <c:ser>
          <c:idx val="0"/>
          <c:order val="0"/>
          <c:tx>
            <c:v>dRI</c:v>
          </c:tx>
          <c:marker>
            <c:symbol val="none"/>
          </c:marker>
          <c:xVal>
            <c:numRef>
              <c:f>'Sample 2 previous'!$A$2:$A$2889</c:f>
              <c:numCache>
                <c:formatCode>General</c:formatCode>
                <c:ptCount val="2888"/>
                <c:pt idx="0">
                  <c:v>-0.294026713153546</c:v>
                </c:pt>
                <c:pt idx="1">
                  <c:v>-0.287448019873325</c:v>
                </c:pt>
                <c:pt idx="2">
                  <c:v>-0.280869326593103</c:v>
                </c:pt>
                <c:pt idx="3">
                  <c:v>-0.274290633312881</c:v>
                </c:pt>
                <c:pt idx="4">
                  <c:v>-0.26771194003266</c:v>
                </c:pt>
                <c:pt idx="5">
                  <c:v>-0.261133246752438</c:v>
                </c:pt>
                <c:pt idx="6">
                  <c:v>-0.254554553472216</c:v>
                </c:pt>
                <c:pt idx="7">
                  <c:v>-0.247975860191995</c:v>
                </c:pt>
                <c:pt idx="8">
                  <c:v>-0.241397166911773</c:v>
                </c:pt>
                <c:pt idx="9">
                  <c:v>-0.234818473631551</c:v>
                </c:pt>
                <c:pt idx="10">
                  <c:v>-0.228239780351329</c:v>
                </c:pt>
                <c:pt idx="11">
                  <c:v>-0.221661087071108</c:v>
                </c:pt>
                <c:pt idx="12">
                  <c:v>-0.215082393790886</c:v>
                </c:pt>
                <c:pt idx="13">
                  <c:v>-0.208503700510664</c:v>
                </c:pt>
                <c:pt idx="14">
                  <c:v>-0.201925007230443</c:v>
                </c:pt>
                <c:pt idx="15">
                  <c:v>-0.195346313950221</c:v>
                </c:pt>
                <c:pt idx="16">
                  <c:v>-0.188767620669999</c:v>
                </c:pt>
                <c:pt idx="17">
                  <c:v>-0.182188927389778</c:v>
                </c:pt>
                <c:pt idx="18">
                  <c:v>-0.175610234109556</c:v>
                </c:pt>
                <c:pt idx="19">
                  <c:v>-0.169031540829334</c:v>
                </c:pt>
                <c:pt idx="20">
                  <c:v>-0.162452847549113</c:v>
                </c:pt>
                <c:pt idx="21">
                  <c:v>-0.155874154268891</c:v>
                </c:pt>
                <c:pt idx="22">
                  <c:v>-0.149295460988669</c:v>
                </c:pt>
                <c:pt idx="23">
                  <c:v>-0.142716767708448</c:v>
                </c:pt>
                <c:pt idx="24">
                  <c:v>-0.136138074428226</c:v>
                </c:pt>
                <c:pt idx="25">
                  <c:v>-0.129559381148004</c:v>
                </c:pt>
                <c:pt idx="26">
                  <c:v>-0.122980687867782</c:v>
                </c:pt>
                <c:pt idx="27">
                  <c:v>-0.116401994587561</c:v>
                </c:pt>
                <c:pt idx="28">
                  <c:v>-0.109823301307339</c:v>
                </c:pt>
                <c:pt idx="29">
                  <c:v>-0.103244608027117</c:v>
                </c:pt>
                <c:pt idx="30">
                  <c:v>-0.0966659147468958</c:v>
                </c:pt>
                <c:pt idx="31">
                  <c:v>-0.0900872214666741</c:v>
                </c:pt>
                <c:pt idx="32">
                  <c:v>-0.0835085281864524</c:v>
                </c:pt>
                <c:pt idx="33">
                  <c:v>-0.0769298349062307</c:v>
                </c:pt>
                <c:pt idx="34">
                  <c:v>-0.0703511416260091</c:v>
                </c:pt>
                <c:pt idx="35">
                  <c:v>-0.0637724483457873</c:v>
                </c:pt>
                <c:pt idx="36">
                  <c:v>-0.0571937550655657</c:v>
                </c:pt>
                <c:pt idx="37">
                  <c:v>-0.050615061785344</c:v>
                </c:pt>
                <c:pt idx="38">
                  <c:v>-0.0440363685051223</c:v>
                </c:pt>
                <c:pt idx="39">
                  <c:v>-0.0374576752249006</c:v>
                </c:pt>
                <c:pt idx="40">
                  <c:v>-0.0308789819446789</c:v>
                </c:pt>
                <c:pt idx="41">
                  <c:v>-0.0243002886644572</c:v>
                </c:pt>
                <c:pt idx="42">
                  <c:v>-0.0177215953842356</c:v>
                </c:pt>
                <c:pt idx="43">
                  <c:v>-0.0111429021040139</c:v>
                </c:pt>
                <c:pt idx="44">
                  <c:v>-0.00456420882379222</c:v>
                </c:pt>
                <c:pt idx="45">
                  <c:v>0.00201448445642946</c:v>
                </c:pt>
                <c:pt idx="46">
                  <c:v>0.00859317773665118</c:v>
                </c:pt>
                <c:pt idx="47">
                  <c:v>0.0151718710168729</c:v>
                </c:pt>
                <c:pt idx="48">
                  <c:v>0.0217505642970945</c:v>
                </c:pt>
                <c:pt idx="49">
                  <c:v>0.0283292575773162</c:v>
                </c:pt>
                <c:pt idx="50">
                  <c:v>0.0349079508575379</c:v>
                </c:pt>
                <c:pt idx="51">
                  <c:v>0.0414866441377596</c:v>
                </c:pt>
                <c:pt idx="52">
                  <c:v>0.0480653374179813</c:v>
                </c:pt>
                <c:pt idx="53">
                  <c:v>0.054644030698203</c:v>
                </c:pt>
                <c:pt idx="54">
                  <c:v>0.0612227239784246</c:v>
                </c:pt>
                <c:pt idx="55">
                  <c:v>0.0678014172586463</c:v>
                </c:pt>
                <c:pt idx="56">
                  <c:v>0.074380110538868</c:v>
                </c:pt>
                <c:pt idx="57">
                  <c:v>0.0809588038190897</c:v>
                </c:pt>
                <c:pt idx="58">
                  <c:v>0.0875374970993113</c:v>
                </c:pt>
                <c:pt idx="59">
                  <c:v>0.0941161903795331</c:v>
                </c:pt>
                <c:pt idx="60">
                  <c:v>0.100694883659755</c:v>
                </c:pt>
                <c:pt idx="61">
                  <c:v>0.107273576939976</c:v>
                </c:pt>
                <c:pt idx="62">
                  <c:v>0.113852270220198</c:v>
                </c:pt>
                <c:pt idx="63">
                  <c:v>0.12043096350042</c:v>
                </c:pt>
                <c:pt idx="64">
                  <c:v>0.127009656780641</c:v>
                </c:pt>
                <c:pt idx="65">
                  <c:v>0.133588350060863</c:v>
                </c:pt>
                <c:pt idx="66">
                  <c:v>0.140167043341085</c:v>
                </c:pt>
                <c:pt idx="67">
                  <c:v>0.146745736621306</c:v>
                </c:pt>
                <c:pt idx="68">
                  <c:v>0.153324429901528</c:v>
                </c:pt>
                <c:pt idx="69">
                  <c:v>0.15990312318175</c:v>
                </c:pt>
                <c:pt idx="70">
                  <c:v>0.166481816461972</c:v>
                </c:pt>
                <c:pt idx="71">
                  <c:v>0.173060509742193</c:v>
                </c:pt>
                <c:pt idx="72">
                  <c:v>0.179639203022415</c:v>
                </c:pt>
                <c:pt idx="73">
                  <c:v>0.186217896302637</c:v>
                </c:pt>
                <c:pt idx="74">
                  <c:v>0.192796589582858</c:v>
                </c:pt>
                <c:pt idx="75">
                  <c:v>0.19937528286308</c:v>
                </c:pt>
                <c:pt idx="76">
                  <c:v>0.205953976143302</c:v>
                </c:pt>
                <c:pt idx="77">
                  <c:v>0.212532669423523</c:v>
                </c:pt>
                <c:pt idx="78">
                  <c:v>0.219111362703745</c:v>
                </c:pt>
                <c:pt idx="79">
                  <c:v>0.225690055983967</c:v>
                </c:pt>
                <c:pt idx="80">
                  <c:v>0.232268749264188</c:v>
                </c:pt>
                <c:pt idx="81">
                  <c:v>0.23884744254441</c:v>
                </c:pt>
                <c:pt idx="82">
                  <c:v>0.245426135824632</c:v>
                </c:pt>
                <c:pt idx="83">
                  <c:v>0.252004829104853</c:v>
                </c:pt>
                <c:pt idx="84">
                  <c:v>0.258583522385075</c:v>
                </c:pt>
                <c:pt idx="85">
                  <c:v>0.265162215665297</c:v>
                </c:pt>
                <c:pt idx="86">
                  <c:v>0.271740908945518</c:v>
                </c:pt>
                <c:pt idx="87">
                  <c:v>0.27831960222574</c:v>
                </c:pt>
                <c:pt idx="88">
                  <c:v>0.284898295505962</c:v>
                </c:pt>
                <c:pt idx="89">
                  <c:v>0.291476988786184</c:v>
                </c:pt>
                <c:pt idx="90">
                  <c:v>0.298055682066405</c:v>
                </c:pt>
                <c:pt idx="91">
                  <c:v>0.304634375346627</c:v>
                </c:pt>
                <c:pt idx="92">
                  <c:v>0.311213068626849</c:v>
                </c:pt>
                <c:pt idx="93">
                  <c:v>0.31779176190707</c:v>
                </c:pt>
                <c:pt idx="94">
                  <c:v>0.324370455187292</c:v>
                </c:pt>
                <c:pt idx="95">
                  <c:v>0.330949148467514</c:v>
                </c:pt>
                <c:pt idx="96">
                  <c:v>0.337527841747735</c:v>
                </c:pt>
                <c:pt idx="97">
                  <c:v>0.344106535027957</c:v>
                </c:pt>
                <c:pt idx="98">
                  <c:v>0.350685228308179</c:v>
                </c:pt>
                <c:pt idx="99">
                  <c:v>0.3572639215884</c:v>
                </c:pt>
                <c:pt idx="100">
                  <c:v>0.363842614868622</c:v>
                </c:pt>
                <c:pt idx="101">
                  <c:v>0.370421308148844</c:v>
                </c:pt>
                <c:pt idx="102">
                  <c:v>0.377000001429065</c:v>
                </c:pt>
                <c:pt idx="103">
                  <c:v>0.383578694709287</c:v>
                </c:pt>
                <c:pt idx="104">
                  <c:v>0.390157387989509</c:v>
                </c:pt>
                <c:pt idx="105">
                  <c:v>0.39673608126973</c:v>
                </c:pt>
                <c:pt idx="106">
                  <c:v>0.403314774549952</c:v>
                </c:pt>
                <c:pt idx="107">
                  <c:v>0.409893467830174</c:v>
                </c:pt>
                <c:pt idx="108">
                  <c:v>0.416472161110396</c:v>
                </c:pt>
                <c:pt idx="109">
                  <c:v>0.423050854390617</c:v>
                </c:pt>
                <c:pt idx="110">
                  <c:v>0.429629547670839</c:v>
                </c:pt>
                <c:pt idx="111">
                  <c:v>0.436208240951061</c:v>
                </c:pt>
                <c:pt idx="112">
                  <c:v>0.442786934231282</c:v>
                </c:pt>
                <c:pt idx="113">
                  <c:v>0.449365627511504</c:v>
                </c:pt>
                <c:pt idx="114">
                  <c:v>0.455944320791726</c:v>
                </c:pt>
                <c:pt idx="115">
                  <c:v>0.462523014071947</c:v>
                </c:pt>
                <c:pt idx="116">
                  <c:v>0.469101707352169</c:v>
                </c:pt>
                <c:pt idx="117">
                  <c:v>0.475680400632391</c:v>
                </c:pt>
                <c:pt idx="118">
                  <c:v>0.482259093912612</c:v>
                </c:pt>
                <c:pt idx="119">
                  <c:v>0.488837787192834</c:v>
                </c:pt>
                <c:pt idx="120">
                  <c:v>0.495416480473056</c:v>
                </c:pt>
                <c:pt idx="121">
                  <c:v>0.501995173753277</c:v>
                </c:pt>
                <c:pt idx="122">
                  <c:v>0.508573867033499</c:v>
                </c:pt>
                <c:pt idx="123">
                  <c:v>0.515152560313721</c:v>
                </c:pt>
                <c:pt idx="124">
                  <c:v>0.521731253593942</c:v>
                </c:pt>
                <c:pt idx="125">
                  <c:v>0.528309946874164</c:v>
                </c:pt>
                <c:pt idx="126">
                  <c:v>0.534888640154386</c:v>
                </c:pt>
                <c:pt idx="127">
                  <c:v>0.541467333434607</c:v>
                </c:pt>
                <c:pt idx="128">
                  <c:v>0.548046026714829</c:v>
                </c:pt>
                <c:pt idx="129">
                  <c:v>0.554624719995051</c:v>
                </c:pt>
                <c:pt idx="130">
                  <c:v>0.561203413275273</c:v>
                </c:pt>
                <c:pt idx="131">
                  <c:v>0.567782106555494</c:v>
                </c:pt>
                <c:pt idx="132">
                  <c:v>0.574360799835716</c:v>
                </c:pt>
                <c:pt idx="133">
                  <c:v>0.580939493115938</c:v>
                </c:pt>
                <c:pt idx="134">
                  <c:v>0.587518186396159</c:v>
                </c:pt>
                <c:pt idx="135">
                  <c:v>0.594096879676381</c:v>
                </c:pt>
                <c:pt idx="136">
                  <c:v>0.600675572956603</c:v>
                </c:pt>
                <c:pt idx="137">
                  <c:v>0.607254266236824</c:v>
                </c:pt>
                <c:pt idx="138">
                  <c:v>0.613832959517046</c:v>
                </c:pt>
                <c:pt idx="139">
                  <c:v>0.620411652797268</c:v>
                </c:pt>
                <c:pt idx="140">
                  <c:v>0.62699034607749</c:v>
                </c:pt>
                <c:pt idx="141">
                  <c:v>0.633569039357711</c:v>
                </c:pt>
                <c:pt idx="142">
                  <c:v>0.640147732637933</c:v>
                </c:pt>
                <c:pt idx="143">
                  <c:v>0.646726425918154</c:v>
                </c:pt>
                <c:pt idx="144">
                  <c:v>0.653305119198376</c:v>
                </c:pt>
                <c:pt idx="145">
                  <c:v>0.659883812478598</c:v>
                </c:pt>
                <c:pt idx="146">
                  <c:v>0.66646250575882</c:v>
                </c:pt>
                <c:pt idx="147">
                  <c:v>0.673041199039041</c:v>
                </c:pt>
                <c:pt idx="148">
                  <c:v>0.679619892319263</c:v>
                </c:pt>
                <c:pt idx="149">
                  <c:v>0.686198585599485</c:v>
                </c:pt>
                <c:pt idx="150">
                  <c:v>0.692777278879706</c:v>
                </c:pt>
                <c:pt idx="151">
                  <c:v>0.699355972159928</c:v>
                </c:pt>
                <c:pt idx="152">
                  <c:v>0.70593466544015</c:v>
                </c:pt>
                <c:pt idx="153">
                  <c:v>0.712513358720371</c:v>
                </c:pt>
                <c:pt idx="154">
                  <c:v>0.719092052000593</c:v>
                </c:pt>
                <c:pt idx="155">
                  <c:v>0.725670745280815</c:v>
                </c:pt>
                <c:pt idx="156">
                  <c:v>0.732249438561036</c:v>
                </c:pt>
                <c:pt idx="157">
                  <c:v>0.738828131841258</c:v>
                </c:pt>
                <c:pt idx="158">
                  <c:v>0.74540682512148</c:v>
                </c:pt>
                <c:pt idx="159">
                  <c:v>0.751985518401702</c:v>
                </c:pt>
                <c:pt idx="160">
                  <c:v>0.758564211681923</c:v>
                </c:pt>
                <c:pt idx="161">
                  <c:v>0.765142904962145</c:v>
                </c:pt>
                <c:pt idx="162">
                  <c:v>0.771721598242366</c:v>
                </c:pt>
                <c:pt idx="163">
                  <c:v>0.778300291522588</c:v>
                </c:pt>
                <c:pt idx="164">
                  <c:v>0.78487898480281</c:v>
                </c:pt>
                <c:pt idx="165">
                  <c:v>0.791457678083031</c:v>
                </c:pt>
                <c:pt idx="166">
                  <c:v>0.798036371363253</c:v>
                </c:pt>
                <c:pt idx="167">
                  <c:v>0.804615064643475</c:v>
                </c:pt>
                <c:pt idx="168">
                  <c:v>0.811193757923697</c:v>
                </c:pt>
                <c:pt idx="169">
                  <c:v>0.817772451203918</c:v>
                </c:pt>
                <c:pt idx="170">
                  <c:v>0.82435114448414</c:v>
                </c:pt>
                <c:pt idx="171">
                  <c:v>0.830929837764362</c:v>
                </c:pt>
                <c:pt idx="172">
                  <c:v>0.837508531044583</c:v>
                </c:pt>
                <c:pt idx="173">
                  <c:v>0.844087224324805</c:v>
                </c:pt>
                <c:pt idx="174">
                  <c:v>0.850665917605027</c:v>
                </c:pt>
                <c:pt idx="175">
                  <c:v>0.857244610885248</c:v>
                </c:pt>
                <c:pt idx="176">
                  <c:v>0.86382330416547</c:v>
                </c:pt>
                <c:pt idx="177">
                  <c:v>0.870401997445692</c:v>
                </c:pt>
                <c:pt idx="178">
                  <c:v>0.876980690725913</c:v>
                </c:pt>
                <c:pt idx="179">
                  <c:v>0.883559384006135</c:v>
                </c:pt>
                <c:pt idx="180">
                  <c:v>0.890138077286357</c:v>
                </c:pt>
                <c:pt idx="181">
                  <c:v>0.896716770566578</c:v>
                </c:pt>
                <c:pt idx="182">
                  <c:v>0.9032954638468</c:v>
                </c:pt>
                <c:pt idx="183">
                  <c:v>0.909874157127022</c:v>
                </c:pt>
                <c:pt idx="184">
                  <c:v>0.916452850407244</c:v>
                </c:pt>
                <c:pt idx="185">
                  <c:v>0.923031543687465</c:v>
                </c:pt>
                <c:pt idx="186">
                  <c:v>0.929610236967687</c:v>
                </c:pt>
                <c:pt idx="187">
                  <c:v>0.936188930247908</c:v>
                </c:pt>
                <c:pt idx="188">
                  <c:v>0.94276762352813</c:v>
                </c:pt>
                <c:pt idx="189">
                  <c:v>0.949346316808352</c:v>
                </c:pt>
                <c:pt idx="190">
                  <c:v>0.955925010088574</c:v>
                </c:pt>
                <c:pt idx="191">
                  <c:v>0.962503703368795</c:v>
                </c:pt>
                <c:pt idx="192">
                  <c:v>0.969082396649017</c:v>
                </c:pt>
                <c:pt idx="193">
                  <c:v>0.975661089929239</c:v>
                </c:pt>
                <c:pt idx="194">
                  <c:v>0.98223978320946</c:v>
                </c:pt>
                <c:pt idx="195">
                  <c:v>0.988818476489682</c:v>
                </c:pt>
                <c:pt idx="196">
                  <c:v>0.995397169769904</c:v>
                </c:pt>
                <c:pt idx="197">
                  <c:v>1.00197586305013</c:v>
                </c:pt>
                <c:pt idx="198">
                  <c:v>1.00855455633035</c:v>
                </c:pt>
                <c:pt idx="199">
                  <c:v>1.01513324961057</c:v>
                </c:pt>
                <c:pt idx="200">
                  <c:v>1.02171194289079</c:v>
                </c:pt>
                <c:pt idx="201">
                  <c:v>1.02829063617101</c:v>
                </c:pt>
                <c:pt idx="202">
                  <c:v>1.03486932945123</c:v>
                </c:pt>
                <c:pt idx="203">
                  <c:v>1.04144802273146</c:v>
                </c:pt>
                <c:pt idx="204">
                  <c:v>1.04802671601168</c:v>
                </c:pt>
                <c:pt idx="205">
                  <c:v>1.0546054092919</c:v>
                </c:pt>
                <c:pt idx="206">
                  <c:v>1.06118410257212</c:v>
                </c:pt>
                <c:pt idx="207">
                  <c:v>1.06776279585234</c:v>
                </c:pt>
                <c:pt idx="208">
                  <c:v>1.07434148913256</c:v>
                </c:pt>
                <c:pt idx="209">
                  <c:v>1.08092018241279</c:v>
                </c:pt>
                <c:pt idx="210">
                  <c:v>1.08749887569301</c:v>
                </c:pt>
                <c:pt idx="211">
                  <c:v>1.09407756897323</c:v>
                </c:pt>
                <c:pt idx="212">
                  <c:v>1.10065626225345</c:v>
                </c:pt>
                <c:pt idx="213">
                  <c:v>1.10723495553367</c:v>
                </c:pt>
                <c:pt idx="214">
                  <c:v>1.11381364881389</c:v>
                </c:pt>
                <c:pt idx="215">
                  <c:v>1.12039234209412</c:v>
                </c:pt>
                <c:pt idx="216">
                  <c:v>1.12697103537434</c:v>
                </c:pt>
                <c:pt idx="217">
                  <c:v>1.13354972865456</c:v>
                </c:pt>
                <c:pt idx="218">
                  <c:v>1.14012842193478</c:v>
                </c:pt>
                <c:pt idx="219">
                  <c:v>1.146707115215</c:v>
                </c:pt>
                <c:pt idx="220">
                  <c:v>1.15328580849522</c:v>
                </c:pt>
                <c:pt idx="221">
                  <c:v>1.15986450177545</c:v>
                </c:pt>
                <c:pt idx="222">
                  <c:v>1.16644319505567</c:v>
                </c:pt>
                <c:pt idx="223">
                  <c:v>1.17302188833589</c:v>
                </c:pt>
                <c:pt idx="224">
                  <c:v>1.17960058161611</c:v>
                </c:pt>
                <c:pt idx="225">
                  <c:v>1.18617927489633</c:v>
                </c:pt>
                <c:pt idx="226">
                  <c:v>1.19275796817655</c:v>
                </c:pt>
                <c:pt idx="227">
                  <c:v>1.19933666145678</c:v>
                </c:pt>
                <c:pt idx="228">
                  <c:v>1.205915354737</c:v>
                </c:pt>
                <c:pt idx="229">
                  <c:v>1.21249404801722</c:v>
                </c:pt>
                <c:pt idx="230">
                  <c:v>1.21907274129744</c:v>
                </c:pt>
                <c:pt idx="231">
                  <c:v>1.22565143457766</c:v>
                </c:pt>
                <c:pt idx="232">
                  <c:v>1.23223012785788</c:v>
                </c:pt>
                <c:pt idx="233">
                  <c:v>1.23880882113811</c:v>
                </c:pt>
                <c:pt idx="234">
                  <c:v>1.24538751441833</c:v>
                </c:pt>
                <c:pt idx="235">
                  <c:v>1.25196620769855</c:v>
                </c:pt>
                <c:pt idx="236">
                  <c:v>1.25854490097877</c:v>
                </c:pt>
                <c:pt idx="237">
                  <c:v>1.26512359425899</c:v>
                </c:pt>
                <c:pt idx="238">
                  <c:v>1.27170228753921</c:v>
                </c:pt>
                <c:pt idx="239">
                  <c:v>1.27828098081944</c:v>
                </c:pt>
                <c:pt idx="240">
                  <c:v>1.28485967409966</c:v>
                </c:pt>
                <c:pt idx="241">
                  <c:v>1.29143836737988</c:v>
                </c:pt>
                <c:pt idx="242">
                  <c:v>1.2980170606601</c:v>
                </c:pt>
                <c:pt idx="243">
                  <c:v>1.30459575394032</c:v>
                </c:pt>
                <c:pt idx="244">
                  <c:v>1.31117444722054</c:v>
                </c:pt>
                <c:pt idx="245">
                  <c:v>1.31775314050077</c:v>
                </c:pt>
                <c:pt idx="246">
                  <c:v>1.32433183378099</c:v>
                </c:pt>
                <c:pt idx="247">
                  <c:v>1.33091052706121</c:v>
                </c:pt>
                <c:pt idx="248">
                  <c:v>1.33748922034143</c:v>
                </c:pt>
                <c:pt idx="249">
                  <c:v>1.34406791362165</c:v>
                </c:pt>
                <c:pt idx="250">
                  <c:v>1.35064660690187</c:v>
                </c:pt>
                <c:pt idx="251">
                  <c:v>1.3572253001821</c:v>
                </c:pt>
                <c:pt idx="252">
                  <c:v>1.36380399346232</c:v>
                </c:pt>
                <c:pt idx="253">
                  <c:v>1.37038268674254</c:v>
                </c:pt>
                <c:pt idx="254">
                  <c:v>1.37696138002276</c:v>
                </c:pt>
                <c:pt idx="255">
                  <c:v>1.38354007330298</c:v>
                </c:pt>
                <c:pt idx="256">
                  <c:v>1.3901187665832</c:v>
                </c:pt>
                <c:pt idx="257">
                  <c:v>1.39669745986343</c:v>
                </c:pt>
                <c:pt idx="258">
                  <c:v>1.40327615314365</c:v>
                </c:pt>
                <c:pt idx="259">
                  <c:v>1.40985484642387</c:v>
                </c:pt>
                <c:pt idx="260">
                  <c:v>1.41643353970409</c:v>
                </c:pt>
                <c:pt idx="261">
                  <c:v>1.42301223298431</c:v>
                </c:pt>
                <c:pt idx="262">
                  <c:v>1.42959092626454</c:v>
                </c:pt>
                <c:pt idx="263">
                  <c:v>1.43616961954476</c:v>
                </c:pt>
                <c:pt idx="264">
                  <c:v>1.44274831282498</c:v>
                </c:pt>
                <c:pt idx="265">
                  <c:v>1.4493270061052</c:v>
                </c:pt>
                <c:pt idx="266">
                  <c:v>1.45590569938542</c:v>
                </c:pt>
                <c:pt idx="267">
                  <c:v>1.46248439266564</c:v>
                </c:pt>
                <c:pt idx="268">
                  <c:v>1.46906308594586</c:v>
                </c:pt>
                <c:pt idx="269">
                  <c:v>1.47564177922609</c:v>
                </c:pt>
                <c:pt idx="270">
                  <c:v>1.48222047250631</c:v>
                </c:pt>
                <c:pt idx="271">
                  <c:v>1.48879916578653</c:v>
                </c:pt>
                <c:pt idx="272">
                  <c:v>1.49537785906675</c:v>
                </c:pt>
                <c:pt idx="273">
                  <c:v>1.50195655234697</c:v>
                </c:pt>
                <c:pt idx="274">
                  <c:v>1.5085352456272</c:v>
                </c:pt>
                <c:pt idx="275">
                  <c:v>1.51511393890742</c:v>
                </c:pt>
                <c:pt idx="276">
                  <c:v>1.52169263218764</c:v>
                </c:pt>
                <c:pt idx="277">
                  <c:v>1.52827132546786</c:v>
                </c:pt>
                <c:pt idx="278">
                  <c:v>1.53485001874808</c:v>
                </c:pt>
                <c:pt idx="279">
                  <c:v>1.5414287120283</c:v>
                </c:pt>
                <c:pt idx="280">
                  <c:v>1.54800740530853</c:v>
                </c:pt>
                <c:pt idx="281">
                  <c:v>1.55458609858875</c:v>
                </c:pt>
                <c:pt idx="282">
                  <c:v>1.56116479186897</c:v>
                </c:pt>
                <c:pt idx="283">
                  <c:v>1.56774348514919</c:v>
                </c:pt>
                <c:pt idx="284">
                  <c:v>1.57432217842941</c:v>
                </c:pt>
                <c:pt idx="285">
                  <c:v>1.58090087170963</c:v>
                </c:pt>
                <c:pt idx="286">
                  <c:v>1.58747956498986</c:v>
                </c:pt>
                <c:pt idx="287">
                  <c:v>1.59405825827008</c:v>
                </c:pt>
                <c:pt idx="288">
                  <c:v>1.6006369515503</c:v>
                </c:pt>
                <c:pt idx="289">
                  <c:v>1.60721564483052</c:v>
                </c:pt>
                <c:pt idx="290">
                  <c:v>1.61379433811074</c:v>
                </c:pt>
                <c:pt idx="291">
                  <c:v>1.62037303139096</c:v>
                </c:pt>
                <c:pt idx="292">
                  <c:v>1.62695172467119</c:v>
                </c:pt>
                <c:pt idx="293">
                  <c:v>1.63353041795141</c:v>
                </c:pt>
                <c:pt idx="294">
                  <c:v>1.64010911123163</c:v>
                </c:pt>
                <c:pt idx="295">
                  <c:v>1.64668780451185</c:v>
                </c:pt>
                <c:pt idx="296">
                  <c:v>1.65326649779207</c:v>
                </c:pt>
                <c:pt idx="297">
                  <c:v>1.65984519107229</c:v>
                </c:pt>
                <c:pt idx="298">
                  <c:v>1.66642388435252</c:v>
                </c:pt>
                <c:pt idx="299">
                  <c:v>1.67300257763274</c:v>
                </c:pt>
                <c:pt idx="300">
                  <c:v>1.67958127091296</c:v>
                </c:pt>
                <c:pt idx="301">
                  <c:v>1.68615996419318</c:v>
                </c:pt>
                <c:pt idx="302">
                  <c:v>1.6927386574734</c:v>
                </c:pt>
                <c:pt idx="303">
                  <c:v>1.69931735075362</c:v>
                </c:pt>
                <c:pt idx="304">
                  <c:v>1.70589604403385</c:v>
                </c:pt>
                <c:pt idx="305">
                  <c:v>1.71247473731407</c:v>
                </c:pt>
                <c:pt idx="306">
                  <c:v>1.71905343059429</c:v>
                </c:pt>
                <c:pt idx="307">
                  <c:v>1.72563212387451</c:v>
                </c:pt>
                <c:pt idx="308">
                  <c:v>1.73221081715473</c:v>
                </c:pt>
                <c:pt idx="309">
                  <c:v>1.73878951043495</c:v>
                </c:pt>
                <c:pt idx="310">
                  <c:v>1.74536820371518</c:v>
                </c:pt>
                <c:pt idx="311">
                  <c:v>1.7519468969954</c:v>
                </c:pt>
                <c:pt idx="312">
                  <c:v>1.75852559027562</c:v>
                </c:pt>
                <c:pt idx="313">
                  <c:v>1.76510428355584</c:v>
                </c:pt>
                <c:pt idx="314">
                  <c:v>1.77168297683606</c:v>
                </c:pt>
                <c:pt idx="315">
                  <c:v>1.77826167011628</c:v>
                </c:pt>
                <c:pt idx="316">
                  <c:v>1.78484036339651</c:v>
                </c:pt>
                <c:pt idx="317">
                  <c:v>1.79141905667673</c:v>
                </c:pt>
                <c:pt idx="318">
                  <c:v>1.79799774995695</c:v>
                </c:pt>
                <c:pt idx="319">
                  <c:v>1.80457644323717</c:v>
                </c:pt>
                <c:pt idx="320">
                  <c:v>1.81115513651739</c:v>
                </c:pt>
                <c:pt idx="321">
                  <c:v>1.81773382979761</c:v>
                </c:pt>
                <c:pt idx="322">
                  <c:v>1.82431252307784</c:v>
                </c:pt>
                <c:pt idx="323">
                  <c:v>1.83089121635806</c:v>
                </c:pt>
                <c:pt idx="324">
                  <c:v>1.83746990963828</c:v>
                </c:pt>
                <c:pt idx="325">
                  <c:v>1.8440486029185</c:v>
                </c:pt>
                <c:pt idx="326">
                  <c:v>1.85062729619872</c:v>
                </c:pt>
                <c:pt idx="327">
                  <c:v>1.85720598947894</c:v>
                </c:pt>
                <c:pt idx="328">
                  <c:v>1.863784682759169</c:v>
                </c:pt>
                <c:pt idx="329">
                  <c:v>1.87036337603939</c:v>
                </c:pt>
                <c:pt idx="330">
                  <c:v>1.87694206931961</c:v>
                </c:pt>
                <c:pt idx="331">
                  <c:v>1.88352076259983</c:v>
                </c:pt>
                <c:pt idx="332">
                  <c:v>1.89009945588005</c:v>
                </c:pt>
                <c:pt idx="333">
                  <c:v>1.89667814916027</c:v>
                </c:pt>
                <c:pt idx="334">
                  <c:v>1.9032568424405</c:v>
                </c:pt>
                <c:pt idx="335">
                  <c:v>1.90983553572072</c:v>
                </c:pt>
                <c:pt idx="336">
                  <c:v>1.91641422900094</c:v>
                </c:pt>
                <c:pt idx="337">
                  <c:v>1.92299292228116</c:v>
                </c:pt>
                <c:pt idx="338">
                  <c:v>1.92957161556138</c:v>
                </c:pt>
                <c:pt idx="339">
                  <c:v>1.9361503088416</c:v>
                </c:pt>
                <c:pt idx="340">
                  <c:v>1.94272900212183</c:v>
                </c:pt>
                <c:pt idx="341">
                  <c:v>1.94930769540205</c:v>
                </c:pt>
                <c:pt idx="342">
                  <c:v>1.95588638868227</c:v>
                </c:pt>
                <c:pt idx="343">
                  <c:v>1.96246508196249</c:v>
                </c:pt>
                <c:pt idx="344">
                  <c:v>1.96904377524271</c:v>
                </c:pt>
                <c:pt idx="345">
                  <c:v>1.97562246852293</c:v>
                </c:pt>
                <c:pt idx="346">
                  <c:v>1.98220116180316</c:v>
                </c:pt>
                <c:pt idx="347">
                  <c:v>1.98877985508338</c:v>
                </c:pt>
                <c:pt idx="348">
                  <c:v>1.9953585483636</c:v>
                </c:pt>
                <c:pt idx="349">
                  <c:v>2.00193724164382</c:v>
                </c:pt>
                <c:pt idx="350">
                  <c:v>2.00851593492404</c:v>
                </c:pt>
                <c:pt idx="351">
                  <c:v>2.01509462820426</c:v>
                </c:pt>
                <c:pt idx="352">
                  <c:v>2.02167332148449</c:v>
                </c:pt>
                <c:pt idx="353">
                  <c:v>2.02825201476471</c:v>
                </c:pt>
                <c:pt idx="354">
                  <c:v>2.03483070804493</c:v>
                </c:pt>
                <c:pt idx="355">
                  <c:v>2.041409401325148</c:v>
                </c:pt>
                <c:pt idx="356">
                  <c:v>2.04798809460537</c:v>
                </c:pt>
                <c:pt idx="357">
                  <c:v>2.05456678788559</c:v>
                </c:pt>
                <c:pt idx="358">
                  <c:v>2.061145481165819</c:v>
                </c:pt>
                <c:pt idx="359">
                  <c:v>2.06772417444604</c:v>
                </c:pt>
                <c:pt idx="360">
                  <c:v>2.07430286772626</c:v>
                </c:pt>
                <c:pt idx="361">
                  <c:v>2.08088156100648</c:v>
                </c:pt>
                <c:pt idx="362">
                  <c:v>2.0874602542867</c:v>
                </c:pt>
                <c:pt idx="363">
                  <c:v>2.09403894756692</c:v>
                </c:pt>
                <c:pt idx="364">
                  <c:v>2.10061764084715</c:v>
                </c:pt>
                <c:pt idx="365">
                  <c:v>2.10719633412737</c:v>
                </c:pt>
                <c:pt idx="366">
                  <c:v>2.11377502740759</c:v>
                </c:pt>
                <c:pt idx="367">
                  <c:v>2.12035372068781</c:v>
                </c:pt>
                <c:pt idx="368">
                  <c:v>2.12693241396803</c:v>
                </c:pt>
                <c:pt idx="369">
                  <c:v>2.13351110724825</c:v>
                </c:pt>
                <c:pt idx="370">
                  <c:v>2.14008980052848</c:v>
                </c:pt>
                <c:pt idx="371">
                  <c:v>2.146668493808697</c:v>
                </c:pt>
                <c:pt idx="372">
                  <c:v>2.15324718708892</c:v>
                </c:pt>
                <c:pt idx="373">
                  <c:v>2.159825880369139</c:v>
                </c:pt>
                <c:pt idx="374">
                  <c:v>2.16640457364936</c:v>
                </c:pt>
                <c:pt idx="375">
                  <c:v>2.17298326692959</c:v>
                </c:pt>
                <c:pt idx="376">
                  <c:v>2.17956196020981</c:v>
                </c:pt>
                <c:pt idx="377">
                  <c:v>2.18614065349003</c:v>
                </c:pt>
                <c:pt idx="378">
                  <c:v>2.19271934677025</c:v>
                </c:pt>
                <c:pt idx="379">
                  <c:v>2.19929804005047</c:v>
                </c:pt>
                <c:pt idx="380">
                  <c:v>2.205876733330689</c:v>
                </c:pt>
                <c:pt idx="381">
                  <c:v>2.21245542661091</c:v>
                </c:pt>
                <c:pt idx="382">
                  <c:v>2.21903411989114</c:v>
                </c:pt>
                <c:pt idx="383">
                  <c:v>2.22561281317136</c:v>
                </c:pt>
                <c:pt idx="384">
                  <c:v>2.23219150645158</c:v>
                </c:pt>
                <c:pt idx="385">
                  <c:v>2.2387701997318</c:v>
                </c:pt>
                <c:pt idx="386">
                  <c:v>2.24534889301202</c:v>
                </c:pt>
                <c:pt idx="387">
                  <c:v>2.25192758629225</c:v>
                </c:pt>
                <c:pt idx="388">
                  <c:v>2.25850627957247</c:v>
                </c:pt>
                <c:pt idx="389">
                  <c:v>2.26508497285269</c:v>
                </c:pt>
                <c:pt idx="390">
                  <c:v>2.27166366613291</c:v>
                </c:pt>
                <c:pt idx="391">
                  <c:v>2.27824235941313</c:v>
                </c:pt>
                <c:pt idx="392">
                  <c:v>2.28482105269335</c:v>
                </c:pt>
                <c:pt idx="393">
                  <c:v>2.29139974597358</c:v>
                </c:pt>
                <c:pt idx="394">
                  <c:v>2.297978439253797</c:v>
                </c:pt>
                <c:pt idx="395">
                  <c:v>2.30455713253402</c:v>
                </c:pt>
                <c:pt idx="396">
                  <c:v>2.311135825814238</c:v>
                </c:pt>
                <c:pt idx="397">
                  <c:v>2.31771451909446</c:v>
                </c:pt>
                <c:pt idx="398">
                  <c:v>2.32429321237468</c:v>
                </c:pt>
                <c:pt idx="399">
                  <c:v>2.330871905654908</c:v>
                </c:pt>
                <c:pt idx="400">
                  <c:v>2.33745059893513</c:v>
                </c:pt>
                <c:pt idx="401">
                  <c:v>2.34402929221535</c:v>
                </c:pt>
                <c:pt idx="402">
                  <c:v>2.35060798549557</c:v>
                </c:pt>
                <c:pt idx="403">
                  <c:v>2.35718667877579</c:v>
                </c:pt>
                <c:pt idx="404">
                  <c:v>2.36376537205601</c:v>
                </c:pt>
                <c:pt idx="405">
                  <c:v>2.37034406533624</c:v>
                </c:pt>
                <c:pt idx="406">
                  <c:v>2.37692275861646</c:v>
                </c:pt>
                <c:pt idx="407">
                  <c:v>2.38350145189668</c:v>
                </c:pt>
                <c:pt idx="408">
                  <c:v>2.3900801451769</c:v>
                </c:pt>
                <c:pt idx="409">
                  <c:v>2.396658838457117</c:v>
                </c:pt>
                <c:pt idx="410">
                  <c:v>2.40323753173734</c:v>
                </c:pt>
                <c:pt idx="411">
                  <c:v>2.40981622501757</c:v>
                </c:pt>
                <c:pt idx="412">
                  <c:v>2.41639491829779</c:v>
                </c:pt>
                <c:pt idx="413">
                  <c:v>2.422973611578008</c:v>
                </c:pt>
                <c:pt idx="414">
                  <c:v>2.429552304858227</c:v>
                </c:pt>
                <c:pt idx="415">
                  <c:v>2.43613099813845</c:v>
                </c:pt>
                <c:pt idx="416">
                  <c:v>2.44270969141867</c:v>
                </c:pt>
                <c:pt idx="417">
                  <c:v>2.4492883846989</c:v>
                </c:pt>
                <c:pt idx="418">
                  <c:v>2.45586707797912</c:v>
                </c:pt>
                <c:pt idx="419">
                  <c:v>2.46244577125934</c:v>
                </c:pt>
                <c:pt idx="420">
                  <c:v>2.46902446453956</c:v>
                </c:pt>
                <c:pt idx="421">
                  <c:v>2.475603157819779</c:v>
                </c:pt>
                <c:pt idx="422">
                  <c:v>2.4821818511</c:v>
                </c:pt>
                <c:pt idx="423">
                  <c:v>2.48876054438023</c:v>
                </c:pt>
                <c:pt idx="424">
                  <c:v>2.49533923766045</c:v>
                </c:pt>
                <c:pt idx="425">
                  <c:v>2.50191793094067</c:v>
                </c:pt>
                <c:pt idx="426">
                  <c:v>2.50849662422089</c:v>
                </c:pt>
                <c:pt idx="427">
                  <c:v>2.515075317501108</c:v>
                </c:pt>
                <c:pt idx="428">
                  <c:v>2.52165401078133</c:v>
                </c:pt>
                <c:pt idx="429">
                  <c:v>2.52823270406156</c:v>
                </c:pt>
                <c:pt idx="430">
                  <c:v>2.53481139734178</c:v>
                </c:pt>
                <c:pt idx="431">
                  <c:v>2.541390090622</c:v>
                </c:pt>
                <c:pt idx="432">
                  <c:v>2.54796878390222</c:v>
                </c:pt>
                <c:pt idx="433">
                  <c:v>2.55454747718244</c:v>
                </c:pt>
                <c:pt idx="434">
                  <c:v>2.56112617046266</c:v>
                </c:pt>
                <c:pt idx="435">
                  <c:v>2.56770486374289</c:v>
                </c:pt>
                <c:pt idx="436">
                  <c:v>2.57428355702311</c:v>
                </c:pt>
                <c:pt idx="437">
                  <c:v>2.58086225030333</c:v>
                </c:pt>
                <c:pt idx="438">
                  <c:v>2.587440943583549</c:v>
                </c:pt>
                <c:pt idx="439">
                  <c:v>2.59401963686377</c:v>
                </c:pt>
                <c:pt idx="440">
                  <c:v>2.60059833014399</c:v>
                </c:pt>
                <c:pt idx="441">
                  <c:v>2.60717702342422</c:v>
                </c:pt>
                <c:pt idx="442">
                  <c:v>2.61375571670444</c:v>
                </c:pt>
                <c:pt idx="443">
                  <c:v>2.62033440998466</c:v>
                </c:pt>
                <c:pt idx="444">
                  <c:v>2.626913103264877</c:v>
                </c:pt>
                <c:pt idx="445">
                  <c:v>2.6334917965451</c:v>
                </c:pt>
                <c:pt idx="446">
                  <c:v>2.64007048982532</c:v>
                </c:pt>
                <c:pt idx="447">
                  <c:v>2.646649183105547</c:v>
                </c:pt>
                <c:pt idx="448">
                  <c:v>2.65322787638577</c:v>
                </c:pt>
                <c:pt idx="449">
                  <c:v>2.65980656966599</c:v>
                </c:pt>
                <c:pt idx="450">
                  <c:v>2.66638526294621</c:v>
                </c:pt>
                <c:pt idx="451">
                  <c:v>2.67296395622643</c:v>
                </c:pt>
                <c:pt idx="452">
                  <c:v>2.67954264950666</c:v>
                </c:pt>
                <c:pt idx="453">
                  <c:v>2.68612134278688</c:v>
                </c:pt>
                <c:pt idx="454">
                  <c:v>2.6927000360671</c:v>
                </c:pt>
                <c:pt idx="455">
                  <c:v>2.69927872934732</c:v>
                </c:pt>
                <c:pt idx="456">
                  <c:v>2.70585742262754</c:v>
                </c:pt>
                <c:pt idx="457">
                  <c:v>2.71243611590776</c:v>
                </c:pt>
                <c:pt idx="458">
                  <c:v>2.71901480918798</c:v>
                </c:pt>
                <c:pt idx="459">
                  <c:v>2.72559350246821</c:v>
                </c:pt>
                <c:pt idx="460">
                  <c:v>2.73217219574843</c:v>
                </c:pt>
                <c:pt idx="461">
                  <c:v>2.738750889028648</c:v>
                </c:pt>
                <c:pt idx="462">
                  <c:v>2.74532958230887</c:v>
                </c:pt>
                <c:pt idx="463">
                  <c:v>2.75190827558909</c:v>
                </c:pt>
                <c:pt idx="464">
                  <c:v>2.75848696886931</c:v>
                </c:pt>
                <c:pt idx="465">
                  <c:v>2.76506566214954</c:v>
                </c:pt>
                <c:pt idx="466">
                  <c:v>2.77164435542976</c:v>
                </c:pt>
                <c:pt idx="467">
                  <c:v>2.77822304870998</c:v>
                </c:pt>
                <c:pt idx="468">
                  <c:v>2.7848017419902</c:v>
                </c:pt>
                <c:pt idx="469">
                  <c:v>2.79138043527042</c:v>
                </c:pt>
                <c:pt idx="470">
                  <c:v>2.79795912855065</c:v>
                </c:pt>
                <c:pt idx="471">
                  <c:v>2.80453782183087</c:v>
                </c:pt>
                <c:pt idx="472">
                  <c:v>2.81111651511109</c:v>
                </c:pt>
                <c:pt idx="473">
                  <c:v>2.81769520839131</c:v>
                </c:pt>
                <c:pt idx="474">
                  <c:v>2.82427390167153</c:v>
                </c:pt>
                <c:pt idx="475">
                  <c:v>2.830852594951747</c:v>
                </c:pt>
                <c:pt idx="476">
                  <c:v>2.83743128823198</c:v>
                </c:pt>
                <c:pt idx="477">
                  <c:v>2.8440099815122</c:v>
                </c:pt>
                <c:pt idx="478">
                  <c:v>2.85058867479242</c:v>
                </c:pt>
                <c:pt idx="479">
                  <c:v>2.85716736807264</c:v>
                </c:pt>
                <c:pt idx="480">
                  <c:v>2.86374606135286</c:v>
                </c:pt>
                <c:pt idx="481">
                  <c:v>2.87032475463308</c:v>
                </c:pt>
                <c:pt idx="482">
                  <c:v>2.8769034479133</c:v>
                </c:pt>
                <c:pt idx="483">
                  <c:v>2.88348214119353</c:v>
                </c:pt>
                <c:pt idx="484">
                  <c:v>2.890060834473747</c:v>
                </c:pt>
                <c:pt idx="485">
                  <c:v>2.896639527753968</c:v>
                </c:pt>
                <c:pt idx="486">
                  <c:v>2.903218221034189</c:v>
                </c:pt>
                <c:pt idx="487">
                  <c:v>2.90979691431441</c:v>
                </c:pt>
                <c:pt idx="488">
                  <c:v>2.916375607594639</c:v>
                </c:pt>
                <c:pt idx="489">
                  <c:v>2.922954300874859</c:v>
                </c:pt>
                <c:pt idx="490">
                  <c:v>2.92953299415508</c:v>
                </c:pt>
                <c:pt idx="491">
                  <c:v>2.9361116874353</c:v>
                </c:pt>
                <c:pt idx="492">
                  <c:v>2.94269038071552</c:v>
                </c:pt>
                <c:pt idx="493">
                  <c:v>2.949269073995739</c:v>
                </c:pt>
                <c:pt idx="494">
                  <c:v>2.95584776727597</c:v>
                </c:pt>
                <c:pt idx="495">
                  <c:v>2.962426460556188</c:v>
                </c:pt>
                <c:pt idx="496">
                  <c:v>2.969005153836409</c:v>
                </c:pt>
                <c:pt idx="497">
                  <c:v>2.97558384711663</c:v>
                </c:pt>
                <c:pt idx="498">
                  <c:v>2.98216254039685</c:v>
                </c:pt>
                <c:pt idx="499">
                  <c:v>2.98874123367707</c:v>
                </c:pt>
                <c:pt idx="500">
                  <c:v>2.9953199269573</c:v>
                </c:pt>
                <c:pt idx="501">
                  <c:v>3.00189862023752</c:v>
                </c:pt>
                <c:pt idx="502">
                  <c:v>3.00847731351774</c:v>
                </c:pt>
                <c:pt idx="503">
                  <c:v>3.01505600679796</c:v>
                </c:pt>
                <c:pt idx="504">
                  <c:v>3.02163470007818</c:v>
                </c:pt>
                <c:pt idx="505">
                  <c:v>3.0282133933584</c:v>
                </c:pt>
                <c:pt idx="506">
                  <c:v>3.03479208663863</c:v>
                </c:pt>
                <c:pt idx="507">
                  <c:v>3.04137077991885</c:v>
                </c:pt>
                <c:pt idx="508">
                  <c:v>3.04794947319907</c:v>
                </c:pt>
                <c:pt idx="509">
                  <c:v>3.054528166479288</c:v>
                </c:pt>
                <c:pt idx="510">
                  <c:v>3.06110685975951</c:v>
                </c:pt>
                <c:pt idx="511">
                  <c:v>3.06768555303973</c:v>
                </c:pt>
                <c:pt idx="512">
                  <c:v>3.07426424631996</c:v>
                </c:pt>
                <c:pt idx="513">
                  <c:v>3.080842939600177</c:v>
                </c:pt>
                <c:pt idx="514">
                  <c:v>3.0874216328804</c:v>
                </c:pt>
                <c:pt idx="515">
                  <c:v>3.09400032616062</c:v>
                </c:pt>
                <c:pt idx="516">
                  <c:v>3.10057901944084</c:v>
                </c:pt>
                <c:pt idx="517">
                  <c:v>3.10715771272106</c:v>
                </c:pt>
                <c:pt idx="518">
                  <c:v>3.11373640600129</c:v>
                </c:pt>
                <c:pt idx="519">
                  <c:v>3.12031509928151</c:v>
                </c:pt>
                <c:pt idx="520">
                  <c:v>3.12689379256173</c:v>
                </c:pt>
                <c:pt idx="521">
                  <c:v>3.13347248584195</c:v>
                </c:pt>
                <c:pt idx="522">
                  <c:v>3.14005117912217</c:v>
                </c:pt>
                <c:pt idx="523">
                  <c:v>3.14662987240239</c:v>
                </c:pt>
                <c:pt idx="524">
                  <c:v>3.15320856568262</c:v>
                </c:pt>
                <c:pt idx="525">
                  <c:v>3.15978725896284</c:v>
                </c:pt>
                <c:pt idx="526">
                  <c:v>3.16636595224306</c:v>
                </c:pt>
                <c:pt idx="527">
                  <c:v>3.172944645523279</c:v>
                </c:pt>
                <c:pt idx="528">
                  <c:v>3.1795233388035</c:v>
                </c:pt>
                <c:pt idx="529">
                  <c:v>3.18610203208372</c:v>
                </c:pt>
                <c:pt idx="530">
                  <c:v>3.19268072536395</c:v>
                </c:pt>
                <c:pt idx="531">
                  <c:v>3.19925941864417</c:v>
                </c:pt>
                <c:pt idx="532">
                  <c:v>3.20583811192439</c:v>
                </c:pt>
                <c:pt idx="533">
                  <c:v>3.212416805204608</c:v>
                </c:pt>
                <c:pt idx="534">
                  <c:v>3.218995498484829</c:v>
                </c:pt>
                <c:pt idx="535">
                  <c:v>3.22557419176505</c:v>
                </c:pt>
                <c:pt idx="536">
                  <c:v>3.232152885045279</c:v>
                </c:pt>
                <c:pt idx="537">
                  <c:v>3.2387315783255</c:v>
                </c:pt>
                <c:pt idx="538">
                  <c:v>3.24531027160572</c:v>
                </c:pt>
                <c:pt idx="539">
                  <c:v>3.25188896488594</c:v>
                </c:pt>
                <c:pt idx="540">
                  <c:v>3.25846765816616</c:v>
                </c:pt>
                <c:pt idx="541">
                  <c:v>3.26504635144638</c:v>
                </c:pt>
                <c:pt idx="542">
                  <c:v>3.27162504472661</c:v>
                </c:pt>
                <c:pt idx="543">
                  <c:v>3.27820373800683</c:v>
                </c:pt>
                <c:pt idx="544">
                  <c:v>3.28478243128705</c:v>
                </c:pt>
                <c:pt idx="545">
                  <c:v>3.29136112456727</c:v>
                </c:pt>
                <c:pt idx="546">
                  <c:v>3.29793981784749</c:v>
                </c:pt>
                <c:pt idx="547">
                  <c:v>3.30451851112772</c:v>
                </c:pt>
                <c:pt idx="548">
                  <c:v>3.31109720440794</c:v>
                </c:pt>
                <c:pt idx="549">
                  <c:v>3.317675897688157</c:v>
                </c:pt>
                <c:pt idx="550">
                  <c:v>3.32425459096838</c:v>
                </c:pt>
                <c:pt idx="551">
                  <c:v>3.330833284248599</c:v>
                </c:pt>
                <c:pt idx="552">
                  <c:v>3.33741197752882</c:v>
                </c:pt>
                <c:pt idx="553">
                  <c:v>3.34399067080905</c:v>
                </c:pt>
                <c:pt idx="554">
                  <c:v>3.350569364089267</c:v>
                </c:pt>
                <c:pt idx="555">
                  <c:v>3.35714805736949</c:v>
                </c:pt>
                <c:pt idx="556">
                  <c:v>3.36372675064971</c:v>
                </c:pt>
                <c:pt idx="557">
                  <c:v>3.370305443929928</c:v>
                </c:pt>
                <c:pt idx="558">
                  <c:v>3.376884137210147</c:v>
                </c:pt>
                <c:pt idx="559">
                  <c:v>3.38346283049038</c:v>
                </c:pt>
                <c:pt idx="560">
                  <c:v>3.390041523770598</c:v>
                </c:pt>
                <c:pt idx="561">
                  <c:v>3.396620217050819</c:v>
                </c:pt>
                <c:pt idx="562">
                  <c:v>3.40319891033104</c:v>
                </c:pt>
                <c:pt idx="563">
                  <c:v>3.40977760361126</c:v>
                </c:pt>
                <c:pt idx="564">
                  <c:v>3.41635629689148</c:v>
                </c:pt>
                <c:pt idx="565">
                  <c:v>3.4229349901717</c:v>
                </c:pt>
                <c:pt idx="566">
                  <c:v>3.42951368345193</c:v>
                </c:pt>
                <c:pt idx="567">
                  <c:v>3.436092376732148</c:v>
                </c:pt>
                <c:pt idx="568">
                  <c:v>3.44267107001237</c:v>
                </c:pt>
                <c:pt idx="569">
                  <c:v>3.44924976329259</c:v>
                </c:pt>
                <c:pt idx="570">
                  <c:v>3.45582845657281</c:v>
                </c:pt>
                <c:pt idx="571">
                  <c:v>3.46240714985304</c:v>
                </c:pt>
                <c:pt idx="572">
                  <c:v>3.46898584313326</c:v>
                </c:pt>
                <c:pt idx="573">
                  <c:v>3.47556453641348</c:v>
                </c:pt>
                <c:pt idx="574">
                  <c:v>3.482143229693698</c:v>
                </c:pt>
                <c:pt idx="575">
                  <c:v>3.48872192297392</c:v>
                </c:pt>
                <c:pt idx="576">
                  <c:v>3.49530061625414</c:v>
                </c:pt>
                <c:pt idx="577">
                  <c:v>3.50187930953436</c:v>
                </c:pt>
                <c:pt idx="578">
                  <c:v>3.50845800281459</c:v>
                </c:pt>
                <c:pt idx="579">
                  <c:v>3.51503669609481</c:v>
                </c:pt>
                <c:pt idx="580">
                  <c:v>3.52161538937503</c:v>
                </c:pt>
                <c:pt idx="581">
                  <c:v>3.52819408265525</c:v>
                </c:pt>
                <c:pt idx="582">
                  <c:v>3.53477277593547</c:v>
                </c:pt>
                <c:pt idx="583">
                  <c:v>3.5413514692157</c:v>
                </c:pt>
                <c:pt idx="584">
                  <c:v>3.54793016249592</c:v>
                </c:pt>
                <c:pt idx="585">
                  <c:v>3.55450885577614</c:v>
                </c:pt>
                <c:pt idx="586">
                  <c:v>3.56108754905636</c:v>
                </c:pt>
                <c:pt idx="587">
                  <c:v>3.56766624233658</c:v>
                </c:pt>
                <c:pt idx="588">
                  <c:v>3.574244935616798</c:v>
                </c:pt>
                <c:pt idx="589">
                  <c:v>3.58082362889703</c:v>
                </c:pt>
                <c:pt idx="590">
                  <c:v>3.58740232217725</c:v>
                </c:pt>
                <c:pt idx="591">
                  <c:v>3.59398101545747</c:v>
                </c:pt>
                <c:pt idx="592">
                  <c:v>3.60055970873769</c:v>
                </c:pt>
                <c:pt idx="593">
                  <c:v>3.60713840201791</c:v>
                </c:pt>
                <c:pt idx="594">
                  <c:v>3.61371709529813</c:v>
                </c:pt>
                <c:pt idx="595">
                  <c:v>3.62029578857836</c:v>
                </c:pt>
                <c:pt idx="596">
                  <c:v>3.62687448185858</c:v>
                </c:pt>
                <c:pt idx="597">
                  <c:v>3.633453175138797</c:v>
                </c:pt>
                <c:pt idx="598">
                  <c:v>3.64003186841902</c:v>
                </c:pt>
                <c:pt idx="599">
                  <c:v>3.64661056169924</c:v>
                </c:pt>
                <c:pt idx="600">
                  <c:v>3.65318925497946</c:v>
                </c:pt>
                <c:pt idx="601">
                  <c:v>3.65976794825969</c:v>
                </c:pt>
                <c:pt idx="602">
                  <c:v>3.66634664153991</c:v>
                </c:pt>
                <c:pt idx="603">
                  <c:v>3.67292533482013</c:v>
                </c:pt>
                <c:pt idx="604">
                  <c:v>3.67950402810035</c:v>
                </c:pt>
                <c:pt idx="605">
                  <c:v>3.68608272138057</c:v>
                </c:pt>
                <c:pt idx="606">
                  <c:v>3.692661414660787</c:v>
                </c:pt>
                <c:pt idx="607">
                  <c:v>3.69924010794102</c:v>
                </c:pt>
                <c:pt idx="608">
                  <c:v>3.70581880122124</c:v>
                </c:pt>
                <c:pt idx="609">
                  <c:v>3.71239749450146</c:v>
                </c:pt>
                <c:pt idx="610">
                  <c:v>3.71897618778168</c:v>
                </c:pt>
                <c:pt idx="611">
                  <c:v>3.7255548810619</c:v>
                </c:pt>
                <c:pt idx="612">
                  <c:v>3.73213357434212</c:v>
                </c:pt>
                <c:pt idx="613">
                  <c:v>3.73871226762235</c:v>
                </c:pt>
                <c:pt idx="614">
                  <c:v>3.74529096090257</c:v>
                </c:pt>
                <c:pt idx="615">
                  <c:v>3.751869654182788</c:v>
                </c:pt>
                <c:pt idx="616">
                  <c:v>3.758448347463009</c:v>
                </c:pt>
                <c:pt idx="617">
                  <c:v>3.76502704074323</c:v>
                </c:pt>
                <c:pt idx="618">
                  <c:v>3.77160573402345</c:v>
                </c:pt>
                <c:pt idx="619">
                  <c:v>3.77818442730368</c:v>
                </c:pt>
                <c:pt idx="620">
                  <c:v>3.7847631205839</c:v>
                </c:pt>
                <c:pt idx="621">
                  <c:v>3.79134181386412</c:v>
                </c:pt>
                <c:pt idx="622">
                  <c:v>3.79792050714434</c:v>
                </c:pt>
                <c:pt idx="623">
                  <c:v>3.80449920042456</c:v>
                </c:pt>
                <c:pt idx="624">
                  <c:v>3.811077893704777</c:v>
                </c:pt>
                <c:pt idx="625">
                  <c:v>3.817656586985008</c:v>
                </c:pt>
                <c:pt idx="626">
                  <c:v>3.82423528026523</c:v>
                </c:pt>
                <c:pt idx="627">
                  <c:v>3.83081397354545</c:v>
                </c:pt>
                <c:pt idx="628">
                  <c:v>3.83739266682567</c:v>
                </c:pt>
                <c:pt idx="629">
                  <c:v>3.84397136010589</c:v>
                </c:pt>
                <c:pt idx="630">
                  <c:v>3.850550053386109</c:v>
                </c:pt>
                <c:pt idx="631">
                  <c:v>3.85712874666634</c:v>
                </c:pt>
                <c:pt idx="632">
                  <c:v>3.86370743994656</c:v>
                </c:pt>
                <c:pt idx="633">
                  <c:v>3.870286133226777</c:v>
                </c:pt>
                <c:pt idx="634">
                  <c:v>3.876864826507</c:v>
                </c:pt>
                <c:pt idx="635">
                  <c:v>3.88344351978722</c:v>
                </c:pt>
                <c:pt idx="636">
                  <c:v>3.89002221306744</c:v>
                </c:pt>
                <c:pt idx="637">
                  <c:v>3.89660090634767</c:v>
                </c:pt>
                <c:pt idx="638">
                  <c:v>3.90317959962789</c:v>
                </c:pt>
                <c:pt idx="639">
                  <c:v>3.909758292908108</c:v>
                </c:pt>
                <c:pt idx="640">
                  <c:v>3.916336986188329</c:v>
                </c:pt>
                <c:pt idx="641">
                  <c:v>3.92291567946855</c:v>
                </c:pt>
                <c:pt idx="642">
                  <c:v>3.92949437274877</c:v>
                </c:pt>
                <c:pt idx="643">
                  <c:v>3.936073066029</c:v>
                </c:pt>
                <c:pt idx="644">
                  <c:v>3.94265175930922</c:v>
                </c:pt>
                <c:pt idx="645">
                  <c:v>3.94923045258944</c:v>
                </c:pt>
                <c:pt idx="646">
                  <c:v>3.955809145869658</c:v>
                </c:pt>
                <c:pt idx="647">
                  <c:v>3.962387839149879</c:v>
                </c:pt>
                <c:pt idx="648">
                  <c:v>3.96896653243011</c:v>
                </c:pt>
                <c:pt idx="649">
                  <c:v>3.975545225710329</c:v>
                </c:pt>
                <c:pt idx="650">
                  <c:v>3.98212391899055</c:v>
                </c:pt>
                <c:pt idx="651">
                  <c:v>3.98870261227077</c:v>
                </c:pt>
                <c:pt idx="652">
                  <c:v>3.99528130555099</c:v>
                </c:pt>
                <c:pt idx="653">
                  <c:v>4.00185999883121</c:v>
                </c:pt>
                <c:pt idx="654">
                  <c:v>4.00843869211143</c:v>
                </c:pt>
                <c:pt idx="655">
                  <c:v>4.01501738539166</c:v>
                </c:pt>
                <c:pt idx="656">
                  <c:v>4.021596078671879</c:v>
                </c:pt>
                <c:pt idx="657">
                  <c:v>4.028174771952097</c:v>
                </c:pt>
                <c:pt idx="658">
                  <c:v>4.03475346523232</c:v>
                </c:pt>
                <c:pt idx="659">
                  <c:v>4.04133215851254</c:v>
                </c:pt>
                <c:pt idx="660">
                  <c:v>4.047910851792754</c:v>
                </c:pt>
                <c:pt idx="661">
                  <c:v>4.054489545072987</c:v>
                </c:pt>
                <c:pt idx="662">
                  <c:v>4.06106823835321</c:v>
                </c:pt>
                <c:pt idx="663">
                  <c:v>4.06764693163343</c:v>
                </c:pt>
                <c:pt idx="664">
                  <c:v>4.07422562491365</c:v>
                </c:pt>
                <c:pt idx="665">
                  <c:v>4.08080431819387</c:v>
                </c:pt>
                <c:pt idx="666">
                  <c:v>4.0873830114741</c:v>
                </c:pt>
                <c:pt idx="667">
                  <c:v>4.09396170475432</c:v>
                </c:pt>
                <c:pt idx="668">
                  <c:v>4.10054039803454</c:v>
                </c:pt>
                <c:pt idx="669">
                  <c:v>4.10711909131476</c:v>
                </c:pt>
                <c:pt idx="670">
                  <c:v>4.11369778459498</c:v>
                </c:pt>
                <c:pt idx="671">
                  <c:v>4.120276477875197</c:v>
                </c:pt>
                <c:pt idx="672">
                  <c:v>4.126855171155415</c:v>
                </c:pt>
                <c:pt idx="673">
                  <c:v>4.133433864435649</c:v>
                </c:pt>
                <c:pt idx="674">
                  <c:v>4.140012557715867</c:v>
                </c:pt>
                <c:pt idx="675">
                  <c:v>4.146591250996087</c:v>
                </c:pt>
                <c:pt idx="676">
                  <c:v>4.15316994427631</c:v>
                </c:pt>
                <c:pt idx="677">
                  <c:v>4.15974863755653</c:v>
                </c:pt>
                <c:pt idx="678">
                  <c:v>4.166327330836757</c:v>
                </c:pt>
                <c:pt idx="679">
                  <c:v>4.172906024116977</c:v>
                </c:pt>
                <c:pt idx="680">
                  <c:v>4.179484717397197</c:v>
                </c:pt>
                <c:pt idx="681">
                  <c:v>4.18606341067742</c:v>
                </c:pt>
                <c:pt idx="682">
                  <c:v>4.19264210395764</c:v>
                </c:pt>
                <c:pt idx="683">
                  <c:v>4.19922079723786</c:v>
                </c:pt>
                <c:pt idx="684">
                  <c:v>4.20579949051809</c:v>
                </c:pt>
                <c:pt idx="685">
                  <c:v>4.21237818379831</c:v>
                </c:pt>
                <c:pt idx="686">
                  <c:v>4.218956877078526</c:v>
                </c:pt>
                <c:pt idx="687">
                  <c:v>4.225535570358744</c:v>
                </c:pt>
                <c:pt idx="688">
                  <c:v>4.232114263638967</c:v>
                </c:pt>
                <c:pt idx="689">
                  <c:v>4.23869295691919</c:v>
                </c:pt>
                <c:pt idx="690">
                  <c:v>4.24527165019942</c:v>
                </c:pt>
                <c:pt idx="691">
                  <c:v>4.25185034347964</c:v>
                </c:pt>
                <c:pt idx="692">
                  <c:v>4.25842903675986</c:v>
                </c:pt>
                <c:pt idx="693">
                  <c:v>4.26500773004008</c:v>
                </c:pt>
                <c:pt idx="694">
                  <c:v>4.2715864233203</c:v>
                </c:pt>
                <c:pt idx="695">
                  <c:v>4.27816511660052</c:v>
                </c:pt>
                <c:pt idx="696">
                  <c:v>4.28474380988075</c:v>
                </c:pt>
                <c:pt idx="697">
                  <c:v>4.29132250316097</c:v>
                </c:pt>
                <c:pt idx="698">
                  <c:v>4.29790119644119</c:v>
                </c:pt>
                <c:pt idx="699">
                  <c:v>4.304479889721407</c:v>
                </c:pt>
                <c:pt idx="700">
                  <c:v>4.31105858300163</c:v>
                </c:pt>
                <c:pt idx="701">
                  <c:v>4.317637276281846</c:v>
                </c:pt>
                <c:pt idx="702">
                  <c:v>4.324215969562075</c:v>
                </c:pt>
                <c:pt idx="703">
                  <c:v>4.3307946628423</c:v>
                </c:pt>
                <c:pt idx="704">
                  <c:v>4.33737335612252</c:v>
                </c:pt>
                <c:pt idx="705">
                  <c:v>4.343952049402739</c:v>
                </c:pt>
                <c:pt idx="706">
                  <c:v>4.350530742682957</c:v>
                </c:pt>
                <c:pt idx="707">
                  <c:v>4.35710943596318</c:v>
                </c:pt>
                <c:pt idx="708">
                  <c:v>4.363688129243409</c:v>
                </c:pt>
                <c:pt idx="709">
                  <c:v>4.37026682252363</c:v>
                </c:pt>
                <c:pt idx="710">
                  <c:v>4.37684551580385</c:v>
                </c:pt>
                <c:pt idx="711">
                  <c:v>4.38342420908407</c:v>
                </c:pt>
                <c:pt idx="712">
                  <c:v>4.39000290236429</c:v>
                </c:pt>
                <c:pt idx="713">
                  <c:v>4.39658159564451</c:v>
                </c:pt>
                <c:pt idx="714">
                  <c:v>4.40316028892474</c:v>
                </c:pt>
                <c:pt idx="715">
                  <c:v>4.40973898220496</c:v>
                </c:pt>
                <c:pt idx="716">
                  <c:v>4.41631767548518</c:v>
                </c:pt>
                <c:pt idx="717">
                  <c:v>4.422896368765396</c:v>
                </c:pt>
                <c:pt idx="718">
                  <c:v>4.42947506204562</c:v>
                </c:pt>
                <c:pt idx="719">
                  <c:v>4.43605375532584</c:v>
                </c:pt>
                <c:pt idx="720">
                  <c:v>4.44263244860607</c:v>
                </c:pt>
                <c:pt idx="721">
                  <c:v>4.44921114188629</c:v>
                </c:pt>
                <c:pt idx="722">
                  <c:v>4.455789835166509</c:v>
                </c:pt>
                <c:pt idx="723">
                  <c:v>4.46236852844673</c:v>
                </c:pt>
                <c:pt idx="724">
                  <c:v>4.468947221726947</c:v>
                </c:pt>
                <c:pt idx="725">
                  <c:v>4.47552591500717</c:v>
                </c:pt>
                <c:pt idx="726">
                  <c:v>4.482104608287397</c:v>
                </c:pt>
                <c:pt idx="727">
                  <c:v>4.48868330156762</c:v>
                </c:pt>
                <c:pt idx="728">
                  <c:v>4.49526199484784</c:v>
                </c:pt>
                <c:pt idx="729">
                  <c:v>4.50184068812806</c:v>
                </c:pt>
                <c:pt idx="730">
                  <c:v>4.50841938140828</c:v>
                </c:pt>
                <c:pt idx="731">
                  <c:v>4.514998074688496</c:v>
                </c:pt>
                <c:pt idx="732">
                  <c:v>4.521576767968727</c:v>
                </c:pt>
                <c:pt idx="733">
                  <c:v>4.528155461248946</c:v>
                </c:pt>
                <c:pt idx="734">
                  <c:v>4.53473415452917</c:v>
                </c:pt>
                <c:pt idx="735">
                  <c:v>4.541312847809388</c:v>
                </c:pt>
                <c:pt idx="736">
                  <c:v>4.547891541089609</c:v>
                </c:pt>
                <c:pt idx="737">
                  <c:v>4.55447023436983</c:v>
                </c:pt>
                <c:pt idx="738">
                  <c:v>4.56104892765006</c:v>
                </c:pt>
                <c:pt idx="739">
                  <c:v>4.56762762093028</c:v>
                </c:pt>
                <c:pt idx="740">
                  <c:v>4.5742063142105</c:v>
                </c:pt>
                <c:pt idx="741">
                  <c:v>4.580785007490717</c:v>
                </c:pt>
                <c:pt idx="742">
                  <c:v>4.58736370077094</c:v>
                </c:pt>
                <c:pt idx="743">
                  <c:v>4.59394239405116</c:v>
                </c:pt>
                <c:pt idx="744">
                  <c:v>4.60052108733139</c:v>
                </c:pt>
                <c:pt idx="745">
                  <c:v>4.60709978061161</c:v>
                </c:pt>
                <c:pt idx="746">
                  <c:v>4.61367847389183</c:v>
                </c:pt>
                <c:pt idx="747">
                  <c:v>4.620257167172047</c:v>
                </c:pt>
                <c:pt idx="748">
                  <c:v>4.626835860452265</c:v>
                </c:pt>
                <c:pt idx="749">
                  <c:v>4.633414553732486</c:v>
                </c:pt>
                <c:pt idx="750">
                  <c:v>4.63999324701272</c:v>
                </c:pt>
                <c:pt idx="751">
                  <c:v>4.646571940292937</c:v>
                </c:pt>
                <c:pt idx="752">
                  <c:v>4.65315063357316</c:v>
                </c:pt>
                <c:pt idx="753">
                  <c:v>4.65972932685338</c:v>
                </c:pt>
                <c:pt idx="754">
                  <c:v>4.666308020133599</c:v>
                </c:pt>
                <c:pt idx="755">
                  <c:v>4.67288671341383</c:v>
                </c:pt>
                <c:pt idx="756">
                  <c:v>4.67946540669405</c:v>
                </c:pt>
                <c:pt idx="757">
                  <c:v>4.68604409997427</c:v>
                </c:pt>
                <c:pt idx="758">
                  <c:v>4.69262279325449</c:v>
                </c:pt>
                <c:pt idx="759">
                  <c:v>4.69920148653471</c:v>
                </c:pt>
                <c:pt idx="760">
                  <c:v>4.70578017981493</c:v>
                </c:pt>
                <c:pt idx="761">
                  <c:v>4.712358873095157</c:v>
                </c:pt>
                <c:pt idx="762">
                  <c:v>4.718937566375374</c:v>
                </c:pt>
                <c:pt idx="763">
                  <c:v>4.725516259655593</c:v>
                </c:pt>
                <c:pt idx="764">
                  <c:v>4.73209495293582</c:v>
                </c:pt>
                <c:pt idx="765">
                  <c:v>4.73867364621604</c:v>
                </c:pt>
                <c:pt idx="766">
                  <c:v>4.74525233949626</c:v>
                </c:pt>
                <c:pt idx="767">
                  <c:v>4.751831032776487</c:v>
                </c:pt>
                <c:pt idx="768">
                  <c:v>4.758409726056707</c:v>
                </c:pt>
                <c:pt idx="769">
                  <c:v>4.764988419336926</c:v>
                </c:pt>
                <c:pt idx="770">
                  <c:v>4.77156711261715</c:v>
                </c:pt>
                <c:pt idx="771">
                  <c:v>4.77814580589737</c:v>
                </c:pt>
                <c:pt idx="772">
                  <c:v>4.78472449917759</c:v>
                </c:pt>
                <c:pt idx="773">
                  <c:v>4.79130319245782</c:v>
                </c:pt>
                <c:pt idx="774">
                  <c:v>4.79788188573804</c:v>
                </c:pt>
                <c:pt idx="775">
                  <c:v>4.804460579018254</c:v>
                </c:pt>
                <c:pt idx="776">
                  <c:v>4.811039272298477</c:v>
                </c:pt>
                <c:pt idx="777">
                  <c:v>4.817617965578697</c:v>
                </c:pt>
                <c:pt idx="778">
                  <c:v>4.824196658858914</c:v>
                </c:pt>
                <c:pt idx="779">
                  <c:v>4.83077535213915</c:v>
                </c:pt>
                <c:pt idx="780">
                  <c:v>4.83735404541937</c:v>
                </c:pt>
                <c:pt idx="781">
                  <c:v>4.843932738699587</c:v>
                </c:pt>
                <c:pt idx="782">
                  <c:v>4.850511431979807</c:v>
                </c:pt>
                <c:pt idx="783">
                  <c:v>4.85709012526003</c:v>
                </c:pt>
                <c:pt idx="784">
                  <c:v>4.863668818540249</c:v>
                </c:pt>
                <c:pt idx="785">
                  <c:v>4.87024751182048</c:v>
                </c:pt>
                <c:pt idx="786">
                  <c:v>4.8768262051007</c:v>
                </c:pt>
                <c:pt idx="787">
                  <c:v>4.883404898380917</c:v>
                </c:pt>
                <c:pt idx="788">
                  <c:v>4.88998359166114</c:v>
                </c:pt>
                <c:pt idx="789">
                  <c:v>4.89656228494136</c:v>
                </c:pt>
                <c:pt idx="790">
                  <c:v>4.90314097822158</c:v>
                </c:pt>
                <c:pt idx="791">
                  <c:v>4.90971967150181</c:v>
                </c:pt>
                <c:pt idx="792">
                  <c:v>4.91629836478203</c:v>
                </c:pt>
                <c:pt idx="793">
                  <c:v>4.922877058062247</c:v>
                </c:pt>
                <c:pt idx="794">
                  <c:v>4.92945575134247</c:v>
                </c:pt>
                <c:pt idx="795">
                  <c:v>4.93603444462269</c:v>
                </c:pt>
                <c:pt idx="796">
                  <c:v>4.94261313790291</c:v>
                </c:pt>
                <c:pt idx="797">
                  <c:v>4.94919183118314</c:v>
                </c:pt>
                <c:pt idx="798">
                  <c:v>4.95577052446336</c:v>
                </c:pt>
                <c:pt idx="799">
                  <c:v>4.96234921774358</c:v>
                </c:pt>
                <c:pt idx="800">
                  <c:v>4.9689279110238</c:v>
                </c:pt>
                <c:pt idx="801">
                  <c:v>4.97550660430402</c:v>
                </c:pt>
                <c:pt idx="802">
                  <c:v>4.98208529758424</c:v>
                </c:pt>
                <c:pt idx="803">
                  <c:v>4.98866399086447</c:v>
                </c:pt>
                <c:pt idx="804">
                  <c:v>4.99524268414469</c:v>
                </c:pt>
                <c:pt idx="805">
                  <c:v>5.00182137742491</c:v>
                </c:pt>
                <c:pt idx="806">
                  <c:v>5.00840007070513</c:v>
                </c:pt>
                <c:pt idx="807">
                  <c:v>5.014978763985347</c:v>
                </c:pt>
                <c:pt idx="808">
                  <c:v>5.021557457265567</c:v>
                </c:pt>
                <c:pt idx="809">
                  <c:v>5.028136150545794</c:v>
                </c:pt>
                <c:pt idx="810">
                  <c:v>5.034714843826015</c:v>
                </c:pt>
                <c:pt idx="811">
                  <c:v>5.04129353710624</c:v>
                </c:pt>
                <c:pt idx="812">
                  <c:v>5.047872230386456</c:v>
                </c:pt>
                <c:pt idx="813">
                  <c:v>5.054450923666677</c:v>
                </c:pt>
                <c:pt idx="814">
                  <c:v>5.061029616946898</c:v>
                </c:pt>
                <c:pt idx="815">
                  <c:v>5.06760831022713</c:v>
                </c:pt>
                <c:pt idx="816">
                  <c:v>5.074187003507348</c:v>
                </c:pt>
                <c:pt idx="817">
                  <c:v>5.08076569678757</c:v>
                </c:pt>
                <c:pt idx="818">
                  <c:v>5.087344390067789</c:v>
                </c:pt>
                <c:pt idx="819">
                  <c:v>5.09392308334801</c:v>
                </c:pt>
                <c:pt idx="820">
                  <c:v>5.100501776628227</c:v>
                </c:pt>
                <c:pt idx="821">
                  <c:v>5.107080469908455</c:v>
                </c:pt>
                <c:pt idx="822">
                  <c:v>5.11365916318868</c:v>
                </c:pt>
                <c:pt idx="823">
                  <c:v>5.120237856468894</c:v>
                </c:pt>
                <c:pt idx="824">
                  <c:v>5.126816549749114</c:v>
                </c:pt>
                <c:pt idx="825">
                  <c:v>5.13339524302934</c:v>
                </c:pt>
                <c:pt idx="826">
                  <c:v>5.13997393630956</c:v>
                </c:pt>
                <c:pt idx="827">
                  <c:v>5.146552629589787</c:v>
                </c:pt>
                <c:pt idx="828">
                  <c:v>5.153131322870007</c:v>
                </c:pt>
                <c:pt idx="829">
                  <c:v>5.159710016150227</c:v>
                </c:pt>
                <c:pt idx="830">
                  <c:v>5.166288709430447</c:v>
                </c:pt>
                <c:pt idx="831">
                  <c:v>5.17286740271067</c:v>
                </c:pt>
                <c:pt idx="832">
                  <c:v>5.17944609599089</c:v>
                </c:pt>
                <c:pt idx="833">
                  <c:v>5.18602478927112</c:v>
                </c:pt>
                <c:pt idx="834">
                  <c:v>5.19260348255134</c:v>
                </c:pt>
                <c:pt idx="835">
                  <c:v>5.19918217583156</c:v>
                </c:pt>
                <c:pt idx="836">
                  <c:v>5.20576086911178</c:v>
                </c:pt>
                <c:pt idx="837">
                  <c:v>5.212339562391997</c:v>
                </c:pt>
                <c:pt idx="838">
                  <c:v>5.21891825567223</c:v>
                </c:pt>
                <c:pt idx="839">
                  <c:v>5.225496948952447</c:v>
                </c:pt>
                <c:pt idx="840">
                  <c:v>5.23207564223267</c:v>
                </c:pt>
                <c:pt idx="841">
                  <c:v>5.23865433551289</c:v>
                </c:pt>
                <c:pt idx="842">
                  <c:v>5.24523302879311</c:v>
                </c:pt>
                <c:pt idx="843">
                  <c:v>5.25181172207333</c:v>
                </c:pt>
                <c:pt idx="844">
                  <c:v>5.25839041535355</c:v>
                </c:pt>
                <c:pt idx="845">
                  <c:v>5.26496910863378</c:v>
                </c:pt>
                <c:pt idx="846">
                  <c:v>5.271547801914</c:v>
                </c:pt>
                <c:pt idx="847">
                  <c:v>5.27812649519422</c:v>
                </c:pt>
                <c:pt idx="848">
                  <c:v>5.28470518847444</c:v>
                </c:pt>
                <c:pt idx="849">
                  <c:v>5.29128388175466</c:v>
                </c:pt>
                <c:pt idx="850">
                  <c:v>5.29786257503489</c:v>
                </c:pt>
                <c:pt idx="851">
                  <c:v>5.304441268315106</c:v>
                </c:pt>
                <c:pt idx="852">
                  <c:v>5.311019961595329</c:v>
                </c:pt>
                <c:pt idx="853">
                  <c:v>5.317598654875547</c:v>
                </c:pt>
                <c:pt idx="854">
                  <c:v>5.324177348155764</c:v>
                </c:pt>
                <c:pt idx="855">
                  <c:v>5.330756041435987</c:v>
                </c:pt>
                <c:pt idx="856">
                  <c:v>5.337334734716217</c:v>
                </c:pt>
                <c:pt idx="857">
                  <c:v>5.343913427996437</c:v>
                </c:pt>
                <c:pt idx="858">
                  <c:v>5.35049212127666</c:v>
                </c:pt>
                <c:pt idx="859">
                  <c:v>5.357070814556877</c:v>
                </c:pt>
                <c:pt idx="860">
                  <c:v>5.3636495078371</c:v>
                </c:pt>
                <c:pt idx="861">
                  <c:v>5.37022820111732</c:v>
                </c:pt>
                <c:pt idx="862">
                  <c:v>5.37680689439754</c:v>
                </c:pt>
                <c:pt idx="863">
                  <c:v>5.383385587677767</c:v>
                </c:pt>
                <c:pt idx="864">
                  <c:v>5.389964280957987</c:v>
                </c:pt>
                <c:pt idx="865">
                  <c:v>5.396542974238208</c:v>
                </c:pt>
                <c:pt idx="866">
                  <c:v>5.403121667518429</c:v>
                </c:pt>
                <c:pt idx="867">
                  <c:v>5.40970036079865</c:v>
                </c:pt>
                <c:pt idx="868">
                  <c:v>5.41627905407888</c:v>
                </c:pt>
                <c:pt idx="869">
                  <c:v>5.4228577473591</c:v>
                </c:pt>
                <c:pt idx="870">
                  <c:v>5.42943644063932</c:v>
                </c:pt>
                <c:pt idx="871">
                  <c:v>5.43601513391954</c:v>
                </c:pt>
                <c:pt idx="872">
                  <c:v>5.442593827199757</c:v>
                </c:pt>
                <c:pt idx="873">
                  <c:v>5.44917252047998</c:v>
                </c:pt>
                <c:pt idx="874">
                  <c:v>5.45575121376021</c:v>
                </c:pt>
                <c:pt idx="875">
                  <c:v>5.46232990704043</c:v>
                </c:pt>
                <c:pt idx="876">
                  <c:v>5.46890860032065</c:v>
                </c:pt>
                <c:pt idx="877">
                  <c:v>5.47548729360087</c:v>
                </c:pt>
                <c:pt idx="878">
                  <c:v>5.48206598688109</c:v>
                </c:pt>
                <c:pt idx="879">
                  <c:v>5.48864468016131</c:v>
                </c:pt>
                <c:pt idx="880">
                  <c:v>5.49522337344153</c:v>
                </c:pt>
                <c:pt idx="881">
                  <c:v>5.50180206672176</c:v>
                </c:pt>
                <c:pt idx="882">
                  <c:v>5.508380760001979</c:v>
                </c:pt>
                <c:pt idx="883">
                  <c:v>5.514959453282199</c:v>
                </c:pt>
                <c:pt idx="884">
                  <c:v>5.521538146562417</c:v>
                </c:pt>
                <c:pt idx="885">
                  <c:v>5.528116839842637</c:v>
                </c:pt>
                <c:pt idx="886">
                  <c:v>5.53469553312287</c:v>
                </c:pt>
                <c:pt idx="887">
                  <c:v>5.54127422640309</c:v>
                </c:pt>
                <c:pt idx="888">
                  <c:v>5.54785291968331</c:v>
                </c:pt>
                <c:pt idx="889">
                  <c:v>5.55443161296353</c:v>
                </c:pt>
                <c:pt idx="890">
                  <c:v>5.561010306243747</c:v>
                </c:pt>
                <c:pt idx="891">
                  <c:v>5.567588999523967</c:v>
                </c:pt>
                <c:pt idx="892">
                  <c:v>5.5741676928042</c:v>
                </c:pt>
                <c:pt idx="893">
                  <c:v>5.58074638608442</c:v>
                </c:pt>
                <c:pt idx="894">
                  <c:v>5.58732507936464</c:v>
                </c:pt>
                <c:pt idx="895">
                  <c:v>5.59390377264486</c:v>
                </c:pt>
                <c:pt idx="896">
                  <c:v>5.600482465925078</c:v>
                </c:pt>
                <c:pt idx="897">
                  <c:v>5.607061159205297</c:v>
                </c:pt>
                <c:pt idx="898">
                  <c:v>5.613639852485527</c:v>
                </c:pt>
                <c:pt idx="899">
                  <c:v>5.620218545765746</c:v>
                </c:pt>
                <c:pt idx="900">
                  <c:v>5.626797239045967</c:v>
                </c:pt>
                <c:pt idx="901">
                  <c:v>5.63337593232619</c:v>
                </c:pt>
                <c:pt idx="902">
                  <c:v>5.639954625606407</c:v>
                </c:pt>
                <c:pt idx="903">
                  <c:v>5.64653331888663</c:v>
                </c:pt>
                <c:pt idx="904">
                  <c:v>5.653112012166857</c:v>
                </c:pt>
                <c:pt idx="905">
                  <c:v>5.65969070544708</c:v>
                </c:pt>
                <c:pt idx="906">
                  <c:v>5.6662693987273</c:v>
                </c:pt>
                <c:pt idx="907">
                  <c:v>5.67284809200752</c:v>
                </c:pt>
                <c:pt idx="908">
                  <c:v>5.67942678528774</c:v>
                </c:pt>
                <c:pt idx="909">
                  <c:v>5.686005478567956</c:v>
                </c:pt>
                <c:pt idx="910">
                  <c:v>5.692584171848185</c:v>
                </c:pt>
                <c:pt idx="911">
                  <c:v>5.699162865128407</c:v>
                </c:pt>
                <c:pt idx="912">
                  <c:v>5.70574155840863</c:v>
                </c:pt>
                <c:pt idx="913">
                  <c:v>5.712320251688848</c:v>
                </c:pt>
                <c:pt idx="914">
                  <c:v>5.71889894496907</c:v>
                </c:pt>
                <c:pt idx="915">
                  <c:v>5.725477638249287</c:v>
                </c:pt>
                <c:pt idx="916">
                  <c:v>5.73205633152952</c:v>
                </c:pt>
                <c:pt idx="917">
                  <c:v>5.73863502480974</c:v>
                </c:pt>
                <c:pt idx="918">
                  <c:v>5.74521371808996</c:v>
                </c:pt>
                <c:pt idx="919">
                  <c:v>5.75179241137018</c:v>
                </c:pt>
                <c:pt idx="920">
                  <c:v>5.7583711046504</c:v>
                </c:pt>
                <c:pt idx="921">
                  <c:v>5.76494979793062</c:v>
                </c:pt>
                <c:pt idx="922">
                  <c:v>5.77152849121085</c:v>
                </c:pt>
                <c:pt idx="923">
                  <c:v>5.77810718449107</c:v>
                </c:pt>
                <c:pt idx="924">
                  <c:v>5.784685877771285</c:v>
                </c:pt>
                <c:pt idx="925">
                  <c:v>5.79126457105151</c:v>
                </c:pt>
                <c:pt idx="926">
                  <c:v>5.79784326433173</c:v>
                </c:pt>
                <c:pt idx="927">
                  <c:v>5.804421957611946</c:v>
                </c:pt>
                <c:pt idx="928">
                  <c:v>5.81100065089218</c:v>
                </c:pt>
                <c:pt idx="929">
                  <c:v>5.817579344172397</c:v>
                </c:pt>
                <c:pt idx="930">
                  <c:v>5.824158037452617</c:v>
                </c:pt>
                <c:pt idx="931">
                  <c:v>5.83073673073284</c:v>
                </c:pt>
                <c:pt idx="932">
                  <c:v>5.83731542401306</c:v>
                </c:pt>
                <c:pt idx="933">
                  <c:v>5.84389411729328</c:v>
                </c:pt>
                <c:pt idx="934">
                  <c:v>5.850472810573509</c:v>
                </c:pt>
                <c:pt idx="935">
                  <c:v>5.85705150385373</c:v>
                </c:pt>
                <c:pt idx="936">
                  <c:v>5.86363019713395</c:v>
                </c:pt>
                <c:pt idx="937">
                  <c:v>5.87020889041417</c:v>
                </c:pt>
                <c:pt idx="938">
                  <c:v>5.87678758369439</c:v>
                </c:pt>
                <c:pt idx="939">
                  <c:v>5.88336627697462</c:v>
                </c:pt>
                <c:pt idx="940">
                  <c:v>5.88994497025484</c:v>
                </c:pt>
                <c:pt idx="941">
                  <c:v>5.89652366353506</c:v>
                </c:pt>
                <c:pt idx="942">
                  <c:v>5.903102356815277</c:v>
                </c:pt>
                <c:pt idx="943">
                  <c:v>5.9096810500955</c:v>
                </c:pt>
                <c:pt idx="944">
                  <c:v>5.91625974337572</c:v>
                </c:pt>
                <c:pt idx="945">
                  <c:v>5.922838436655946</c:v>
                </c:pt>
                <c:pt idx="946">
                  <c:v>5.92941712993617</c:v>
                </c:pt>
                <c:pt idx="947">
                  <c:v>5.935995823216388</c:v>
                </c:pt>
                <c:pt idx="948">
                  <c:v>5.942574516496607</c:v>
                </c:pt>
                <c:pt idx="949">
                  <c:v>5.94915320977683</c:v>
                </c:pt>
                <c:pt idx="950">
                  <c:v>5.95573190305705</c:v>
                </c:pt>
                <c:pt idx="951">
                  <c:v>5.962310596337267</c:v>
                </c:pt>
                <c:pt idx="952">
                  <c:v>5.968889289617497</c:v>
                </c:pt>
                <c:pt idx="953">
                  <c:v>5.97546798289772</c:v>
                </c:pt>
                <c:pt idx="954">
                  <c:v>5.982046676177937</c:v>
                </c:pt>
                <c:pt idx="955">
                  <c:v>5.98862536945816</c:v>
                </c:pt>
                <c:pt idx="956">
                  <c:v>5.99520406273838</c:v>
                </c:pt>
                <c:pt idx="957">
                  <c:v>6.0017827560186</c:v>
                </c:pt>
                <c:pt idx="958">
                  <c:v>6.00836144929883</c:v>
                </c:pt>
                <c:pt idx="959">
                  <c:v>6.014940142579047</c:v>
                </c:pt>
                <c:pt idx="960">
                  <c:v>6.021518835859268</c:v>
                </c:pt>
                <c:pt idx="961">
                  <c:v>6.028097529139486</c:v>
                </c:pt>
                <c:pt idx="962">
                  <c:v>6.034676222419709</c:v>
                </c:pt>
                <c:pt idx="963">
                  <c:v>6.04125491569993</c:v>
                </c:pt>
                <c:pt idx="964">
                  <c:v>6.04783360898016</c:v>
                </c:pt>
                <c:pt idx="965">
                  <c:v>6.05441230226038</c:v>
                </c:pt>
                <c:pt idx="966">
                  <c:v>6.0609909955406</c:v>
                </c:pt>
                <c:pt idx="967">
                  <c:v>6.06756968882082</c:v>
                </c:pt>
                <c:pt idx="968">
                  <c:v>6.07414838210104</c:v>
                </c:pt>
                <c:pt idx="969">
                  <c:v>6.08072707538126</c:v>
                </c:pt>
                <c:pt idx="970">
                  <c:v>6.087305768661487</c:v>
                </c:pt>
                <c:pt idx="971">
                  <c:v>6.093884461941707</c:v>
                </c:pt>
                <c:pt idx="972">
                  <c:v>6.10046315522193</c:v>
                </c:pt>
                <c:pt idx="973">
                  <c:v>6.107041848502147</c:v>
                </c:pt>
                <c:pt idx="974">
                  <c:v>6.11362054178237</c:v>
                </c:pt>
                <c:pt idx="975">
                  <c:v>6.1201992350626</c:v>
                </c:pt>
                <c:pt idx="976">
                  <c:v>6.12677792834282</c:v>
                </c:pt>
                <c:pt idx="977">
                  <c:v>6.13335662162304</c:v>
                </c:pt>
                <c:pt idx="978">
                  <c:v>6.13993531490326</c:v>
                </c:pt>
                <c:pt idx="979">
                  <c:v>6.146514008183477</c:v>
                </c:pt>
                <c:pt idx="980">
                  <c:v>6.1530927014637</c:v>
                </c:pt>
                <c:pt idx="981">
                  <c:v>6.15967139474393</c:v>
                </c:pt>
                <c:pt idx="982">
                  <c:v>6.16625008802415</c:v>
                </c:pt>
                <c:pt idx="983">
                  <c:v>6.17282878130437</c:v>
                </c:pt>
                <c:pt idx="984">
                  <c:v>6.17940747458459</c:v>
                </c:pt>
                <c:pt idx="985">
                  <c:v>6.185986167864807</c:v>
                </c:pt>
                <c:pt idx="986">
                  <c:v>6.192564861145025</c:v>
                </c:pt>
                <c:pt idx="987">
                  <c:v>6.199143554425257</c:v>
                </c:pt>
                <c:pt idx="988">
                  <c:v>6.205722247705477</c:v>
                </c:pt>
                <c:pt idx="989">
                  <c:v>6.212300940985697</c:v>
                </c:pt>
                <c:pt idx="990">
                  <c:v>6.21887963426592</c:v>
                </c:pt>
                <c:pt idx="991">
                  <c:v>6.225458327546137</c:v>
                </c:pt>
                <c:pt idx="992">
                  <c:v>6.23203702082636</c:v>
                </c:pt>
                <c:pt idx="993">
                  <c:v>6.23861571410659</c:v>
                </c:pt>
                <c:pt idx="994">
                  <c:v>6.245194407386808</c:v>
                </c:pt>
                <c:pt idx="995">
                  <c:v>6.25177310066703</c:v>
                </c:pt>
                <c:pt idx="996">
                  <c:v>6.25835179394725</c:v>
                </c:pt>
                <c:pt idx="997">
                  <c:v>6.264930487227467</c:v>
                </c:pt>
                <c:pt idx="998">
                  <c:v>6.27150918050769</c:v>
                </c:pt>
                <c:pt idx="999">
                  <c:v>6.27808787378792</c:v>
                </c:pt>
                <c:pt idx="1000">
                  <c:v>6.28466656706814</c:v>
                </c:pt>
                <c:pt idx="1001">
                  <c:v>6.29124526034836</c:v>
                </c:pt>
                <c:pt idx="1002">
                  <c:v>6.29782395362858</c:v>
                </c:pt>
                <c:pt idx="1003">
                  <c:v>6.304402646908795</c:v>
                </c:pt>
                <c:pt idx="1004">
                  <c:v>6.310981340189016</c:v>
                </c:pt>
                <c:pt idx="1005">
                  <c:v>6.317560033469247</c:v>
                </c:pt>
                <c:pt idx="1006">
                  <c:v>6.324138726749465</c:v>
                </c:pt>
                <c:pt idx="1007">
                  <c:v>6.33071742002969</c:v>
                </c:pt>
                <c:pt idx="1008">
                  <c:v>6.33729611330991</c:v>
                </c:pt>
                <c:pt idx="1009">
                  <c:v>6.343874806590128</c:v>
                </c:pt>
                <c:pt idx="1010">
                  <c:v>6.35045349987035</c:v>
                </c:pt>
                <c:pt idx="1011">
                  <c:v>6.35703219315058</c:v>
                </c:pt>
                <c:pt idx="1012">
                  <c:v>6.363610886430797</c:v>
                </c:pt>
                <c:pt idx="1013">
                  <c:v>6.370189579711017</c:v>
                </c:pt>
                <c:pt idx="1014">
                  <c:v>6.37676827299124</c:v>
                </c:pt>
                <c:pt idx="1015">
                  <c:v>6.383346966271457</c:v>
                </c:pt>
                <c:pt idx="1016">
                  <c:v>6.38992565955168</c:v>
                </c:pt>
                <c:pt idx="1017">
                  <c:v>6.396504352831907</c:v>
                </c:pt>
                <c:pt idx="1018">
                  <c:v>6.40308304611213</c:v>
                </c:pt>
                <c:pt idx="1019">
                  <c:v>6.40966173939235</c:v>
                </c:pt>
                <c:pt idx="1020">
                  <c:v>6.41624043267257</c:v>
                </c:pt>
                <c:pt idx="1021">
                  <c:v>6.42281912595279</c:v>
                </c:pt>
                <c:pt idx="1022">
                  <c:v>6.42939781923302</c:v>
                </c:pt>
                <c:pt idx="1023">
                  <c:v>6.43597651251324</c:v>
                </c:pt>
                <c:pt idx="1024">
                  <c:v>6.44255520579346</c:v>
                </c:pt>
                <c:pt idx="1025">
                  <c:v>6.44913389907368</c:v>
                </c:pt>
                <c:pt idx="1026">
                  <c:v>6.4557125923539</c:v>
                </c:pt>
                <c:pt idx="1027">
                  <c:v>6.46229128563412</c:v>
                </c:pt>
                <c:pt idx="1028">
                  <c:v>6.46886997891434</c:v>
                </c:pt>
                <c:pt idx="1029">
                  <c:v>6.47544867219457</c:v>
                </c:pt>
                <c:pt idx="1030">
                  <c:v>6.48202736547479</c:v>
                </c:pt>
                <c:pt idx="1031">
                  <c:v>6.48860605875501</c:v>
                </c:pt>
                <c:pt idx="1032">
                  <c:v>6.495184752035227</c:v>
                </c:pt>
                <c:pt idx="1033">
                  <c:v>6.50176344531545</c:v>
                </c:pt>
                <c:pt idx="1034">
                  <c:v>6.50834213859567</c:v>
                </c:pt>
                <c:pt idx="1035">
                  <c:v>6.514920831875894</c:v>
                </c:pt>
                <c:pt idx="1036">
                  <c:v>6.52149952515612</c:v>
                </c:pt>
                <c:pt idx="1037">
                  <c:v>6.528078218436337</c:v>
                </c:pt>
                <c:pt idx="1038">
                  <c:v>6.53465691171656</c:v>
                </c:pt>
                <c:pt idx="1039">
                  <c:v>6.54123560499678</c:v>
                </c:pt>
                <c:pt idx="1040">
                  <c:v>6.547814298276994</c:v>
                </c:pt>
                <c:pt idx="1041">
                  <c:v>6.55439299155723</c:v>
                </c:pt>
                <c:pt idx="1042">
                  <c:v>6.560971684837448</c:v>
                </c:pt>
                <c:pt idx="1043">
                  <c:v>6.567550378117666</c:v>
                </c:pt>
                <c:pt idx="1044">
                  <c:v>6.574129071397889</c:v>
                </c:pt>
                <c:pt idx="1045">
                  <c:v>6.58070776467811</c:v>
                </c:pt>
                <c:pt idx="1046">
                  <c:v>6.58728645795833</c:v>
                </c:pt>
                <c:pt idx="1047">
                  <c:v>6.59386515123856</c:v>
                </c:pt>
                <c:pt idx="1048">
                  <c:v>6.60044384451878</c:v>
                </c:pt>
                <c:pt idx="1049">
                  <c:v>6.607022537798994</c:v>
                </c:pt>
                <c:pt idx="1050">
                  <c:v>6.613601231079217</c:v>
                </c:pt>
                <c:pt idx="1051">
                  <c:v>6.620179924359437</c:v>
                </c:pt>
                <c:pt idx="1052">
                  <c:v>6.62675861763966</c:v>
                </c:pt>
                <c:pt idx="1053">
                  <c:v>6.63333731091989</c:v>
                </c:pt>
                <c:pt idx="1054">
                  <c:v>6.63991600420011</c:v>
                </c:pt>
                <c:pt idx="1055">
                  <c:v>6.64649469748033</c:v>
                </c:pt>
                <c:pt idx="1056">
                  <c:v>6.65307339076055</c:v>
                </c:pt>
                <c:pt idx="1057">
                  <c:v>6.65965208404077</c:v>
                </c:pt>
                <c:pt idx="1058">
                  <c:v>6.666230777320996</c:v>
                </c:pt>
                <c:pt idx="1059">
                  <c:v>6.67280947060122</c:v>
                </c:pt>
                <c:pt idx="1060">
                  <c:v>6.67938816388144</c:v>
                </c:pt>
                <c:pt idx="1061">
                  <c:v>6.685966857161657</c:v>
                </c:pt>
                <c:pt idx="1062">
                  <c:v>6.692545550441877</c:v>
                </c:pt>
                <c:pt idx="1063">
                  <c:v>6.699124243722097</c:v>
                </c:pt>
                <c:pt idx="1064">
                  <c:v>6.70570293700232</c:v>
                </c:pt>
                <c:pt idx="1065">
                  <c:v>6.71228163028255</c:v>
                </c:pt>
                <c:pt idx="1066">
                  <c:v>6.71886032356277</c:v>
                </c:pt>
                <c:pt idx="1067">
                  <c:v>6.725439016842987</c:v>
                </c:pt>
                <c:pt idx="1068">
                  <c:v>6.73201771012321</c:v>
                </c:pt>
                <c:pt idx="1069">
                  <c:v>6.73859640340343</c:v>
                </c:pt>
                <c:pt idx="1070">
                  <c:v>6.74517509668366</c:v>
                </c:pt>
                <c:pt idx="1071">
                  <c:v>6.75175378996388</c:v>
                </c:pt>
                <c:pt idx="1072">
                  <c:v>6.7583324832441</c:v>
                </c:pt>
                <c:pt idx="1073">
                  <c:v>6.764911176524316</c:v>
                </c:pt>
                <c:pt idx="1074">
                  <c:v>6.77148986980454</c:v>
                </c:pt>
                <c:pt idx="1075">
                  <c:v>6.77806856308476</c:v>
                </c:pt>
                <c:pt idx="1076">
                  <c:v>6.784647256364987</c:v>
                </c:pt>
                <c:pt idx="1077">
                  <c:v>6.791225949645208</c:v>
                </c:pt>
                <c:pt idx="1078">
                  <c:v>6.797804642925427</c:v>
                </c:pt>
                <c:pt idx="1079">
                  <c:v>6.804383336205647</c:v>
                </c:pt>
                <c:pt idx="1080">
                  <c:v>6.81096202948587</c:v>
                </c:pt>
                <c:pt idx="1081">
                  <c:v>6.817540722766087</c:v>
                </c:pt>
                <c:pt idx="1082">
                  <c:v>6.824119416046314</c:v>
                </c:pt>
                <c:pt idx="1083">
                  <c:v>6.83069810932654</c:v>
                </c:pt>
                <c:pt idx="1084">
                  <c:v>6.837276802606757</c:v>
                </c:pt>
                <c:pt idx="1085">
                  <c:v>6.84385549588698</c:v>
                </c:pt>
                <c:pt idx="1086">
                  <c:v>6.850434189167197</c:v>
                </c:pt>
                <c:pt idx="1087">
                  <c:v>6.857012882447416</c:v>
                </c:pt>
                <c:pt idx="1088">
                  <c:v>6.863591575727638</c:v>
                </c:pt>
                <c:pt idx="1089">
                  <c:v>6.870170269007867</c:v>
                </c:pt>
                <c:pt idx="1090">
                  <c:v>6.87674896228809</c:v>
                </c:pt>
                <c:pt idx="1091">
                  <c:v>6.88332765556831</c:v>
                </c:pt>
                <c:pt idx="1092">
                  <c:v>6.889906348848529</c:v>
                </c:pt>
                <c:pt idx="1093">
                  <c:v>6.896485042128747</c:v>
                </c:pt>
                <c:pt idx="1094">
                  <c:v>6.90306373540898</c:v>
                </c:pt>
                <c:pt idx="1095">
                  <c:v>6.9096424286892</c:v>
                </c:pt>
                <c:pt idx="1096">
                  <c:v>6.91622112196942</c:v>
                </c:pt>
                <c:pt idx="1097">
                  <c:v>6.92279981524964</c:v>
                </c:pt>
                <c:pt idx="1098">
                  <c:v>6.92937850852986</c:v>
                </c:pt>
                <c:pt idx="1099">
                  <c:v>6.93595720181009</c:v>
                </c:pt>
                <c:pt idx="1100">
                  <c:v>6.94253589509031</c:v>
                </c:pt>
                <c:pt idx="1101">
                  <c:v>6.94911458837053</c:v>
                </c:pt>
                <c:pt idx="1102">
                  <c:v>6.95569328165075</c:v>
                </c:pt>
                <c:pt idx="1103">
                  <c:v>6.96227197493097</c:v>
                </c:pt>
                <c:pt idx="1104">
                  <c:v>6.968850668211187</c:v>
                </c:pt>
                <c:pt idx="1105">
                  <c:v>6.97542936149142</c:v>
                </c:pt>
                <c:pt idx="1106">
                  <c:v>6.98200805477164</c:v>
                </c:pt>
                <c:pt idx="1107">
                  <c:v>6.98858674805186</c:v>
                </c:pt>
                <c:pt idx="1108">
                  <c:v>6.99516544133208</c:v>
                </c:pt>
                <c:pt idx="1109">
                  <c:v>7.0017441346123</c:v>
                </c:pt>
                <c:pt idx="1110">
                  <c:v>7.00832282789252</c:v>
                </c:pt>
                <c:pt idx="1111">
                  <c:v>7.014901521172737</c:v>
                </c:pt>
                <c:pt idx="1112">
                  <c:v>7.02148021445297</c:v>
                </c:pt>
                <c:pt idx="1113">
                  <c:v>7.02805890773319</c:v>
                </c:pt>
                <c:pt idx="1114">
                  <c:v>7.03463760101341</c:v>
                </c:pt>
                <c:pt idx="1115">
                  <c:v>7.04121629429363</c:v>
                </c:pt>
                <c:pt idx="1116">
                  <c:v>7.04779498757385</c:v>
                </c:pt>
                <c:pt idx="1117">
                  <c:v>7.05437368085407</c:v>
                </c:pt>
                <c:pt idx="1118">
                  <c:v>7.060952374134297</c:v>
                </c:pt>
                <c:pt idx="1119">
                  <c:v>7.067531067414516</c:v>
                </c:pt>
                <c:pt idx="1120">
                  <c:v>7.07410976069474</c:v>
                </c:pt>
                <c:pt idx="1121">
                  <c:v>7.08068845397496</c:v>
                </c:pt>
                <c:pt idx="1122">
                  <c:v>7.08726714725518</c:v>
                </c:pt>
                <c:pt idx="1123">
                  <c:v>7.093845840535397</c:v>
                </c:pt>
                <c:pt idx="1124">
                  <c:v>7.100424533815628</c:v>
                </c:pt>
                <c:pt idx="1125">
                  <c:v>7.107003227095847</c:v>
                </c:pt>
                <c:pt idx="1126">
                  <c:v>7.113581920376067</c:v>
                </c:pt>
                <c:pt idx="1127">
                  <c:v>7.120160613656287</c:v>
                </c:pt>
                <c:pt idx="1128">
                  <c:v>7.126739306936507</c:v>
                </c:pt>
                <c:pt idx="1129">
                  <c:v>7.13331800021673</c:v>
                </c:pt>
                <c:pt idx="1130">
                  <c:v>7.13989669349696</c:v>
                </c:pt>
                <c:pt idx="1131">
                  <c:v>7.14647538677718</c:v>
                </c:pt>
                <c:pt idx="1132">
                  <c:v>7.153054080057397</c:v>
                </c:pt>
                <c:pt idx="1133">
                  <c:v>7.15963277333762</c:v>
                </c:pt>
                <c:pt idx="1134">
                  <c:v>7.166211466617837</c:v>
                </c:pt>
                <c:pt idx="1135">
                  <c:v>7.17279015989806</c:v>
                </c:pt>
                <c:pt idx="1136">
                  <c:v>7.17936885317829</c:v>
                </c:pt>
                <c:pt idx="1137">
                  <c:v>7.185947546458506</c:v>
                </c:pt>
                <c:pt idx="1138">
                  <c:v>7.192526239738726</c:v>
                </c:pt>
                <c:pt idx="1139">
                  <c:v>7.199104933018946</c:v>
                </c:pt>
                <c:pt idx="1140">
                  <c:v>7.20568362629917</c:v>
                </c:pt>
                <c:pt idx="1141">
                  <c:v>7.21226231957939</c:v>
                </c:pt>
                <c:pt idx="1142">
                  <c:v>7.21884101285962</c:v>
                </c:pt>
                <c:pt idx="1143">
                  <c:v>7.22541970613984</c:v>
                </c:pt>
                <c:pt idx="1144">
                  <c:v>7.23199839942006</c:v>
                </c:pt>
                <c:pt idx="1145">
                  <c:v>7.23857709270028</c:v>
                </c:pt>
                <c:pt idx="1146">
                  <c:v>7.2451557859805</c:v>
                </c:pt>
                <c:pt idx="1147">
                  <c:v>7.25173447926073</c:v>
                </c:pt>
                <c:pt idx="1148">
                  <c:v>7.25831317254095</c:v>
                </c:pt>
                <c:pt idx="1149">
                  <c:v>7.26489186582117</c:v>
                </c:pt>
                <c:pt idx="1150">
                  <c:v>7.27147055910139</c:v>
                </c:pt>
                <c:pt idx="1151">
                  <c:v>7.27804925238161</c:v>
                </c:pt>
                <c:pt idx="1152">
                  <c:v>7.28462794566183</c:v>
                </c:pt>
                <c:pt idx="1153">
                  <c:v>7.29120663894206</c:v>
                </c:pt>
                <c:pt idx="1154">
                  <c:v>7.297785332222277</c:v>
                </c:pt>
                <c:pt idx="1155">
                  <c:v>7.3043640255025</c:v>
                </c:pt>
                <c:pt idx="1156">
                  <c:v>7.31094271878272</c:v>
                </c:pt>
                <c:pt idx="1157">
                  <c:v>7.317521412062939</c:v>
                </c:pt>
                <c:pt idx="1158">
                  <c:v>7.32410010534316</c:v>
                </c:pt>
                <c:pt idx="1159">
                  <c:v>7.33067879862339</c:v>
                </c:pt>
                <c:pt idx="1160">
                  <c:v>7.33725749190361</c:v>
                </c:pt>
                <c:pt idx="1161">
                  <c:v>7.34383618518383</c:v>
                </c:pt>
                <c:pt idx="1162">
                  <c:v>7.350414878464044</c:v>
                </c:pt>
                <c:pt idx="1163">
                  <c:v>7.35699357174427</c:v>
                </c:pt>
                <c:pt idx="1164">
                  <c:v>7.363572265024487</c:v>
                </c:pt>
                <c:pt idx="1165">
                  <c:v>7.370150958304707</c:v>
                </c:pt>
                <c:pt idx="1166">
                  <c:v>7.37672965158494</c:v>
                </c:pt>
                <c:pt idx="1167">
                  <c:v>7.38330834486516</c:v>
                </c:pt>
                <c:pt idx="1168">
                  <c:v>7.389887038145377</c:v>
                </c:pt>
                <c:pt idx="1169">
                  <c:v>7.3964657314256</c:v>
                </c:pt>
                <c:pt idx="1170">
                  <c:v>7.40304442470582</c:v>
                </c:pt>
                <c:pt idx="1171">
                  <c:v>7.40962311798604</c:v>
                </c:pt>
                <c:pt idx="1172">
                  <c:v>7.41620181126627</c:v>
                </c:pt>
                <c:pt idx="1173">
                  <c:v>7.422780504546486</c:v>
                </c:pt>
                <c:pt idx="1174">
                  <c:v>7.42935919782671</c:v>
                </c:pt>
                <c:pt idx="1175">
                  <c:v>7.43593789110693</c:v>
                </c:pt>
                <c:pt idx="1176">
                  <c:v>7.44251658438715</c:v>
                </c:pt>
                <c:pt idx="1177">
                  <c:v>7.44909527766738</c:v>
                </c:pt>
                <c:pt idx="1178">
                  <c:v>7.4556739709476</c:v>
                </c:pt>
                <c:pt idx="1179">
                  <c:v>7.46225266422782</c:v>
                </c:pt>
                <c:pt idx="1180">
                  <c:v>7.468831357508037</c:v>
                </c:pt>
                <c:pt idx="1181">
                  <c:v>7.475410050788257</c:v>
                </c:pt>
                <c:pt idx="1182">
                  <c:v>7.48198874406848</c:v>
                </c:pt>
                <c:pt idx="1183">
                  <c:v>7.48856743734871</c:v>
                </c:pt>
                <c:pt idx="1184">
                  <c:v>7.49514613062893</c:v>
                </c:pt>
                <c:pt idx="1185">
                  <c:v>7.50172482390915</c:v>
                </c:pt>
                <c:pt idx="1186">
                  <c:v>7.50830351718937</c:v>
                </c:pt>
                <c:pt idx="1187">
                  <c:v>7.514882210469586</c:v>
                </c:pt>
                <c:pt idx="1188">
                  <c:v>7.52146090374981</c:v>
                </c:pt>
                <c:pt idx="1189">
                  <c:v>7.528039597030038</c:v>
                </c:pt>
                <c:pt idx="1190">
                  <c:v>7.53461829031026</c:v>
                </c:pt>
                <c:pt idx="1191">
                  <c:v>7.54119698359048</c:v>
                </c:pt>
                <c:pt idx="1192">
                  <c:v>7.547775676870697</c:v>
                </c:pt>
                <c:pt idx="1193">
                  <c:v>7.554354370150914</c:v>
                </c:pt>
                <c:pt idx="1194">
                  <c:v>7.56093306343114</c:v>
                </c:pt>
                <c:pt idx="1195">
                  <c:v>7.567511756711367</c:v>
                </c:pt>
                <c:pt idx="1196">
                  <c:v>7.57409044999159</c:v>
                </c:pt>
                <c:pt idx="1197">
                  <c:v>7.58066914327181</c:v>
                </c:pt>
                <c:pt idx="1198">
                  <c:v>7.58724783655203</c:v>
                </c:pt>
                <c:pt idx="1199">
                  <c:v>7.593826529832247</c:v>
                </c:pt>
                <c:pt idx="1200">
                  <c:v>7.600405223112467</c:v>
                </c:pt>
                <c:pt idx="1201">
                  <c:v>7.606983916392697</c:v>
                </c:pt>
                <c:pt idx="1202">
                  <c:v>7.61356260967292</c:v>
                </c:pt>
                <c:pt idx="1203">
                  <c:v>7.62014130295314</c:v>
                </c:pt>
                <c:pt idx="1204">
                  <c:v>7.62671999623336</c:v>
                </c:pt>
                <c:pt idx="1205">
                  <c:v>7.63329868951358</c:v>
                </c:pt>
                <c:pt idx="1206">
                  <c:v>7.6398773827938</c:v>
                </c:pt>
                <c:pt idx="1207">
                  <c:v>7.646456076074028</c:v>
                </c:pt>
                <c:pt idx="1208">
                  <c:v>7.653034769354247</c:v>
                </c:pt>
                <c:pt idx="1209">
                  <c:v>7.65961346263447</c:v>
                </c:pt>
                <c:pt idx="1210">
                  <c:v>7.66619215591469</c:v>
                </c:pt>
                <c:pt idx="1211">
                  <c:v>7.672770849194907</c:v>
                </c:pt>
                <c:pt idx="1212">
                  <c:v>7.67934954247513</c:v>
                </c:pt>
                <c:pt idx="1213">
                  <c:v>7.685928235755357</c:v>
                </c:pt>
                <c:pt idx="1214">
                  <c:v>7.692506929035574</c:v>
                </c:pt>
                <c:pt idx="1215">
                  <c:v>7.699085622315795</c:v>
                </c:pt>
                <c:pt idx="1216">
                  <c:v>7.70566431559602</c:v>
                </c:pt>
                <c:pt idx="1217">
                  <c:v>7.71224300887624</c:v>
                </c:pt>
                <c:pt idx="1218">
                  <c:v>7.71882170215646</c:v>
                </c:pt>
                <c:pt idx="1219">
                  <c:v>7.72540039543669</c:v>
                </c:pt>
                <c:pt idx="1220">
                  <c:v>7.73197908871691</c:v>
                </c:pt>
                <c:pt idx="1221">
                  <c:v>7.73855778199713</c:v>
                </c:pt>
                <c:pt idx="1222">
                  <c:v>7.745136475277349</c:v>
                </c:pt>
                <c:pt idx="1223">
                  <c:v>7.75171516855757</c:v>
                </c:pt>
                <c:pt idx="1224">
                  <c:v>7.75829386183779</c:v>
                </c:pt>
                <c:pt idx="1225">
                  <c:v>7.764872555118017</c:v>
                </c:pt>
                <c:pt idx="1226">
                  <c:v>7.77145124839824</c:v>
                </c:pt>
                <c:pt idx="1227">
                  <c:v>7.77802994167846</c:v>
                </c:pt>
                <c:pt idx="1228">
                  <c:v>7.78460863495868</c:v>
                </c:pt>
                <c:pt idx="1229">
                  <c:v>7.791187328238897</c:v>
                </c:pt>
                <c:pt idx="1230">
                  <c:v>7.79776602151913</c:v>
                </c:pt>
                <c:pt idx="1231">
                  <c:v>7.80434471479935</c:v>
                </c:pt>
                <c:pt idx="1232">
                  <c:v>7.81092340807957</c:v>
                </c:pt>
                <c:pt idx="1233">
                  <c:v>7.817502101359787</c:v>
                </c:pt>
                <c:pt idx="1234">
                  <c:v>7.824080794640007</c:v>
                </c:pt>
                <c:pt idx="1235">
                  <c:v>7.83065948792023</c:v>
                </c:pt>
                <c:pt idx="1236">
                  <c:v>7.83723818120045</c:v>
                </c:pt>
                <c:pt idx="1237">
                  <c:v>7.843816874480677</c:v>
                </c:pt>
                <c:pt idx="1238">
                  <c:v>7.850395567760896</c:v>
                </c:pt>
                <c:pt idx="1239">
                  <c:v>7.856974261041117</c:v>
                </c:pt>
                <c:pt idx="1240">
                  <c:v>7.86355295432134</c:v>
                </c:pt>
                <c:pt idx="1241">
                  <c:v>7.870131647601557</c:v>
                </c:pt>
                <c:pt idx="1242">
                  <c:v>7.87671034088178</c:v>
                </c:pt>
                <c:pt idx="1243">
                  <c:v>7.88328903416201</c:v>
                </c:pt>
                <c:pt idx="1244">
                  <c:v>7.88986772744223</c:v>
                </c:pt>
                <c:pt idx="1245">
                  <c:v>7.89644642072245</c:v>
                </c:pt>
                <c:pt idx="1246">
                  <c:v>7.90302511400267</c:v>
                </c:pt>
                <c:pt idx="1247">
                  <c:v>7.90960380728289</c:v>
                </c:pt>
                <c:pt idx="1248">
                  <c:v>7.91618250056311</c:v>
                </c:pt>
                <c:pt idx="1249">
                  <c:v>7.92276119384334</c:v>
                </c:pt>
                <c:pt idx="1250">
                  <c:v>7.92933988712356</c:v>
                </c:pt>
                <c:pt idx="1251">
                  <c:v>7.93591858040378</c:v>
                </c:pt>
                <c:pt idx="1252">
                  <c:v>7.942497273684</c:v>
                </c:pt>
                <c:pt idx="1253">
                  <c:v>7.94907596696422</c:v>
                </c:pt>
                <c:pt idx="1254">
                  <c:v>7.955654660244448</c:v>
                </c:pt>
                <c:pt idx="1255">
                  <c:v>7.96223335352467</c:v>
                </c:pt>
                <c:pt idx="1256">
                  <c:v>7.968812046804889</c:v>
                </c:pt>
                <c:pt idx="1257">
                  <c:v>7.97539074008511</c:v>
                </c:pt>
                <c:pt idx="1258">
                  <c:v>7.98196943336533</c:v>
                </c:pt>
                <c:pt idx="1259">
                  <c:v>7.98854812664555</c:v>
                </c:pt>
                <c:pt idx="1260">
                  <c:v>7.995126819925777</c:v>
                </c:pt>
                <c:pt idx="1261">
                  <c:v>8.001705513206</c:v>
                </c:pt>
                <c:pt idx="1262">
                  <c:v>8.008284206486226</c:v>
                </c:pt>
                <c:pt idx="1263">
                  <c:v>8.01486289976644</c:v>
                </c:pt>
                <c:pt idx="1264">
                  <c:v>8.02144159304666</c:v>
                </c:pt>
                <c:pt idx="1265">
                  <c:v>8.028020286326875</c:v>
                </c:pt>
                <c:pt idx="1266">
                  <c:v>8.03459897960711</c:v>
                </c:pt>
                <c:pt idx="1267">
                  <c:v>8.041177672887324</c:v>
                </c:pt>
                <c:pt idx="1268">
                  <c:v>8.04775636616755</c:v>
                </c:pt>
                <c:pt idx="1269">
                  <c:v>8.05433505944777</c:v>
                </c:pt>
                <c:pt idx="1270">
                  <c:v>8.06091375272799</c:v>
                </c:pt>
                <c:pt idx="1271">
                  <c:v>8.06749244600821</c:v>
                </c:pt>
                <c:pt idx="1272">
                  <c:v>8.07407113928844</c:v>
                </c:pt>
                <c:pt idx="1273">
                  <c:v>8.08064983256866</c:v>
                </c:pt>
                <c:pt idx="1274">
                  <c:v>8.087228525848875</c:v>
                </c:pt>
                <c:pt idx="1275">
                  <c:v>8.0938072191291</c:v>
                </c:pt>
                <c:pt idx="1276">
                  <c:v>8.10038591240932</c:v>
                </c:pt>
                <c:pt idx="1277">
                  <c:v>8.10696460568954</c:v>
                </c:pt>
                <c:pt idx="1278">
                  <c:v>8.11354329896977</c:v>
                </c:pt>
                <c:pt idx="1279">
                  <c:v>8.12012199224999</c:v>
                </c:pt>
                <c:pt idx="1280">
                  <c:v>8.12670068553021</c:v>
                </c:pt>
                <c:pt idx="1281">
                  <c:v>8.133279378810423</c:v>
                </c:pt>
                <c:pt idx="1282">
                  <c:v>8.139858072090648</c:v>
                </c:pt>
                <c:pt idx="1283">
                  <c:v>8.146436765370868</c:v>
                </c:pt>
                <c:pt idx="1284">
                  <c:v>8.1530154586511</c:v>
                </c:pt>
                <c:pt idx="1285">
                  <c:v>8.15959415193132</c:v>
                </c:pt>
                <c:pt idx="1286">
                  <c:v>8.166172845211538</c:v>
                </c:pt>
                <c:pt idx="1287">
                  <c:v>8.17275153849176</c:v>
                </c:pt>
                <c:pt idx="1288">
                  <c:v>8.17933023177198</c:v>
                </c:pt>
                <c:pt idx="1289">
                  <c:v>8.185908925052198</c:v>
                </c:pt>
                <c:pt idx="1290">
                  <c:v>8.19248761833242</c:v>
                </c:pt>
                <c:pt idx="1291">
                  <c:v>8.19906631161265</c:v>
                </c:pt>
                <c:pt idx="1292">
                  <c:v>8.205645004892868</c:v>
                </c:pt>
                <c:pt idx="1293">
                  <c:v>8.212223698173085</c:v>
                </c:pt>
                <c:pt idx="1294">
                  <c:v>8.218802391453305</c:v>
                </c:pt>
                <c:pt idx="1295">
                  <c:v>8.225381084733518</c:v>
                </c:pt>
                <c:pt idx="1296">
                  <c:v>8.231959778013753</c:v>
                </c:pt>
                <c:pt idx="1297">
                  <c:v>8.238538471293973</c:v>
                </c:pt>
                <c:pt idx="1298">
                  <c:v>8.245117164574195</c:v>
                </c:pt>
                <c:pt idx="1299">
                  <c:v>8.25169585785442</c:v>
                </c:pt>
                <c:pt idx="1300">
                  <c:v>8.25827455113464</c:v>
                </c:pt>
                <c:pt idx="1301">
                  <c:v>8.264853244414864</c:v>
                </c:pt>
                <c:pt idx="1302">
                  <c:v>8.27143193769509</c:v>
                </c:pt>
                <c:pt idx="1303">
                  <c:v>8.278010630975308</c:v>
                </c:pt>
                <c:pt idx="1304">
                  <c:v>8.284589324255528</c:v>
                </c:pt>
                <c:pt idx="1305">
                  <c:v>8.291168017535748</c:v>
                </c:pt>
                <c:pt idx="1306">
                  <c:v>8.29774671081597</c:v>
                </c:pt>
                <c:pt idx="1307">
                  <c:v>8.304325404096181</c:v>
                </c:pt>
                <c:pt idx="1308">
                  <c:v>8.31090409737641</c:v>
                </c:pt>
                <c:pt idx="1309">
                  <c:v>8.31748279065664</c:v>
                </c:pt>
                <c:pt idx="1310">
                  <c:v>8.32406148393685</c:v>
                </c:pt>
                <c:pt idx="1311">
                  <c:v>8.33064017721708</c:v>
                </c:pt>
                <c:pt idx="1312">
                  <c:v>8.3372188704973</c:v>
                </c:pt>
                <c:pt idx="1313">
                  <c:v>8.34379756377752</c:v>
                </c:pt>
                <c:pt idx="1314">
                  <c:v>8.35037625705775</c:v>
                </c:pt>
                <c:pt idx="1315">
                  <c:v>8.35695495033797</c:v>
                </c:pt>
                <c:pt idx="1316">
                  <c:v>8.36353364361819</c:v>
                </c:pt>
                <c:pt idx="1317">
                  <c:v>8.37011233689841</c:v>
                </c:pt>
                <c:pt idx="1318">
                  <c:v>8.37669103017863</c:v>
                </c:pt>
                <c:pt idx="1319">
                  <c:v>8.383269723458848</c:v>
                </c:pt>
                <c:pt idx="1320">
                  <c:v>8.38984841673908</c:v>
                </c:pt>
                <c:pt idx="1321">
                  <c:v>8.3964271100193</c:v>
                </c:pt>
                <c:pt idx="1322">
                  <c:v>8.40300580329952</c:v>
                </c:pt>
                <c:pt idx="1323">
                  <c:v>8.40958449657974</c:v>
                </c:pt>
                <c:pt idx="1324">
                  <c:v>8.416163189859958</c:v>
                </c:pt>
                <c:pt idx="1325">
                  <c:v>8.42274188314018</c:v>
                </c:pt>
                <c:pt idx="1326">
                  <c:v>8.42932057642041</c:v>
                </c:pt>
                <c:pt idx="1327">
                  <c:v>8.43589926970063</c:v>
                </c:pt>
                <c:pt idx="1328">
                  <c:v>8.44247796298085</c:v>
                </c:pt>
                <c:pt idx="1329">
                  <c:v>8.44905665626107</c:v>
                </c:pt>
                <c:pt idx="1330">
                  <c:v>8.45563534954129</c:v>
                </c:pt>
                <c:pt idx="1331">
                  <c:v>8.46221404282151</c:v>
                </c:pt>
                <c:pt idx="1332">
                  <c:v>8.46879273610174</c:v>
                </c:pt>
                <c:pt idx="1333">
                  <c:v>8.47537142938196</c:v>
                </c:pt>
                <c:pt idx="1334">
                  <c:v>8.481950122662175</c:v>
                </c:pt>
                <c:pt idx="1335">
                  <c:v>8.4885288159424</c:v>
                </c:pt>
                <c:pt idx="1336">
                  <c:v>8.49510750922262</c:v>
                </c:pt>
                <c:pt idx="1337">
                  <c:v>8.50168620250285</c:v>
                </c:pt>
                <c:pt idx="1338">
                  <c:v>8.50826489578307</c:v>
                </c:pt>
                <c:pt idx="1339">
                  <c:v>8.51484358906329</c:v>
                </c:pt>
                <c:pt idx="1340">
                  <c:v>8.521422282343508</c:v>
                </c:pt>
                <c:pt idx="1341">
                  <c:v>8.528000975623728</c:v>
                </c:pt>
                <c:pt idx="1342">
                  <c:v>8.534579668903951</c:v>
                </c:pt>
                <c:pt idx="1343">
                  <c:v>8.54115836218417</c:v>
                </c:pt>
                <c:pt idx="1344">
                  <c:v>8.5477370554644</c:v>
                </c:pt>
                <c:pt idx="1345">
                  <c:v>8.554315748744621</c:v>
                </c:pt>
                <c:pt idx="1346">
                  <c:v>8.56089444202484</c:v>
                </c:pt>
                <c:pt idx="1347">
                  <c:v>8.56747313530506</c:v>
                </c:pt>
                <c:pt idx="1348">
                  <c:v>8.57405182858528</c:v>
                </c:pt>
                <c:pt idx="1349">
                  <c:v>8.58063052186551</c:v>
                </c:pt>
                <c:pt idx="1350">
                  <c:v>8.58720921514573</c:v>
                </c:pt>
                <c:pt idx="1351">
                  <c:v>8.59378790842595</c:v>
                </c:pt>
                <c:pt idx="1352">
                  <c:v>8.600366601706168</c:v>
                </c:pt>
                <c:pt idx="1353">
                  <c:v>8.60694529498639</c:v>
                </c:pt>
                <c:pt idx="1354">
                  <c:v>8.61352398826661</c:v>
                </c:pt>
                <c:pt idx="1355">
                  <c:v>8.620102681546838</c:v>
                </c:pt>
                <c:pt idx="1356">
                  <c:v>8.62668137482706</c:v>
                </c:pt>
                <c:pt idx="1357">
                  <c:v>8.633260068107278</c:v>
                </c:pt>
                <c:pt idx="1358">
                  <c:v>8.639838761387498</c:v>
                </c:pt>
                <c:pt idx="1359">
                  <c:v>8.646417454667721</c:v>
                </c:pt>
                <c:pt idx="1360">
                  <c:v>8.65299614794794</c:v>
                </c:pt>
                <c:pt idx="1361">
                  <c:v>8.65957484122817</c:v>
                </c:pt>
                <c:pt idx="1362">
                  <c:v>8.666153534508397</c:v>
                </c:pt>
                <c:pt idx="1363">
                  <c:v>8.67273222778861</c:v>
                </c:pt>
                <c:pt idx="1364">
                  <c:v>8.679310921068824</c:v>
                </c:pt>
                <c:pt idx="1365">
                  <c:v>8.68588961434905</c:v>
                </c:pt>
                <c:pt idx="1366">
                  <c:v>8.69246830762927</c:v>
                </c:pt>
                <c:pt idx="1367">
                  <c:v>8.6990470009095</c:v>
                </c:pt>
                <c:pt idx="1368">
                  <c:v>8.70562569418972</c:v>
                </c:pt>
                <c:pt idx="1369">
                  <c:v>8.71220438746994</c:v>
                </c:pt>
                <c:pt idx="1370">
                  <c:v>8.71878308075015</c:v>
                </c:pt>
                <c:pt idx="1371">
                  <c:v>8.72536177403037</c:v>
                </c:pt>
                <c:pt idx="1372">
                  <c:v>8.73194046731059</c:v>
                </c:pt>
                <c:pt idx="1373">
                  <c:v>8.738519160590808</c:v>
                </c:pt>
                <c:pt idx="1374">
                  <c:v>8.74509785387105</c:v>
                </c:pt>
                <c:pt idx="1375">
                  <c:v>8.751676547151271</c:v>
                </c:pt>
                <c:pt idx="1376">
                  <c:v>8.758255240431483</c:v>
                </c:pt>
                <c:pt idx="1377">
                  <c:v>8.76483393371171</c:v>
                </c:pt>
                <c:pt idx="1378">
                  <c:v>8.77141262699193</c:v>
                </c:pt>
                <c:pt idx="1379">
                  <c:v>8.777991320272148</c:v>
                </c:pt>
                <c:pt idx="1380">
                  <c:v>8.784570013552374</c:v>
                </c:pt>
                <c:pt idx="1381">
                  <c:v>8.791148706832589</c:v>
                </c:pt>
                <c:pt idx="1382">
                  <c:v>8.797727400112809</c:v>
                </c:pt>
                <c:pt idx="1383">
                  <c:v>8.80430609339304</c:v>
                </c:pt>
                <c:pt idx="1384">
                  <c:v>8.81088478667326</c:v>
                </c:pt>
                <c:pt idx="1385">
                  <c:v>8.817463479953478</c:v>
                </c:pt>
                <c:pt idx="1386">
                  <c:v>8.82404217323371</c:v>
                </c:pt>
                <c:pt idx="1387">
                  <c:v>8.83062086651393</c:v>
                </c:pt>
                <c:pt idx="1388">
                  <c:v>8.83719955979415</c:v>
                </c:pt>
                <c:pt idx="1389">
                  <c:v>8.843778253074368</c:v>
                </c:pt>
                <c:pt idx="1390">
                  <c:v>8.85035694635459</c:v>
                </c:pt>
                <c:pt idx="1391">
                  <c:v>8.85693563963482</c:v>
                </c:pt>
                <c:pt idx="1392">
                  <c:v>8.86351433291504</c:v>
                </c:pt>
                <c:pt idx="1393">
                  <c:v>8.87009302619526</c:v>
                </c:pt>
                <c:pt idx="1394">
                  <c:v>8.87667171947548</c:v>
                </c:pt>
                <c:pt idx="1395">
                  <c:v>8.8832504127557</c:v>
                </c:pt>
                <c:pt idx="1396">
                  <c:v>8.88982910603592</c:v>
                </c:pt>
                <c:pt idx="1397">
                  <c:v>8.89640779931615</c:v>
                </c:pt>
                <c:pt idx="1398">
                  <c:v>8.90298649259637</c:v>
                </c:pt>
                <c:pt idx="1399">
                  <c:v>8.909565185876588</c:v>
                </c:pt>
                <c:pt idx="1400">
                  <c:v>8.91614387915681</c:v>
                </c:pt>
                <c:pt idx="1401">
                  <c:v>8.92272257243703</c:v>
                </c:pt>
                <c:pt idx="1402">
                  <c:v>8.92930126571725</c:v>
                </c:pt>
                <c:pt idx="1403">
                  <c:v>8.93587995899747</c:v>
                </c:pt>
                <c:pt idx="1404">
                  <c:v>8.9424586522777</c:v>
                </c:pt>
                <c:pt idx="1405">
                  <c:v>8.94903734555792</c:v>
                </c:pt>
                <c:pt idx="1406">
                  <c:v>8.95561603883814</c:v>
                </c:pt>
                <c:pt idx="1407">
                  <c:v>8.96219473211836</c:v>
                </c:pt>
                <c:pt idx="1408">
                  <c:v>8.968773425398568</c:v>
                </c:pt>
                <c:pt idx="1409">
                  <c:v>8.97535211867881</c:v>
                </c:pt>
                <c:pt idx="1410">
                  <c:v>8.98193081195903</c:v>
                </c:pt>
                <c:pt idx="1411">
                  <c:v>8.98850950523925</c:v>
                </c:pt>
                <c:pt idx="1412">
                  <c:v>8.99508819851947</c:v>
                </c:pt>
                <c:pt idx="1413">
                  <c:v>9.00166689179969</c:v>
                </c:pt>
                <c:pt idx="1414">
                  <c:v>9.00824558507991</c:v>
                </c:pt>
                <c:pt idx="1415">
                  <c:v>9.01482427836014</c:v>
                </c:pt>
                <c:pt idx="1416">
                  <c:v>9.02140297164036</c:v>
                </c:pt>
                <c:pt idx="1417">
                  <c:v>9.027981664920569</c:v>
                </c:pt>
                <c:pt idx="1418">
                  <c:v>9.0345603582008</c:v>
                </c:pt>
                <c:pt idx="1419">
                  <c:v>9.04113905148102</c:v>
                </c:pt>
                <c:pt idx="1420">
                  <c:v>9.047717744761248</c:v>
                </c:pt>
                <c:pt idx="1421">
                  <c:v>9.05429643804147</c:v>
                </c:pt>
                <c:pt idx="1422">
                  <c:v>9.06087513132169</c:v>
                </c:pt>
                <c:pt idx="1423">
                  <c:v>9.06745382460191</c:v>
                </c:pt>
                <c:pt idx="1424">
                  <c:v>9.07403251788213</c:v>
                </c:pt>
                <c:pt idx="1425">
                  <c:v>9.08061121116235</c:v>
                </c:pt>
                <c:pt idx="1426">
                  <c:v>9.08718990444257</c:v>
                </c:pt>
                <c:pt idx="1427">
                  <c:v>9.0937685977228</c:v>
                </c:pt>
                <c:pt idx="1428">
                  <c:v>9.10034729100302</c:v>
                </c:pt>
                <c:pt idx="1429">
                  <c:v>9.10692598428324</c:v>
                </c:pt>
                <c:pt idx="1430">
                  <c:v>9.11350467756346</c:v>
                </c:pt>
                <c:pt idx="1431">
                  <c:v>9.12008337084368</c:v>
                </c:pt>
                <c:pt idx="1432">
                  <c:v>9.12666206412391</c:v>
                </c:pt>
                <c:pt idx="1433">
                  <c:v>9.133240757404128</c:v>
                </c:pt>
                <c:pt idx="1434">
                  <c:v>9.13981945068435</c:v>
                </c:pt>
                <c:pt idx="1435">
                  <c:v>9.146398143964561</c:v>
                </c:pt>
                <c:pt idx="1436">
                  <c:v>9.15297683724479</c:v>
                </c:pt>
                <c:pt idx="1437">
                  <c:v>9.15955553052501</c:v>
                </c:pt>
                <c:pt idx="1438">
                  <c:v>9.16613422380524</c:v>
                </c:pt>
                <c:pt idx="1439">
                  <c:v>9.17271291708546</c:v>
                </c:pt>
                <c:pt idx="1440">
                  <c:v>9.17929161036568</c:v>
                </c:pt>
                <c:pt idx="1441">
                  <c:v>9.1858703036459</c:v>
                </c:pt>
                <c:pt idx="1442">
                  <c:v>9.19244899692612</c:v>
                </c:pt>
                <c:pt idx="1443">
                  <c:v>9.19902769020634</c:v>
                </c:pt>
                <c:pt idx="1444">
                  <c:v>9.20560638348657</c:v>
                </c:pt>
                <c:pt idx="1445">
                  <c:v>9.21218507676679</c:v>
                </c:pt>
                <c:pt idx="1446">
                  <c:v>9.218763770047005</c:v>
                </c:pt>
                <c:pt idx="1447">
                  <c:v>9.22534246332723</c:v>
                </c:pt>
                <c:pt idx="1448">
                  <c:v>9.231921156607443</c:v>
                </c:pt>
                <c:pt idx="1449">
                  <c:v>9.23849984988767</c:v>
                </c:pt>
                <c:pt idx="1450">
                  <c:v>9.245078543167885</c:v>
                </c:pt>
                <c:pt idx="1451">
                  <c:v>9.25165723644812</c:v>
                </c:pt>
                <c:pt idx="1452">
                  <c:v>9.25823592972834</c:v>
                </c:pt>
                <c:pt idx="1453">
                  <c:v>9.264814623008558</c:v>
                </c:pt>
                <c:pt idx="1454">
                  <c:v>9.271393316288778</c:v>
                </c:pt>
                <c:pt idx="1455">
                  <c:v>9.277972009569001</c:v>
                </c:pt>
                <c:pt idx="1456">
                  <c:v>9.28455070284922</c:v>
                </c:pt>
                <c:pt idx="1457">
                  <c:v>9.291129396129448</c:v>
                </c:pt>
                <c:pt idx="1458">
                  <c:v>9.297708089409671</c:v>
                </c:pt>
                <c:pt idx="1459">
                  <c:v>9.30428678268989</c:v>
                </c:pt>
                <c:pt idx="1460">
                  <c:v>9.310865475970104</c:v>
                </c:pt>
                <c:pt idx="1461">
                  <c:v>9.31744416925033</c:v>
                </c:pt>
                <c:pt idx="1462">
                  <c:v>9.324022862530548</c:v>
                </c:pt>
                <c:pt idx="1463">
                  <c:v>9.33060155581078</c:v>
                </c:pt>
                <c:pt idx="1464">
                  <c:v>9.337180249091</c:v>
                </c:pt>
                <c:pt idx="1465">
                  <c:v>9.343758942371218</c:v>
                </c:pt>
                <c:pt idx="1466">
                  <c:v>9.35033763565144</c:v>
                </c:pt>
                <c:pt idx="1467">
                  <c:v>9.35691632893166</c:v>
                </c:pt>
                <c:pt idx="1468">
                  <c:v>9.36349502221189</c:v>
                </c:pt>
                <c:pt idx="1469">
                  <c:v>9.370073715492108</c:v>
                </c:pt>
                <c:pt idx="1470">
                  <c:v>9.37665240877233</c:v>
                </c:pt>
                <c:pt idx="1471">
                  <c:v>9.383231102052548</c:v>
                </c:pt>
                <c:pt idx="1472">
                  <c:v>9.389809795332771</c:v>
                </c:pt>
                <c:pt idx="1473">
                  <c:v>9.39638848861299</c:v>
                </c:pt>
                <c:pt idx="1474">
                  <c:v>9.402967181893218</c:v>
                </c:pt>
                <c:pt idx="1475">
                  <c:v>9.409545875173447</c:v>
                </c:pt>
                <c:pt idx="1476">
                  <c:v>9.41612456845366</c:v>
                </c:pt>
                <c:pt idx="1477">
                  <c:v>9.422703261733874</c:v>
                </c:pt>
                <c:pt idx="1478">
                  <c:v>9.4292819550141</c:v>
                </c:pt>
                <c:pt idx="1479">
                  <c:v>9.43586064829432</c:v>
                </c:pt>
                <c:pt idx="1480">
                  <c:v>9.44243934157454</c:v>
                </c:pt>
                <c:pt idx="1481">
                  <c:v>9.449018034854768</c:v>
                </c:pt>
                <c:pt idx="1482">
                  <c:v>9.45559672813499</c:v>
                </c:pt>
                <c:pt idx="1483">
                  <c:v>9.46217542141521</c:v>
                </c:pt>
                <c:pt idx="1484">
                  <c:v>9.46875411469543</c:v>
                </c:pt>
                <c:pt idx="1485">
                  <c:v>9.47533280797565</c:v>
                </c:pt>
                <c:pt idx="1486">
                  <c:v>9.481911501255871</c:v>
                </c:pt>
                <c:pt idx="1487">
                  <c:v>9.4884901945361</c:v>
                </c:pt>
                <c:pt idx="1488">
                  <c:v>9.495068887816321</c:v>
                </c:pt>
                <c:pt idx="1489">
                  <c:v>9.50164758109654</c:v>
                </c:pt>
                <c:pt idx="1490">
                  <c:v>9.50822627437676</c:v>
                </c:pt>
                <c:pt idx="1491">
                  <c:v>9.51480496765698</c:v>
                </c:pt>
                <c:pt idx="1492">
                  <c:v>9.521383660937204</c:v>
                </c:pt>
                <c:pt idx="1493">
                  <c:v>9.527962354217424</c:v>
                </c:pt>
                <c:pt idx="1494">
                  <c:v>9.53454104749765</c:v>
                </c:pt>
                <c:pt idx="1495">
                  <c:v>9.541119740777859</c:v>
                </c:pt>
                <c:pt idx="1496">
                  <c:v>9.547698434058088</c:v>
                </c:pt>
                <c:pt idx="1497">
                  <c:v>9.554277127338308</c:v>
                </c:pt>
                <c:pt idx="1498">
                  <c:v>9.56085582061854</c:v>
                </c:pt>
                <c:pt idx="1499">
                  <c:v>9.56743451389876</c:v>
                </c:pt>
                <c:pt idx="1500">
                  <c:v>9.57401320717898</c:v>
                </c:pt>
                <c:pt idx="1501">
                  <c:v>9.5805919004592</c:v>
                </c:pt>
                <c:pt idx="1502">
                  <c:v>9.587170593739418</c:v>
                </c:pt>
                <c:pt idx="1503">
                  <c:v>9.59374928701964</c:v>
                </c:pt>
                <c:pt idx="1504">
                  <c:v>9.600327980299861</c:v>
                </c:pt>
                <c:pt idx="1505">
                  <c:v>9.60690667358009</c:v>
                </c:pt>
                <c:pt idx="1506">
                  <c:v>9.61348536686031</c:v>
                </c:pt>
                <c:pt idx="1507">
                  <c:v>9.620064060140523</c:v>
                </c:pt>
                <c:pt idx="1508">
                  <c:v>9.62664275342075</c:v>
                </c:pt>
                <c:pt idx="1509">
                  <c:v>9.633221446700968</c:v>
                </c:pt>
                <c:pt idx="1510">
                  <c:v>9.6398001399812</c:v>
                </c:pt>
                <c:pt idx="1511">
                  <c:v>9.646378833261414</c:v>
                </c:pt>
                <c:pt idx="1512">
                  <c:v>9.65295752654164</c:v>
                </c:pt>
                <c:pt idx="1513">
                  <c:v>9.65953621982186</c:v>
                </c:pt>
                <c:pt idx="1514">
                  <c:v>9.66611491310208</c:v>
                </c:pt>
                <c:pt idx="1515">
                  <c:v>9.67269360638231</c:v>
                </c:pt>
                <c:pt idx="1516">
                  <c:v>9.67927229966253</c:v>
                </c:pt>
                <c:pt idx="1517">
                  <c:v>9.68585099294275</c:v>
                </c:pt>
                <c:pt idx="1518">
                  <c:v>9.69242968622297</c:v>
                </c:pt>
                <c:pt idx="1519">
                  <c:v>9.69900837950319</c:v>
                </c:pt>
                <c:pt idx="1520">
                  <c:v>9.70558707278341</c:v>
                </c:pt>
                <c:pt idx="1521">
                  <c:v>9.712165766063624</c:v>
                </c:pt>
                <c:pt idx="1522">
                  <c:v>9.71874445934386</c:v>
                </c:pt>
                <c:pt idx="1523">
                  <c:v>9.725323152624073</c:v>
                </c:pt>
                <c:pt idx="1524">
                  <c:v>9.731901845904298</c:v>
                </c:pt>
                <c:pt idx="1525">
                  <c:v>9.73848053918452</c:v>
                </c:pt>
                <c:pt idx="1526">
                  <c:v>9.74505923246474</c:v>
                </c:pt>
                <c:pt idx="1527">
                  <c:v>9.75163792574496</c:v>
                </c:pt>
                <c:pt idx="1528">
                  <c:v>9.75821661902519</c:v>
                </c:pt>
                <c:pt idx="1529">
                  <c:v>9.76479531230541</c:v>
                </c:pt>
                <c:pt idx="1530">
                  <c:v>9.771374005585628</c:v>
                </c:pt>
                <c:pt idx="1531">
                  <c:v>9.77795269886585</c:v>
                </c:pt>
                <c:pt idx="1532">
                  <c:v>9.78453139214607</c:v>
                </c:pt>
                <c:pt idx="1533">
                  <c:v>9.791110085426288</c:v>
                </c:pt>
                <c:pt idx="1534">
                  <c:v>9.797688778706518</c:v>
                </c:pt>
                <c:pt idx="1535">
                  <c:v>9.80426747198674</c:v>
                </c:pt>
                <c:pt idx="1536">
                  <c:v>9.81084616526696</c:v>
                </c:pt>
                <c:pt idx="1537">
                  <c:v>9.81742485854718</c:v>
                </c:pt>
                <c:pt idx="1538">
                  <c:v>9.8240035518274</c:v>
                </c:pt>
                <c:pt idx="1539">
                  <c:v>9.83058224510762</c:v>
                </c:pt>
                <c:pt idx="1540">
                  <c:v>9.83716093838785</c:v>
                </c:pt>
                <c:pt idx="1541">
                  <c:v>9.84373963166807</c:v>
                </c:pt>
                <c:pt idx="1542">
                  <c:v>9.85031832494829</c:v>
                </c:pt>
                <c:pt idx="1543">
                  <c:v>9.85689701822851</c:v>
                </c:pt>
                <c:pt idx="1544">
                  <c:v>9.86347571150873</c:v>
                </c:pt>
                <c:pt idx="1545">
                  <c:v>9.87005440478896</c:v>
                </c:pt>
                <c:pt idx="1546">
                  <c:v>9.87663309806918</c:v>
                </c:pt>
                <c:pt idx="1547">
                  <c:v>9.8832117913494</c:v>
                </c:pt>
                <c:pt idx="1548">
                  <c:v>9.88979048462962</c:v>
                </c:pt>
                <c:pt idx="1549">
                  <c:v>9.89636917790984</c:v>
                </c:pt>
                <c:pt idx="1550">
                  <c:v>9.90294787119006</c:v>
                </c:pt>
                <c:pt idx="1551">
                  <c:v>9.90952656447028</c:v>
                </c:pt>
                <c:pt idx="1552">
                  <c:v>9.91610525775051</c:v>
                </c:pt>
                <c:pt idx="1553">
                  <c:v>9.92268395103073</c:v>
                </c:pt>
                <c:pt idx="1554">
                  <c:v>9.92926264431095</c:v>
                </c:pt>
                <c:pt idx="1555">
                  <c:v>9.93584133759117</c:v>
                </c:pt>
                <c:pt idx="1556">
                  <c:v>9.94242003087139</c:v>
                </c:pt>
                <c:pt idx="1557">
                  <c:v>9.948998724151599</c:v>
                </c:pt>
                <c:pt idx="1558">
                  <c:v>9.95557741743184</c:v>
                </c:pt>
                <c:pt idx="1559">
                  <c:v>9.96215611071206</c:v>
                </c:pt>
                <c:pt idx="1560">
                  <c:v>9.96873480399228</c:v>
                </c:pt>
                <c:pt idx="1561">
                  <c:v>9.975313497272498</c:v>
                </c:pt>
                <c:pt idx="1562">
                  <c:v>9.981892190552718</c:v>
                </c:pt>
                <c:pt idx="1563">
                  <c:v>9.98847088383295</c:v>
                </c:pt>
                <c:pt idx="1564">
                  <c:v>9.99504957711317</c:v>
                </c:pt>
                <c:pt idx="1565">
                  <c:v>10.0016282703934</c:v>
                </c:pt>
                <c:pt idx="1566">
                  <c:v>10.0082069636736</c:v>
                </c:pt>
                <c:pt idx="1567">
                  <c:v>10.0147856569538</c:v>
                </c:pt>
                <c:pt idx="1568">
                  <c:v>10.0213643502341</c:v>
                </c:pt>
                <c:pt idx="1569">
                  <c:v>10.0279430435143</c:v>
                </c:pt>
                <c:pt idx="1570">
                  <c:v>10.0345217367945</c:v>
                </c:pt>
                <c:pt idx="1571">
                  <c:v>10.0411004300747</c:v>
                </c:pt>
                <c:pt idx="1572">
                  <c:v>10.0476791233549</c:v>
                </c:pt>
                <c:pt idx="1573">
                  <c:v>10.0542578166352</c:v>
                </c:pt>
                <c:pt idx="1574">
                  <c:v>10.0608365099154</c:v>
                </c:pt>
                <c:pt idx="1575">
                  <c:v>10.0674152031956</c:v>
                </c:pt>
                <c:pt idx="1576">
                  <c:v>10.0739938964758</c:v>
                </c:pt>
                <c:pt idx="1577">
                  <c:v>10.080572589756</c:v>
                </c:pt>
                <c:pt idx="1578">
                  <c:v>10.0871512830363</c:v>
                </c:pt>
                <c:pt idx="1579">
                  <c:v>10.0937299763165</c:v>
                </c:pt>
                <c:pt idx="1580">
                  <c:v>10.1003086695967</c:v>
                </c:pt>
                <c:pt idx="1581">
                  <c:v>10.1068873628769</c:v>
                </c:pt>
                <c:pt idx="1582">
                  <c:v>10.1134660561572</c:v>
                </c:pt>
                <c:pt idx="1583">
                  <c:v>10.1200447494374</c:v>
                </c:pt>
                <c:pt idx="1584">
                  <c:v>10.1266234427176</c:v>
                </c:pt>
                <c:pt idx="1585">
                  <c:v>10.1332021359978</c:v>
                </c:pt>
                <c:pt idx="1586">
                  <c:v>10.139780829278</c:v>
                </c:pt>
                <c:pt idx="1587">
                  <c:v>10.1463595225583</c:v>
                </c:pt>
                <c:pt idx="1588">
                  <c:v>10.1529382158385</c:v>
                </c:pt>
                <c:pt idx="1589">
                  <c:v>10.1595169091187</c:v>
                </c:pt>
                <c:pt idx="1590">
                  <c:v>10.1660956023989</c:v>
                </c:pt>
                <c:pt idx="1591">
                  <c:v>10.1726742956792</c:v>
                </c:pt>
                <c:pt idx="1592">
                  <c:v>10.1792529889594</c:v>
                </c:pt>
                <c:pt idx="1593">
                  <c:v>10.1858316822396</c:v>
                </c:pt>
                <c:pt idx="1594">
                  <c:v>10.1924103755198</c:v>
                </c:pt>
                <c:pt idx="1595">
                  <c:v>10.1989890688</c:v>
                </c:pt>
                <c:pt idx="1596">
                  <c:v>10.2055677620803</c:v>
                </c:pt>
                <c:pt idx="1597">
                  <c:v>10.2121464553605</c:v>
                </c:pt>
                <c:pt idx="1598">
                  <c:v>10.2187251486407</c:v>
                </c:pt>
                <c:pt idx="1599">
                  <c:v>10.2253038419209</c:v>
                </c:pt>
                <c:pt idx="1600">
                  <c:v>10.2318825352011</c:v>
                </c:pt>
                <c:pt idx="1601">
                  <c:v>10.2384612284814</c:v>
                </c:pt>
                <c:pt idx="1602">
                  <c:v>10.2450399217616</c:v>
                </c:pt>
                <c:pt idx="1603">
                  <c:v>10.2516186150418</c:v>
                </c:pt>
                <c:pt idx="1604">
                  <c:v>10.258197308322</c:v>
                </c:pt>
                <c:pt idx="1605">
                  <c:v>10.2647760016023</c:v>
                </c:pt>
                <c:pt idx="1606">
                  <c:v>10.2713546948825</c:v>
                </c:pt>
                <c:pt idx="1607">
                  <c:v>10.2779333881627</c:v>
                </c:pt>
                <c:pt idx="1608">
                  <c:v>10.2845120814429</c:v>
                </c:pt>
                <c:pt idx="1609">
                  <c:v>10.2910907747231</c:v>
                </c:pt>
                <c:pt idx="1610">
                  <c:v>10.2976694680034</c:v>
                </c:pt>
                <c:pt idx="1611">
                  <c:v>10.3042481612836</c:v>
                </c:pt>
                <c:pt idx="1612">
                  <c:v>10.3108268545638</c:v>
                </c:pt>
                <c:pt idx="1613">
                  <c:v>10.317405547844</c:v>
                </c:pt>
                <c:pt idx="1614">
                  <c:v>10.3239842411243</c:v>
                </c:pt>
                <c:pt idx="1615">
                  <c:v>10.3305629344045</c:v>
                </c:pt>
                <c:pt idx="1616">
                  <c:v>10.3371416276847</c:v>
                </c:pt>
                <c:pt idx="1617">
                  <c:v>10.3437203209649</c:v>
                </c:pt>
                <c:pt idx="1618">
                  <c:v>10.3502990142451</c:v>
                </c:pt>
                <c:pt idx="1619">
                  <c:v>10.3568777075254</c:v>
                </c:pt>
                <c:pt idx="1620">
                  <c:v>10.3634564008056</c:v>
                </c:pt>
                <c:pt idx="1621">
                  <c:v>10.3700350940858</c:v>
                </c:pt>
                <c:pt idx="1622">
                  <c:v>10.376613787366</c:v>
                </c:pt>
                <c:pt idx="1623">
                  <c:v>10.3831924806462</c:v>
                </c:pt>
                <c:pt idx="1624">
                  <c:v>10.3897711739265</c:v>
                </c:pt>
                <c:pt idx="1625">
                  <c:v>10.3963498672067</c:v>
                </c:pt>
                <c:pt idx="1626">
                  <c:v>10.4029285604869</c:v>
                </c:pt>
                <c:pt idx="1627">
                  <c:v>10.4095072537671</c:v>
                </c:pt>
                <c:pt idx="1628">
                  <c:v>10.4160859470474</c:v>
                </c:pt>
                <c:pt idx="1629">
                  <c:v>10.4226646403276</c:v>
                </c:pt>
                <c:pt idx="1630">
                  <c:v>10.4292433336078</c:v>
                </c:pt>
                <c:pt idx="1631">
                  <c:v>10.435822026888</c:v>
                </c:pt>
                <c:pt idx="1632">
                  <c:v>10.4424007201682</c:v>
                </c:pt>
                <c:pt idx="1633">
                  <c:v>10.4489794134485</c:v>
                </c:pt>
                <c:pt idx="1634">
                  <c:v>10.4555581067287</c:v>
                </c:pt>
                <c:pt idx="1635">
                  <c:v>10.4621368000089</c:v>
                </c:pt>
                <c:pt idx="1636">
                  <c:v>10.4687154932891</c:v>
                </c:pt>
                <c:pt idx="1637">
                  <c:v>10.4752941865694</c:v>
                </c:pt>
                <c:pt idx="1638">
                  <c:v>10.4818728798496</c:v>
                </c:pt>
                <c:pt idx="1639">
                  <c:v>10.4884515731298</c:v>
                </c:pt>
                <c:pt idx="1640">
                  <c:v>10.49503026641</c:v>
                </c:pt>
                <c:pt idx="1641">
                  <c:v>10.5016089596902</c:v>
                </c:pt>
                <c:pt idx="1642">
                  <c:v>10.5081876529705</c:v>
                </c:pt>
                <c:pt idx="1643">
                  <c:v>10.5147663462507</c:v>
                </c:pt>
                <c:pt idx="1644">
                  <c:v>10.5213450395309</c:v>
                </c:pt>
                <c:pt idx="1645">
                  <c:v>10.5279237328111</c:v>
                </c:pt>
                <c:pt idx="1646">
                  <c:v>10.5345024260913</c:v>
                </c:pt>
                <c:pt idx="1647">
                  <c:v>10.5410811193716</c:v>
                </c:pt>
                <c:pt idx="1648">
                  <c:v>10.5476598126518</c:v>
                </c:pt>
                <c:pt idx="1649">
                  <c:v>10.554238505932</c:v>
                </c:pt>
                <c:pt idx="1650">
                  <c:v>10.5608171992122</c:v>
                </c:pt>
                <c:pt idx="1651">
                  <c:v>10.5673958924925</c:v>
                </c:pt>
                <c:pt idx="1652">
                  <c:v>10.5739745857727</c:v>
                </c:pt>
                <c:pt idx="1653">
                  <c:v>10.5805532790529</c:v>
                </c:pt>
                <c:pt idx="1654">
                  <c:v>10.5871319723331</c:v>
                </c:pt>
                <c:pt idx="1655">
                  <c:v>10.5937106656133</c:v>
                </c:pt>
                <c:pt idx="1656">
                  <c:v>10.6002893588936</c:v>
                </c:pt>
                <c:pt idx="1657">
                  <c:v>10.6068680521738</c:v>
                </c:pt>
                <c:pt idx="1658">
                  <c:v>10.613446745454</c:v>
                </c:pt>
                <c:pt idx="1659">
                  <c:v>10.6200254387342</c:v>
                </c:pt>
                <c:pt idx="1660">
                  <c:v>10.6266041320144</c:v>
                </c:pt>
                <c:pt idx="1661">
                  <c:v>10.6331828252947</c:v>
                </c:pt>
                <c:pt idx="1662">
                  <c:v>10.6397615185749</c:v>
                </c:pt>
                <c:pt idx="1663">
                  <c:v>10.6463402118551</c:v>
                </c:pt>
                <c:pt idx="1664">
                  <c:v>10.6529189051353</c:v>
                </c:pt>
                <c:pt idx="1665">
                  <c:v>10.6594975984156</c:v>
                </c:pt>
                <c:pt idx="1666">
                  <c:v>10.6660762916958</c:v>
                </c:pt>
                <c:pt idx="1667">
                  <c:v>10.672654984976</c:v>
                </c:pt>
                <c:pt idx="1668">
                  <c:v>10.6792336782562</c:v>
                </c:pt>
                <c:pt idx="1669">
                  <c:v>10.6858123715364</c:v>
                </c:pt>
                <c:pt idx="1670">
                  <c:v>10.6923910648167</c:v>
                </c:pt>
                <c:pt idx="1671">
                  <c:v>10.6989697580969</c:v>
                </c:pt>
                <c:pt idx="1672">
                  <c:v>10.7055484513771</c:v>
                </c:pt>
                <c:pt idx="1673">
                  <c:v>10.7121271446573</c:v>
                </c:pt>
                <c:pt idx="1674">
                  <c:v>10.7187058379376</c:v>
                </c:pt>
                <c:pt idx="1675">
                  <c:v>10.7252845312178</c:v>
                </c:pt>
                <c:pt idx="1676">
                  <c:v>10.731863224498</c:v>
                </c:pt>
                <c:pt idx="1677">
                  <c:v>10.7384419177782</c:v>
                </c:pt>
                <c:pt idx="1678">
                  <c:v>10.7450206110584</c:v>
                </c:pt>
                <c:pt idx="1679">
                  <c:v>10.7515993043387</c:v>
                </c:pt>
                <c:pt idx="1680">
                  <c:v>10.7581779976189</c:v>
                </c:pt>
                <c:pt idx="1681">
                  <c:v>10.7647566908991</c:v>
                </c:pt>
                <c:pt idx="1682">
                  <c:v>10.7713353841793</c:v>
                </c:pt>
                <c:pt idx="1683">
                  <c:v>10.7779140774595</c:v>
                </c:pt>
                <c:pt idx="1684">
                  <c:v>10.7844927707398</c:v>
                </c:pt>
                <c:pt idx="1685">
                  <c:v>10.79107146402</c:v>
                </c:pt>
                <c:pt idx="1686">
                  <c:v>10.7976501573002</c:v>
                </c:pt>
                <c:pt idx="1687">
                  <c:v>10.8042288505804</c:v>
                </c:pt>
                <c:pt idx="1688">
                  <c:v>10.8108075438607</c:v>
                </c:pt>
                <c:pt idx="1689">
                  <c:v>10.8173862371409</c:v>
                </c:pt>
                <c:pt idx="1690">
                  <c:v>10.8239649304211</c:v>
                </c:pt>
                <c:pt idx="1691">
                  <c:v>10.8305436237013</c:v>
                </c:pt>
                <c:pt idx="1692">
                  <c:v>10.8371223169815</c:v>
                </c:pt>
                <c:pt idx="1693">
                  <c:v>10.8437010102618</c:v>
                </c:pt>
                <c:pt idx="1694">
                  <c:v>10.850279703542</c:v>
                </c:pt>
                <c:pt idx="1695">
                  <c:v>10.8568583968222</c:v>
                </c:pt>
                <c:pt idx="1696">
                  <c:v>10.8634370901024</c:v>
                </c:pt>
                <c:pt idx="1697">
                  <c:v>10.8700157833827</c:v>
                </c:pt>
                <c:pt idx="1698">
                  <c:v>10.8765944766629</c:v>
                </c:pt>
                <c:pt idx="1699">
                  <c:v>10.8831731699431</c:v>
                </c:pt>
                <c:pt idx="1700">
                  <c:v>10.8897518632233</c:v>
                </c:pt>
                <c:pt idx="1701">
                  <c:v>10.8963305565035</c:v>
                </c:pt>
                <c:pt idx="1702">
                  <c:v>10.9029092497838</c:v>
                </c:pt>
                <c:pt idx="1703">
                  <c:v>10.909487943064</c:v>
                </c:pt>
                <c:pt idx="1704">
                  <c:v>10.9160666363442</c:v>
                </c:pt>
                <c:pt idx="1705">
                  <c:v>10.9226453296244</c:v>
                </c:pt>
                <c:pt idx="1706">
                  <c:v>10.9292240229046</c:v>
                </c:pt>
                <c:pt idx="1707">
                  <c:v>10.9358027161849</c:v>
                </c:pt>
                <c:pt idx="1708">
                  <c:v>10.9423814094651</c:v>
                </c:pt>
                <c:pt idx="1709">
                  <c:v>10.9489601027453</c:v>
                </c:pt>
                <c:pt idx="1710">
                  <c:v>10.9555387960255</c:v>
                </c:pt>
                <c:pt idx="1711">
                  <c:v>10.9621174893058</c:v>
                </c:pt>
                <c:pt idx="1712">
                  <c:v>10.968696182586</c:v>
                </c:pt>
                <c:pt idx="1713">
                  <c:v>10.9752748758662</c:v>
                </c:pt>
                <c:pt idx="1714">
                  <c:v>10.9818535691464</c:v>
                </c:pt>
                <c:pt idx="1715">
                  <c:v>10.9884322624266</c:v>
                </c:pt>
                <c:pt idx="1716">
                  <c:v>10.9950109557069</c:v>
                </c:pt>
                <c:pt idx="1717">
                  <c:v>11.0015896489871</c:v>
                </c:pt>
                <c:pt idx="1718">
                  <c:v>11.0081683422673</c:v>
                </c:pt>
                <c:pt idx="1719">
                  <c:v>11.0147470355475</c:v>
                </c:pt>
                <c:pt idx="1720">
                  <c:v>11.0213257288278</c:v>
                </c:pt>
                <c:pt idx="1721">
                  <c:v>11.027904422108</c:v>
                </c:pt>
                <c:pt idx="1722">
                  <c:v>11.0344831153882</c:v>
                </c:pt>
                <c:pt idx="1723">
                  <c:v>11.0410618086684</c:v>
                </c:pt>
                <c:pt idx="1724">
                  <c:v>11.0476405019486</c:v>
                </c:pt>
                <c:pt idx="1725">
                  <c:v>11.0542191952289</c:v>
                </c:pt>
                <c:pt idx="1726">
                  <c:v>11.0607978885091</c:v>
                </c:pt>
                <c:pt idx="1727">
                  <c:v>11.0673765817893</c:v>
                </c:pt>
                <c:pt idx="1728">
                  <c:v>11.0739552750695</c:v>
                </c:pt>
                <c:pt idx="1729">
                  <c:v>11.0805339683497</c:v>
                </c:pt>
                <c:pt idx="1730">
                  <c:v>11.08711266163</c:v>
                </c:pt>
                <c:pt idx="1731">
                  <c:v>11.0936913549102</c:v>
                </c:pt>
                <c:pt idx="1732">
                  <c:v>11.1002700481904</c:v>
                </c:pt>
                <c:pt idx="1733">
                  <c:v>11.1068487414706</c:v>
                </c:pt>
                <c:pt idx="1734">
                  <c:v>11.1134274347509</c:v>
                </c:pt>
                <c:pt idx="1735">
                  <c:v>11.1200061280311</c:v>
                </c:pt>
                <c:pt idx="1736">
                  <c:v>11.1265848213113</c:v>
                </c:pt>
                <c:pt idx="1737">
                  <c:v>11.1331635145915</c:v>
                </c:pt>
                <c:pt idx="1738">
                  <c:v>11.1397422078717</c:v>
                </c:pt>
                <c:pt idx="1739">
                  <c:v>11.146320901152</c:v>
                </c:pt>
                <c:pt idx="1740">
                  <c:v>11.1528995944322</c:v>
                </c:pt>
                <c:pt idx="1741">
                  <c:v>11.1594782877124</c:v>
                </c:pt>
                <c:pt idx="1742">
                  <c:v>11.1660569809926</c:v>
                </c:pt>
                <c:pt idx="1743">
                  <c:v>11.1726356742728</c:v>
                </c:pt>
                <c:pt idx="1744">
                  <c:v>11.1792143675531</c:v>
                </c:pt>
                <c:pt idx="1745">
                  <c:v>11.1857930608333</c:v>
                </c:pt>
                <c:pt idx="1746">
                  <c:v>11.1923717541135</c:v>
                </c:pt>
                <c:pt idx="1747">
                  <c:v>11.1989504473937</c:v>
                </c:pt>
                <c:pt idx="1748">
                  <c:v>11.205529140674</c:v>
                </c:pt>
                <c:pt idx="1749">
                  <c:v>11.2121078339542</c:v>
                </c:pt>
                <c:pt idx="1750">
                  <c:v>11.2186865272344</c:v>
                </c:pt>
                <c:pt idx="1751">
                  <c:v>11.2252652205146</c:v>
                </c:pt>
                <c:pt idx="1752">
                  <c:v>11.2318439137948</c:v>
                </c:pt>
                <c:pt idx="1753">
                  <c:v>11.2384226070751</c:v>
                </c:pt>
                <c:pt idx="1754">
                  <c:v>11.2450013003553</c:v>
                </c:pt>
                <c:pt idx="1755">
                  <c:v>11.2515799936355</c:v>
                </c:pt>
                <c:pt idx="1756">
                  <c:v>11.2581586869157</c:v>
                </c:pt>
                <c:pt idx="1757">
                  <c:v>11.264737380196</c:v>
                </c:pt>
                <c:pt idx="1758">
                  <c:v>11.2713160734762</c:v>
                </c:pt>
                <c:pt idx="1759">
                  <c:v>11.2778947667564</c:v>
                </c:pt>
                <c:pt idx="1760">
                  <c:v>11.2844734600366</c:v>
                </c:pt>
                <c:pt idx="1761">
                  <c:v>11.2910521533168</c:v>
                </c:pt>
                <c:pt idx="1762">
                  <c:v>11.2976308465971</c:v>
                </c:pt>
                <c:pt idx="1763">
                  <c:v>11.3042095398773</c:v>
                </c:pt>
                <c:pt idx="1764">
                  <c:v>11.3107882331575</c:v>
                </c:pt>
                <c:pt idx="1765">
                  <c:v>11.3173669264377</c:v>
                </c:pt>
                <c:pt idx="1766">
                  <c:v>11.3239456197179</c:v>
                </c:pt>
                <c:pt idx="1767">
                  <c:v>11.3305243129982</c:v>
                </c:pt>
                <c:pt idx="1768">
                  <c:v>11.3371030062784</c:v>
                </c:pt>
                <c:pt idx="1769">
                  <c:v>11.3436816995586</c:v>
                </c:pt>
                <c:pt idx="1770">
                  <c:v>11.3502603928388</c:v>
                </c:pt>
                <c:pt idx="1771">
                  <c:v>11.3568390861191</c:v>
                </c:pt>
                <c:pt idx="1772">
                  <c:v>11.3634177793993</c:v>
                </c:pt>
                <c:pt idx="1773">
                  <c:v>11.3699964726795</c:v>
                </c:pt>
                <c:pt idx="1774">
                  <c:v>11.3765751659597</c:v>
                </c:pt>
                <c:pt idx="1775">
                  <c:v>11.3831538592399</c:v>
                </c:pt>
                <c:pt idx="1776">
                  <c:v>11.38973255252021</c:v>
                </c:pt>
                <c:pt idx="1777">
                  <c:v>11.3963112458004</c:v>
                </c:pt>
                <c:pt idx="1778">
                  <c:v>11.4028899390806</c:v>
                </c:pt>
                <c:pt idx="1779">
                  <c:v>11.4094686323608</c:v>
                </c:pt>
                <c:pt idx="1780">
                  <c:v>11.4160473256411</c:v>
                </c:pt>
                <c:pt idx="1781">
                  <c:v>11.4226260189213</c:v>
                </c:pt>
                <c:pt idx="1782">
                  <c:v>11.4292047122015</c:v>
                </c:pt>
                <c:pt idx="1783">
                  <c:v>11.4357834054817</c:v>
                </c:pt>
                <c:pt idx="1784">
                  <c:v>11.4423620987619</c:v>
                </c:pt>
                <c:pt idx="1785">
                  <c:v>11.4489407920422</c:v>
                </c:pt>
                <c:pt idx="1786">
                  <c:v>11.4555194853224</c:v>
                </c:pt>
                <c:pt idx="1787">
                  <c:v>11.4620981786026</c:v>
                </c:pt>
                <c:pt idx="1788">
                  <c:v>11.4686768718828</c:v>
                </c:pt>
                <c:pt idx="1789">
                  <c:v>11.475255565163</c:v>
                </c:pt>
                <c:pt idx="1790">
                  <c:v>11.4818342584433</c:v>
                </c:pt>
                <c:pt idx="1791">
                  <c:v>11.4884129517235</c:v>
                </c:pt>
                <c:pt idx="1792">
                  <c:v>11.4949916450037</c:v>
                </c:pt>
                <c:pt idx="1793">
                  <c:v>11.5015703382839</c:v>
                </c:pt>
                <c:pt idx="1794">
                  <c:v>11.5081490315642</c:v>
                </c:pt>
                <c:pt idx="1795">
                  <c:v>11.5147277248444</c:v>
                </c:pt>
                <c:pt idx="1796">
                  <c:v>11.5213064181246</c:v>
                </c:pt>
                <c:pt idx="1797">
                  <c:v>11.5278851114048</c:v>
                </c:pt>
                <c:pt idx="1798">
                  <c:v>11.534463804685</c:v>
                </c:pt>
                <c:pt idx="1799">
                  <c:v>11.5410424979653</c:v>
                </c:pt>
                <c:pt idx="1800">
                  <c:v>11.5476211912455</c:v>
                </c:pt>
                <c:pt idx="1801">
                  <c:v>11.5541998845257</c:v>
                </c:pt>
                <c:pt idx="1802">
                  <c:v>11.5607785778059</c:v>
                </c:pt>
                <c:pt idx="1803">
                  <c:v>11.5673572710861</c:v>
                </c:pt>
                <c:pt idx="1804">
                  <c:v>11.5739359643664</c:v>
                </c:pt>
                <c:pt idx="1805">
                  <c:v>11.5805146576466</c:v>
                </c:pt>
                <c:pt idx="1806">
                  <c:v>11.5870933509268</c:v>
                </c:pt>
                <c:pt idx="1807">
                  <c:v>11.593672044207</c:v>
                </c:pt>
                <c:pt idx="1808">
                  <c:v>11.6002507374873</c:v>
                </c:pt>
                <c:pt idx="1809">
                  <c:v>11.6068294307675</c:v>
                </c:pt>
                <c:pt idx="1810">
                  <c:v>11.6134081240477</c:v>
                </c:pt>
                <c:pt idx="1811">
                  <c:v>11.6199868173279</c:v>
                </c:pt>
                <c:pt idx="1812">
                  <c:v>11.6265655106081</c:v>
                </c:pt>
                <c:pt idx="1813">
                  <c:v>11.6331442038884</c:v>
                </c:pt>
                <c:pt idx="1814">
                  <c:v>11.6397228971686</c:v>
                </c:pt>
                <c:pt idx="1815">
                  <c:v>11.6463015904488</c:v>
                </c:pt>
                <c:pt idx="1816">
                  <c:v>11.652880283729</c:v>
                </c:pt>
                <c:pt idx="1817">
                  <c:v>11.6594589770093</c:v>
                </c:pt>
                <c:pt idx="1818">
                  <c:v>11.6660376702895</c:v>
                </c:pt>
                <c:pt idx="1819">
                  <c:v>11.6726163635697</c:v>
                </c:pt>
                <c:pt idx="1820">
                  <c:v>11.6791950568499</c:v>
                </c:pt>
                <c:pt idx="1821">
                  <c:v>11.6857737501301</c:v>
                </c:pt>
                <c:pt idx="1822">
                  <c:v>11.6923524434104</c:v>
                </c:pt>
                <c:pt idx="1823">
                  <c:v>11.6989311366906</c:v>
                </c:pt>
                <c:pt idx="1824">
                  <c:v>11.7055098299708</c:v>
                </c:pt>
                <c:pt idx="1825">
                  <c:v>11.712088523251</c:v>
                </c:pt>
                <c:pt idx="1826">
                  <c:v>11.7186672165312</c:v>
                </c:pt>
                <c:pt idx="1827">
                  <c:v>11.7252459098115</c:v>
                </c:pt>
                <c:pt idx="1828">
                  <c:v>11.7318246030917</c:v>
                </c:pt>
                <c:pt idx="1829">
                  <c:v>11.7384032963719</c:v>
                </c:pt>
                <c:pt idx="1830">
                  <c:v>11.7449819896521</c:v>
                </c:pt>
                <c:pt idx="1831">
                  <c:v>11.7515606829324</c:v>
                </c:pt>
                <c:pt idx="1832">
                  <c:v>11.7581393762126</c:v>
                </c:pt>
                <c:pt idx="1833">
                  <c:v>11.7647180694928</c:v>
                </c:pt>
                <c:pt idx="1834">
                  <c:v>11.771296762773</c:v>
                </c:pt>
                <c:pt idx="1835">
                  <c:v>11.7778754560532</c:v>
                </c:pt>
                <c:pt idx="1836">
                  <c:v>11.7844541493335</c:v>
                </c:pt>
                <c:pt idx="1837">
                  <c:v>11.7910328426137</c:v>
                </c:pt>
                <c:pt idx="1838">
                  <c:v>11.7976115358939</c:v>
                </c:pt>
                <c:pt idx="1839">
                  <c:v>11.8041902291741</c:v>
                </c:pt>
                <c:pt idx="1840">
                  <c:v>11.8107689224544</c:v>
                </c:pt>
                <c:pt idx="1841">
                  <c:v>11.8173476157346</c:v>
                </c:pt>
                <c:pt idx="1842">
                  <c:v>11.8239263090148</c:v>
                </c:pt>
                <c:pt idx="1843">
                  <c:v>11.830505002295</c:v>
                </c:pt>
                <c:pt idx="1844">
                  <c:v>11.8370836955752</c:v>
                </c:pt>
                <c:pt idx="1845">
                  <c:v>11.8436623888555</c:v>
                </c:pt>
                <c:pt idx="1846">
                  <c:v>11.8502410821357</c:v>
                </c:pt>
                <c:pt idx="1847">
                  <c:v>11.8568197754159</c:v>
                </c:pt>
                <c:pt idx="1848">
                  <c:v>11.8633984686961</c:v>
                </c:pt>
                <c:pt idx="1849">
                  <c:v>11.8699771619763</c:v>
                </c:pt>
                <c:pt idx="1850">
                  <c:v>11.8765558552566</c:v>
                </c:pt>
                <c:pt idx="1851">
                  <c:v>11.8831345485368</c:v>
                </c:pt>
                <c:pt idx="1852">
                  <c:v>11.889713241817</c:v>
                </c:pt>
                <c:pt idx="1853">
                  <c:v>11.8962919350972</c:v>
                </c:pt>
                <c:pt idx="1854">
                  <c:v>11.9028706283775</c:v>
                </c:pt>
                <c:pt idx="1855">
                  <c:v>11.9094493216577</c:v>
                </c:pt>
                <c:pt idx="1856">
                  <c:v>11.9160280149379</c:v>
                </c:pt>
                <c:pt idx="1857">
                  <c:v>11.9226067082181</c:v>
                </c:pt>
                <c:pt idx="1858">
                  <c:v>11.9291854014983</c:v>
                </c:pt>
                <c:pt idx="1859">
                  <c:v>11.9357640947786</c:v>
                </c:pt>
                <c:pt idx="1860">
                  <c:v>11.9423427880588</c:v>
                </c:pt>
                <c:pt idx="1861">
                  <c:v>11.948921481339</c:v>
                </c:pt>
                <c:pt idx="1862">
                  <c:v>11.9555001746192</c:v>
                </c:pt>
                <c:pt idx="1863">
                  <c:v>11.9620788678995</c:v>
                </c:pt>
                <c:pt idx="1864">
                  <c:v>11.9686575611797</c:v>
                </c:pt>
                <c:pt idx="1865">
                  <c:v>11.9752362544599</c:v>
                </c:pt>
                <c:pt idx="1866">
                  <c:v>11.9818149477401</c:v>
                </c:pt>
                <c:pt idx="1867">
                  <c:v>11.9883936410203</c:v>
                </c:pt>
                <c:pt idx="1868">
                  <c:v>11.9949723343006</c:v>
                </c:pt>
                <c:pt idx="1869">
                  <c:v>12.0015510275808</c:v>
                </c:pt>
                <c:pt idx="1870">
                  <c:v>12.008129720861</c:v>
                </c:pt>
                <c:pt idx="1871">
                  <c:v>12.0147084141412</c:v>
                </c:pt>
                <c:pt idx="1872">
                  <c:v>12.0212871074214</c:v>
                </c:pt>
                <c:pt idx="1873">
                  <c:v>12.0278658007017</c:v>
                </c:pt>
                <c:pt idx="1874">
                  <c:v>12.0344444939819</c:v>
                </c:pt>
                <c:pt idx="1875">
                  <c:v>12.0410231872621</c:v>
                </c:pt>
                <c:pt idx="1876">
                  <c:v>12.0476018805423</c:v>
                </c:pt>
                <c:pt idx="1877">
                  <c:v>12.0541805738226</c:v>
                </c:pt>
                <c:pt idx="1878">
                  <c:v>12.0607592671028</c:v>
                </c:pt>
                <c:pt idx="1879">
                  <c:v>12.067337960383</c:v>
                </c:pt>
                <c:pt idx="1880">
                  <c:v>12.0739166536632</c:v>
                </c:pt>
                <c:pt idx="1881">
                  <c:v>12.0804953469434</c:v>
                </c:pt>
                <c:pt idx="1882">
                  <c:v>12.0870740402237</c:v>
                </c:pt>
                <c:pt idx="1883">
                  <c:v>12.0936527335039</c:v>
                </c:pt>
                <c:pt idx="1884">
                  <c:v>12.1002314267841</c:v>
                </c:pt>
                <c:pt idx="1885">
                  <c:v>12.1068101200643</c:v>
                </c:pt>
                <c:pt idx="1886">
                  <c:v>12.1133888133445</c:v>
                </c:pt>
                <c:pt idx="1887">
                  <c:v>12.1199675066248</c:v>
                </c:pt>
                <c:pt idx="1888">
                  <c:v>12.126546199905</c:v>
                </c:pt>
                <c:pt idx="1889">
                  <c:v>12.1331248931852</c:v>
                </c:pt>
                <c:pt idx="1890">
                  <c:v>12.1397035864654</c:v>
                </c:pt>
                <c:pt idx="1891">
                  <c:v>12.1462822797457</c:v>
                </c:pt>
                <c:pt idx="1892">
                  <c:v>12.1528609730259</c:v>
                </c:pt>
                <c:pt idx="1893">
                  <c:v>12.1594396663061</c:v>
                </c:pt>
                <c:pt idx="1894">
                  <c:v>12.1660183595863</c:v>
                </c:pt>
                <c:pt idx="1895">
                  <c:v>12.1725970528665</c:v>
                </c:pt>
                <c:pt idx="1896">
                  <c:v>12.1791757461468</c:v>
                </c:pt>
                <c:pt idx="1897">
                  <c:v>12.185754439427</c:v>
                </c:pt>
                <c:pt idx="1898">
                  <c:v>12.1923331327072</c:v>
                </c:pt>
                <c:pt idx="1899">
                  <c:v>12.1989118259874</c:v>
                </c:pt>
                <c:pt idx="1900">
                  <c:v>12.2054905192677</c:v>
                </c:pt>
                <c:pt idx="1901">
                  <c:v>12.2120692125479</c:v>
                </c:pt>
                <c:pt idx="1902">
                  <c:v>12.2186479058281</c:v>
                </c:pt>
                <c:pt idx="1903">
                  <c:v>12.2252265991083</c:v>
                </c:pt>
                <c:pt idx="1904">
                  <c:v>12.2318052923885</c:v>
                </c:pt>
                <c:pt idx="1905">
                  <c:v>12.2383839856688</c:v>
                </c:pt>
                <c:pt idx="1906">
                  <c:v>12.244962678949</c:v>
                </c:pt>
                <c:pt idx="1907">
                  <c:v>12.2515413722292</c:v>
                </c:pt>
                <c:pt idx="1908">
                  <c:v>12.2581200655094</c:v>
                </c:pt>
                <c:pt idx="1909">
                  <c:v>12.2646987587896</c:v>
                </c:pt>
                <c:pt idx="1910">
                  <c:v>12.2712774520699</c:v>
                </c:pt>
                <c:pt idx="1911">
                  <c:v>12.2778561453501</c:v>
                </c:pt>
                <c:pt idx="1912">
                  <c:v>12.2844348386303</c:v>
                </c:pt>
                <c:pt idx="1913">
                  <c:v>12.2910135319105</c:v>
                </c:pt>
                <c:pt idx="1914">
                  <c:v>12.2975922251908</c:v>
                </c:pt>
                <c:pt idx="1915">
                  <c:v>12.304170918471</c:v>
                </c:pt>
                <c:pt idx="1916">
                  <c:v>12.3107496117512</c:v>
                </c:pt>
                <c:pt idx="1917">
                  <c:v>12.3173283050314</c:v>
                </c:pt>
                <c:pt idx="1918">
                  <c:v>12.3239069983116</c:v>
                </c:pt>
                <c:pt idx="1919">
                  <c:v>12.3304856915919</c:v>
                </c:pt>
                <c:pt idx="1920">
                  <c:v>12.3370643848721</c:v>
                </c:pt>
                <c:pt idx="1921">
                  <c:v>12.3436430781523</c:v>
                </c:pt>
                <c:pt idx="1922">
                  <c:v>12.3502217714325</c:v>
                </c:pt>
                <c:pt idx="1923">
                  <c:v>12.3568004647127</c:v>
                </c:pt>
                <c:pt idx="1924">
                  <c:v>12.363379157993</c:v>
                </c:pt>
                <c:pt idx="1925">
                  <c:v>12.3699578512732</c:v>
                </c:pt>
                <c:pt idx="1926">
                  <c:v>12.3765365445534</c:v>
                </c:pt>
                <c:pt idx="1927">
                  <c:v>12.3831152378336</c:v>
                </c:pt>
                <c:pt idx="1928">
                  <c:v>12.3896939311139</c:v>
                </c:pt>
                <c:pt idx="1929">
                  <c:v>12.3962726243941</c:v>
                </c:pt>
                <c:pt idx="1930">
                  <c:v>12.4028513176743</c:v>
                </c:pt>
                <c:pt idx="1931">
                  <c:v>12.4094300109545</c:v>
                </c:pt>
                <c:pt idx="1932">
                  <c:v>12.4160087042347</c:v>
                </c:pt>
                <c:pt idx="1933">
                  <c:v>12.422587397515</c:v>
                </c:pt>
                <c:pt idx="1934">
                  <c:v>12.4291660907952</c:v>
                </c:pt>
                <c:pt idx="1935">
                  <c:v>12.4357447840754</c:v>
                </c:pt>
                <c:pt idx="1936">
                  <c:v>12.4423234773556</c:v>
                </c:pt>
                <c:pt idx="1937">
                  <c:v>12.4489021706359</c:v>
                </c:pt>
                <c:pt idx="1938">
                  <c:v>12.4554808639161</c:v>
                </c:pt>
                <c:pt idx="1939">
                  <c:v>12.4620595571963</c:v>
                </c:pt>
                <c:pt idx="1940">
                  <c:v>12.4686382504765</c:v>
                </c:pt>
                <c:pt idx="1941">
                  <c:v>12.4752169437567</c:v>
                </c:pt>
                <c:pt idx="1942">
                  <c:v>12.481795637037</c:v>
                </c:pt>
                <c:pt idx="1943">
                  <c:v>12.4883743303172</c:v>
                </c:pt>
                <c:pt idx="1944">
                  <c:v>12.4949530235974</c:v>
                </c:pt>
                <c:pt idx="1945">
                  <c:v>12.5015317168776</c:v>
                </c:pt>
                <c:pt idx="1946">
                  <c:v>12.5081104101578</c:v>
                </c:pt>
                <c:pt idx="1947">
                  <c:v>12.5146891034381</c:v>
                </c:pt>
                <c:pt idx="1948">
                  <c:v>12.5212677967183</c:v>
                </c:pt>
                <c:pt idx="1949">
                  <c:v>12.5278464899985</c:v>
                </c:pt>
                <c:pt idx="1950">
                  <c:v>12.5344251832787</c:v>
                </c:pt>
                <c:pt idx="1951">
                  <c:v>12.541003876559</c:v>
                </c:pt>
                <c:pt idx="1952">
                  <c:v>12.5475825698392</c:v>
                </c:pt>
                <c:pt idx="1953">
                  <c:v>12.5541612631194</c:v>
                </c:pt>
                <c:pt idx="1954">
                  <c:v>12.5607399563996</c:v>
                </c:pt>
                <c:pt idx="1955">
                  <c:v>12.5673186496798</c:v>
                </c:pt>
                <c:pt idx="1956">
                  <c:v>12.5738973429601</c:v>
                </c:pt>
                <c:pt idx="1957">
                  <c:v>12.5804760362403</c:v>
                </c:pt>
                <c:pt idx="1958">
                  <c:v>12.5870547295205</c:v>
                </c:pt>
                <c:pt idx="1959">
                  <c:v>12.5936334228007</c:v>
                </c:pt>
                <c:pt idx="1960">
                  <c:v>12.600212116081</c:v>
                </c:pt>
                <c:pt idx="1961">
                  <c:v>12.6067908093612</c:v>
                </c:pt>
                <c:pt idx="1962">
                  <c:v>12.6133695026414</c:v>
                </c:pt>
                <c:pt idx="1963">
                  <c:v>12.6199481959216</c:v>
                </c:pt>
                <c:pt idx="1964">
                  <c:v>12.6265268892018</c:v>
                </c:pt>
                <c:pt idx="1965">
                  <c:v>12.6331055824821</c:v>
                </c:pt>
                <c:pt idx="1966">
                  <c:v>12.6396842757623</c:v>
                </c:pt>
                <c:pt idx="1967">
                  <c:v>12.6462629690425</c:v>
                </c:pt>
                <c:pt idx="1968">
                  <c:v>12.6528416623227</c:v>
                </c:pt>
                <c:pt idx="1969">
                  <c:v>12.6594203556029</c:v>
                </c:pt>
                <c:pt idx="1970">
                  <c:v>12.6659990488832</c:v>
                </c:pt>
                <c:pt idx="1971">
                  <c:v>12.6725777421634</c:v>
                </c:pt>
                <c:pt idx="1972">
                  <c:v>12.6791564354436</c:v>
                </c:pt>
                <c:pt idx="1973">
                  <c:v>12.6857351287238</c:v>
                </c:pt>
                <c:pt idx="1974">
                  <c:v>12.6923138220041</c:v>
                </c:pt>
                <c:pt idx="1975">
                  <c:v>12.6988925152843</c:v>
                </c:pt>
                <c:pt idx="1976">
                  <c:v>12.7054712085645</c:v>
                </c:pt>
                <c:pt idx="1977">
                  <c:v>12.7120499018447</c:v>
                </c:pt>
                <c:pt idx="1978">
                  <c:v>12.7186285951249</c:v>
                </c:pt>
                <c:pt idx="1979">
                  <c:v>12.7252072884052</c:v>
                </c:pt>
                <c:pt idx="1980">
                  <c:v>12.7317859816854</c:v>
                </c:pt>
                <c:pt idx="1981">
                  <c:v>12.7383646749656</c:v>
                </c:pt>
                <c:pt idx="1982">
                  <c:v>12.7449433682458</c:v>
                </c:pt>
                <c:pt idx="1983">
                  <c:v>12.751522061526</c:v>
                </c:pt>
                <c:pt idx="1984">
                  <c:v>12.7581007548063</c:v>
                </c:pt>
                <c:pt idx="1985">
                  <c:v>12.7646794480865</c:v>
                </c:pt>
                <c:pt idx="1986">
                  <c:v>12.7712581413667</c:v>
                </c:pt>
                <c:pt idx="1987">
                  <c:v>12.7778368346469</c:v>
                </c:pt>
                <c:pt idx="1988">
                  <c:v>12.7844155279272</c:v>
                </c:pt>
                <c:pt idx="1989">
                  <c:v>12.7909942212074</c:v>
                </c:pt>
                <c:pt idx="1990">
                  <c:v>12.7975729144876</c:v>
                </c:pt>
                <c:pt idx="1991">
                  <c:v>12.8041516077678</c:v>
                </c:pt>
                <c:pt idx="1992">
                  <c:v>12.810730301048</c:v>
                </c:pt>
                <c:pt idx="1993">
                  <c:v>12.8173089943283</c:v>
                </c:pt>
                <c:pt idx="1994">
                  <c:v>12.8238876876085</c:v>
                </c:pt>
                <c:pt idx="1995">
                  <c:v>12.8304663808887</c:v>
                </c:pt>
                <c:pt idx="1996">
                  <c:v>12.8370450741689</c:v>
                </c:pt>
                <c:pt idx="1997">
                  <c:v>12.8436237674492</c:v>
                </c:pt>
                <c:pt idx="1998">
                  <c:v>12.8502024607294</c:v>
                </c:pt>
                <c:pt idx="1999">
                  <c:v>12.8567811540096</c:v>
                </c:pt>
                <c:pt idx="2000">
                  <c:v>12.8633598472898</c:v>
                </c:pt>
                <c:pt idx="2001">
                  <c:v>12.86993854057</c:v>
                </c:pt>
                <c:pt idx="2002">
                  <c:v>12.8765172338503</c:v>
                </c:pt>
                <c:pt idx="2003">
                  <c:v>12.8830959271305</c:v>
                </c:pt>
                <c:pt idx="2004">
                  <c:v>12.8896746204107</c:v>
                </c:pt>
                <c:pt idx="2005">
                  <c:v>12.8962533136909</c:v>
                </c:pt>
                <c:pt idx="2006">
                  <c:v>12.9028320069711</c:v>
                </c:pt>
                <c:pt idx="2007">
                  <c:v>12.9094107002514</c:v>
                </c:pt>
                <c:pt idx="2008">
                  <c:v>12.9159893935316</c:v>
                </c:pt>
                <c:pt idx="2009">
                  <c:v>12.9225680868118</c:v>
                </c:pt>
                <c:pt idx="2010">
                  <c:v>12.929146780092</c:v>
                </c:pt>
                <c:pt idx="2011">
                  <c:v>12.9357254733723</c:v>
                </c:pt>
                <c:pt idx="2012">
                  <c:v>12.9423041666525</c:v>
                </c:pt>
                <c:pt idx="2013">
                  <c:v>12.9488828599327</c:v>
                </c:pt>
                <c:pt idx="2014">
                  <c:v>12.9554615532129</c:v>
                </c:pt>
                <c:pt idx="2015">
                  <c:v>12.9620402464931</c:v>
                </c:pt>
                <c:pt idx="2016">
                  <c:v>12.9686189397734</c:v>
                </c:pt>
                <c:pt idx="2017">
                  <c:v>12.9751976330536</c:v>
                </c:pt>
                <c:pt idx="2018">
                  <c:v>12.9817763263338</c:v>
                </c:pt>
                <c:pt idx="2019">
                  <c:v>12.988355019614</c:v>
                </c:pt>
                <c:pt idx="2020">
                  <c:v>12.9949337128943</c:v>
                </c:pt>
                <c:pt idx="2021">
                  <c:v>13.0015124061745</c:v>
                </c:pt>
                <c:pt idx="2022">
                  <c:v>13.0080910994547</c:v>
                </c:pt>
                <c:pt idx="2023">
                  <c:v>13.0146697927349</c:v>
                </c:pt>
                <c:pt idx="2024">
                  <c:v>13.0212484860151</c:v>
                </c:pt>
                <c:pt idx="2025">
                  <c:v>13.0278271792954</c:v>
                </c:pt>
                <c:pt idx="2026">
                  <c:v>13.0344058725756</c:v>
                </c:pt>
                <c:pt idx="2027">
                  <c:v>13.0409845658558</c:v>
                </c:pt>
                <c:pt idx="2028">
                  <c:v>13.047563259136</c:v>
                </c:pt>
                <c:pt idx="2029">
                  <c:v>13.0541419524162</c:v>
                </c:pt>
                <c:pt idx="2030">
                  <c:v>13.0607206456965</c:v>
                </c:pt>
                <c:pt idx="2031">
                  <c:v>13.0672993389767</c:v>
                </c:pt>
                <c:pt idx="2032">
                  <c:v>13.0738780322569</c:v>
                </c:pt>
                <c:pt idx="2033">
                  <c:v>13.0804567255371</c:v>
                </c:pt>
                <c:pt idx="2034">
                  <c:v>13.0870354188174</c:v>
                </c:pt>
                <c:pt idx="2035">
                  <c:v>13.0936141120976</c:v>
                </c:pt>
                <c:pt idx="2036">
                  <c:v>13.1001928053778</c:v>
                </c:pt>
                <c:pt idx="2037">
                  <c:v>13.106771498658</c:v>
                </c:pt>
                <c:pt idx="2038">
                  <c:v>13.1133501919382</c:v>
                </c:pt>
                <c:pt idx="2039">
                  <c:v>13.1199288852185</c:v>
                </c:pt>
                <c:pt idx="2040">
                  <c:v>13.1265075784987</c:v>
                </c:pt>
                <c:pt idx="2041">
                  <c:v>13.1330862717789</c:v>
                </c:pt>
                <c:pt idx="2042">
                  <c:v>13.1396649650591</c:v>
                </c:pt>
                <c:pt idx="2043">
                  <c:v>13.1462436583394</c:v>
                </c:pt>
                <c:pt idx="2044">
                  <c:v>13.1528223516196</c:v>
                </c:pt>
                <c:pt idx="2045">
                  <c:v>13.1594010448998</c:v>
                </c:pt>
                <c:pt idx="2046">
                  <c:v>13.16597973818</c:v>
                </c:pt>
                <c:pt idx="2047">
                  <c:v>13.1725584314602</c:v>
                </c:pt>
                <c:pt idx="2048">
                  <c:v>13.1791371247405</c:v>
                </c:pt>
                <c:pt idx="2049">
                  <c:v>13.1857158180207</c:v>
                </c:pt>
                <c:pt idx="2050">
                  <c:v>13.1922945113009</c:v>
                </c:pt>
                <c:pt idx="2051">
                  <c:v>13.1988732045811</c:v>
                </c:pt>
                <c:pt idx="2052">
                  <c:v>13.2054518978613</c:v>
                </c:pt>
                <c:pt idx="2053">
                  <c:v>13.2120305911416</c:v>
                </c:pt>
                <c:pt idx="2054">
                  <c:v>13.2186092844218</c:v>
                </c:pt>
                <c:pt idx="2055">
                  <c:v>13.225187977702</c:v>
                </c:pt>
                <c:pt idx="2056">
                  <c:v>13.2317666709822</c:v>
                </c:pt>
                <c:pt idx="2057">
                  <c:v>13.2383453642625</c:v>
                </c:pt>
                <c:pt idx="2058">
                  <c:v>13.2449240575427</c:v>
                </c:pt>
                <c:pt idx="2059">
                  <c:v>13.2515027508229</c:v>
                </c:pt>
                <c:pt idx="2060">
                  <c:v>13.2580814441031</c:v>
                </c:pt>
                <c:pt idx="2061">
                  <c:v>13.2646601373833</c:v>
                </c:pt>
                <c:pt idx="2062">
                  <c:v>13.2712388306636</c:v>
                </c:pt>
                <c:pt idx="2063">
                  <c:v>13.2778175239438</c:v>
                </c:pt>
                <c:pt idx="2064">
                  <c:v>13.284396217224</c:v>
                </c:pt>
                <c:pt idx="2065">
                  <c:v>13.2909749105042</c:v>
                </c:pt>
                <c:pt idx="2066">
                  <c:v>13.2975536037845</c:v>
                </c:pt>
                <c:pt idx="2067">
                  <c:v>13.3041322970647</c:v>
                </c:pt>
                <c:pt idx="2068">
                  <c:v>13.3107109903449</c:v>
                </c:pt>
                <c:pt idx="2069">
                  <c:v>13.3172896836251</c:v>
                </c:pt>
                <c:pt idx="2070">
                  <c:v>13.3238683769053</c:v>
                </c:pt>
                <c:pt idx="2071">
                  <c:v>13.3304470701856</c:v>
                </c:pt>
                <c:pt idx="2072">
                  <c:v>13.3370257634658</c:v>
                </c:pt>
                <c:pt idx="2073">
                  <c:v>13.343604456746</c:v>
                </c:pt>
                <c:pt idx="2074">
                  <c:v>13.3501831500262</c:v>
                </c:pt>
                <c:pt idx="2075">
                  <c:v>13.3567618433064</c:v>
                </c:pt>
                <c:pt idx="2076">
                  <c:v>13.3633405365867</c:v>
                </c:pt>
                <c:pt idx="2077">
                  <c:v>13.3699192298669</c:v>
                </c:pt>
                <c:pt idx="2078">
                  <c:v>13.3764979231471</c:v>
                </c:pt>
                <c:pt idx="2079">
                  <c:v>13.3830766164273</c:v>
                </c:pt>
                <c:pt idx="2080">
                  <c:v>13.3896553097076</c:v>
                </c:pt>
                <c:pt idx="2081">
                  <c:v>13.3962340029878</c:v>
                </c:pt>
                <c:pt idx="2082">
                  <c:v>13.402812696268</c:v>
                </c:pt>
                <c:pt idx="2083">
                  <c:v>13.4093913895482</c:v>
                </c:pt>
                <c:pt idx="2084">
                  <c:v>13.4159700828284</c:v>
                </c:pt>
                <c:pt idx="2085">
                  <c:v>13.4225487761087</c:v>
                </c:pt>
                <c:pt idx="2086">
                  <c:v>13.4291274693889</c:v>
                </c:pt>
                <c:pt idx="2087">
                  <c:v>13.4357061626691</c:v>
                </c:pt>
                <c:pt idx="2088">
                  <c:v>13.4422848559493</c:v>
                </c:pt>
                <c:pt idx="2089">
                  <c:v>13.4488635492295</c:v>
                </c:pt>
                <c:pt idx="2090">
                  <c:v>13.4554422425098</c:v>
                </c:pt>
                <c:pt idx="2091">
                  <c:v>13.46202093579</c:v>
                </c:pt>
                <c:pt idx="2092">
                  <c:v>13.4685996290702</c:v>
                </c:pt>
                <c:pt idx="2093">
                  <c:v>13.4751783223504</c:v>
                </c:pt>
                <c:pt idx="2094">
                  <c:v>13.4817570156307</c:v>
                </c:pt>
                <c:pt idx="2095">
                  <c:v>13.4883357089109</c:v>
                </c:pt>
                <c:pt idx="2096">
                  <c:v>13.4949144021911</c:v>
                </c:pt>
                <c:pt idx="2097">
                  <c:v>13.5014930954713</c:v>
                </c:pt>
                <c:pt idx="2098">
                  <c:v>13.5080717887515</c:v>
                </c:pt>
                <c:pt idx="2099">
                  <c:v>13.5146504820318</c:v>
                </c:pt>
                <c:pt idx="2100">
                  <c:v>13.521229175312</c:v>
                </c:pt>
                <c:pt idx="2101">
                  <c:v>13.5278078685922</c:v>
                </c:pt>
                <c:pt idx="2102">
                  <c:v>13.5343865618724</c:v>
                </c:pt>
                <c:pt idx="2103">
                  <c:v>13.5409652551527</c:v>
                </c:pt>
                <c:pt idx="2104">
                  <c:v>13.5475439484329</c:v>
                </c:pt>
                <c:pt idx="2105">
                  <c:v>13.5541226417131</c:v>
                </c:pt>
                <c:pt idx="2106">
                  <c:v>13.5607013349933</c:v>
                </c:pt>
                <c:pt idx="2107">
                  <c:v>13.5672800282735</c:v>
                </c:pt>
                <c:pt idx="2108">
                  <c:v>13.5738587215538</c:v>
                </c:pt>
                <c:pt idx="2109">
                  <c:v>13.580437414834</c:v>
                </c:pt>
                <c:pt idx="2110">
                  <c:v>13.5870161081142</c:v>
                </c:pt>
                <c:pt idx="2111">
                  <c:v>13.5935948013944</c:v>
                </c:pt>
                <c:pt idx="2112">
                  <c:v>13.6001734946746</c:v>
                </c:pt>
                <c:pt idx="2113">
                  <c:v>13.6067521879549</c:v>
                </c:pt>
                <c:pt idx="2114">
                  <c:v>13.6133308812351</c:v>
                </c:pt>
                <c:pt idx="2115">
                  <c:v>13.6199095745153</c:v>
                </c:pt>
                <c:pt idx="2116">
                  <c:v>13.6264882677955</c:v>
                </c:pt>
                <c:pt idx="2117">
                  <c:v>13.6330669610758</c:v>
                </c:pt>
                <c:pt idx="2118">
                  <c:v>13.639645654356</c:v>
                </c:pt>
                <c:pt idx="2119">
                  <c:v>13.6462243476362</c:v>
                </c:pt>
                <c:pt idx="2120">
                  <c:v>13.6528030409164</c:v>
                </c:pt>
                <c:pt idx="2121">
                  <c:v>13.6593817341966</c:v>
                </c:pt>
                <c:pt idx="2122">
                  <c:v>13.6659604274769</c:v>
                </c:pt>
                <c:pt idx="2123">
                  <c:v>13.6725391207571</c:v>
                </c:pt>
                <c:pt idx="2124">
                  <c:v>13.6791178140373</c:v>
                </c:pt>
                <c:pt idx="2125">
                  <c:v>13.6856965073175</c:v>
                </c:pt>
                <c:pt idx="2126">
                  <c:v>13.6922752005978</c:v>
                </c:pt>
                <c:pt idx="2127">
                  <c:v>13.698853893878</c:v>
                </c:pt>
                <c:pt idx="2128">
                  <c:v>13.7054325871582</c:v>
                </c:pt>
                <c:pt idx="2129">
                  <c:v>13.7120112804384</c:v>
                </c:pt>
                <c:pt idx="2130">
                  <c:v>13.7185899737186</c:v>
                </c:pt>
                <c:pt idx="2131">
                  <c:v>13.7251686669989</c:v>
                </c:pt>
                <c:pt idx="2132">
                  <c:v>13.7317473602791</c:v>
                </c:pt>
                <c:pt idx="2133">
                  <c:v>13.7383260535593</c:v>
                </c:pt>
                <c:pt idx="2134">
                  <c:v>13.7449047468395</c:v>
                </c:pt>
                <c:pt idx="2135">
                  <c:v>13.7514834401197</c:v>
                </c:pt>
                <c:pt idx="2136">
                  <c:v>13.7580621334</c:v>
                </c:pt>
                <c:pt idx="2137">
                  <c:v>13.7646408266802</c:v>
                </c:pt>
                <c:pt idx="2138">
                  <c:v>13.7712195199604</c:v>
                </c:pt>
                <c:pt idx="2139">
                  <c:v>13.7777982132406</c:v>
                </c:pt>
                <c:pt idx="2140">
                  <c:v>13.7843769065209</c:v>
                </c:pt>
                <c:pt idx="2141">
                  <c:v>13.7909555998011</c:v>
                </c:pt>
                <c:pt idx="2142">
                  <c:v>13.7975342930813</c:v>
                </c:pt>
                <c:pt idx="2143">
                  <c:v>13.8041129863615</c:v>
                </c:pt>
                <c:pt idx="2144">
                  <c:v>13.8106916796417</c:v>
                </c:pt>
                <c:pt idx="2145">
                  <c:v>13.817270372922</c:v>
                </c:pt>
                <c:pt idx="2146">
                  <c:v>13.8238490662022</c:v>
                </c:pt>
                <c:pt idx="2147">
                  <c:v>13.8304277594824</c:v>
                </c:pt>
                <c:pt idx="2148">
                  <c:v>13.8370064527626</c:v>
                </c:pt>
                <c:pt idx="2149">
                  <c:v>13.8435851460428</c:v>
                </c:pt>
                <c:pt idx="2150">
                  <c:v>13.8501638393231</c:v>
                </c:pt>
                <c:pt idx="2151">
                  <c:v>13.85674253260331</c:v>
                </c:pt>
                <c:pt idx="2152">
                  <c:v>13.8633212258835</c:v>
                </c:pt>
                <c:pt idx="2153">
                  <c:v>13.8698999191637</c:v>
                </c:pt>
                <c:pt idx="2154">
                  <c:v>13.876478612444</c:v>
                </c:pt>
                <c:pt idx="2155">
                  <c:v>13.8830573057242</c:v>
                </c:pt>
                <c:pt idx="2156">
                  <c:v>13.8896359990044</c:v>
                </c:pt>
                <c:pt idx="2157">
                  <c:v>13.8962146922846</c:v>
                </c:pt>
                <c:pt idx="2158">
                  <c:v>13.9027933855648</c:v>
                </c:pt>
                <c:pt idx="2159">
                  <c:v>13.9093720788451</c:v>
                </c:pt>
                <c:pt idx="2160">
                  <c:v>13.9159507721253</c:v>
                </c:pt>
                <c:pt idx="2161">
                  <c:v>13.9225294654055</c:v>
                </c:pt>
                <c:pt idx="2162">
                  <c:v>13.9291081586857</c:v>
                </c:pt>
                <c:pt idx="2163">
                  <c:v>13.935686851966</c:v>
                </c:pt>
                <c:pt idx="2164">
                  <c:v>13.9422655452462</c:v>
                </c:pt>
                <c:pt idx="2165">
                  <c:v>13.9488442385264</c:v>
                </c:pt>
                <c:pt idx="2166">
                  <c:v>13.9554229318066</c:v>
                </c:pt>
                <c:pt idx="2167">
                  <c:v>13.9620016250868</c:v>
                </c:pt>
                <c:pt idx="2168">
                  <c:v>13.9685803183671</c:v>
                </c:pt>
                <c:pt idx="2169">
                  <c:v>13.9751590116473</c:v>
                </c:pt>
                <c:pt idx="2170">
                  <c:v>13.9817377049275</c:v>
                </c:pt>
                <c:pt idx="2171">
                  <c:v>13.9883163982077</c:v>
                </c:pt>
                <c:pt idx="2172">
                  <c:v>13.9948950914879</c:v>
                </c:pt>
                <c:pt idx="2173">
                  <c:v>14.0014737847682</c:v>
                </c:pt>
                <c:pt idx="2174">
                  <c:v>14.0080524780484</c:v>
                </c:pt>
                <c:pt idx="2175">
                  <c:v>14.0146311713286</c:v>
                </c:pt>
                <c:pt idx="2176">
                  <c:v>14.0212098646088</c:v>
                </c:pt>
                <c:pt idx="2177">
                  <c:v>14.0277885578891</c:v>
                </c:pt>
                <c:pt idx="2178">
                  <c:v>14.0343672511693</c:v>
                </c:pt>
                <c:pt idx="2179">
                  <c:v>14.0409459444495</c:v>
                </c:pt>
                <c:pt idx="2180">
                  <c:v>14.0475246377297</c:v>
                </c:pt>
                <c:pt idx="2181">
                  <c:v>14.0541033310099</c:v>
                </c:pt>
                <c:pt idx="2182">
                  <c:v>14.0606820242902</c:v>
                </c:pt>
                <c:pt idx="2183">
                  <c:v>14.0672607175704</c:v>
                </c:pt>
                <c:pt idx="2184">
                  <c:v>14.0738394108506</c:v>
                </c:pt>
                <c:pt idx="2185">
                  <c:v>14.0804181041308</c:v>
                </c:pt>
                <c:pt idx="2186">
                  <c:v>14.0869967974111</c:v>
                </c:pt>
                <c:pt idx="2187">
                  <c:v>14.0935754906913</c:v>
                </c:pt>
                <c:pt idx="2188">
                  <c:v>14.1001541839715</c:v>
                </c:pt>
                <c:pt idx="2189">
                  <c:v>14.1067328772517</c:v>
                </c:pt>
                <c:pt idx="2190">
                  <c:v>14.1133115705319</c:v>
                </c:pt>
                <c:pt idx="2191">
                  <c:v>14.1198902638122</c:v>
                </c:pt>
                <c:pt idx="2192">
                  <c:v>14.1264689570924</c:v>
                </c:pt>
                <c:pt idx="2193">
                  <c:v>14.1330476503726</c:v>
                </c:pt>
                <c:pt idx="2194">
                  <c:v>14.1396263436528</c:v>
                </c:pt>
                <c:pt idx="2195">
                  <c:v>14.146205036933</c:v>
                </c:pt>
                <c:pt idx="2196">
                  <c:v>14.1527837302133</c:v>
                </c:pt>
                <c:pt idx="2197">
                  <c:v>14.1593624234935</c:v>
                </c:pt>
                <c:pt idx="2198">
                  <c:v>14.1659411167737</c:v>
                </c:pt>
                <c:pt idx="2199">
                  <c:v>14.1725198100539</c:v>
                </c:pt>
                <c:pt idx="2200">
                  <c:v>14.1790985033342</c:v>
                </c:pt>
                <c:pt idx="2201">
                  <c:v>14.1856771966144</c:v>
                </c:pt>
                <c:pt idx="2202">
                  <c:v>14.1922558898946</c:v>
                </c:pt>
                <c:pt idx="2203">
                  <c:v>14.1988345831748</c:v>
                </c:pt>
                <c:pt idx="2204">
                  <c:v>14.205413276455</c:v>
                </c:pt>
                <c:pt idx="2205">
                  <c:v>14.2119919697353</c:v>
                </c:pt>
                <c:pt idx="2206">
                  <c:v>14.2185706630155</c:v>
                </c:pt>
                <c:pt idx="2207">
                  <c:v>14.2251493562957</c:v>
                </c:pt>
                <c:pt idx="2208">
                  <c:v>14.2317280495759</c:v>
                </c:pt>
                <c:pt idx="2209">
                  <c:v>14.2383067428562</c:v>
                </c:pt>
                <c:pt idx="2210">
                  <c:v>14.2448854361364</c:v>
                </c:pt>
                <c:pt idx="2211">
                  <c:v>14.2514641294166</c:v>
                </c:pt>
                <c:pt idx="2212">
                  <c:v>14.2580428226968</c:v>
                </c:pt>
                <c:pt idx="2213">
                  <c:v>14.264621515977</c:v>
                </c:pt>
                <c:pt idx="2214">
                  <c:v>14.2712002092573</c:v>
                </c:pt>
                <c:pt idx="2215">
                  <c:v>14.2777789025375</c:v>
                </c:pt>
                <c:pt idx="2216">
                  <c:v>14.2843575958177</c:v>
                </c:pt>
                <c:pt idx="2217">
                  <c:v>14.2909362890979</c:v>
                </c:pt>
                <c:pt idx="2218">
                  <c:v>14.2975149823781</c:v>
                </c:pt>
                <c:pt idx="2219">
                  <c:v>14.3040936756584</c:v>
                </c:pt>
                <c:pt idx="2220">
                  <c:v>14.3106723689386</c:v>
                </c:pt>
                <c:pt idx="2221">
                  <c:v>14.3172510622188</c:v>
                </c:pt>
                <c:pt idx="2222">
                  <c:v>14.323829755499</c:v>
                </c:pt>
                <c:pt idx="2223">
                  <c:v>14.3304084487793</c:v>
                </c:pt>
                <c:pt idx="2224">
                  <c:v>14.3369871420595</c:v>
                </c:pt>
                <c:pt idx="2225">
                  <c:v>14.3435658353397</c:v>
                </c:pt>
                <c:pt idx="2226">
                  <c:v>14.3501445286199</c:v>
                </c:pt>
                <c:pt idx="2227">
                  <c:v>14.3567232219001</c:v>
                </c:pt>
                <c:pt idx="2228">
                  <c:v>14.3633019151804</c:v>
                </c:pt>
                <c:pt idx="2229">
                  <c:v>14.3698806084606</c:v>
                </c:pt>
                <c:pt idx="2230">
                  <c:v>14.3764593017408</c:v>
                </c:pt>
                <c:pt idx="2231">
                  <c:v>14.383037995021</c:v>
                </c:pt>
                <c:pt idx="2232">
                  <c:v>14.3896166883013</c:v>
                </c:pt>
                <c:pt idx="2233">
                  <c:v>14.3961953815815</c:v>
                </c:pt>
                <c:pt idx="2234">
                  <c:v>14.4027740748617</c:v>
                </c:pt>
                <c:pt idx="2235">
                  <c:v>14.4093527681419</c:v>
                </c:pt>
                <c:pt idx="2236">
                  <c:v>14.4159314614221</c:v>
                </c:pt>
                <c:pt idx="2237">
                  <c:v>14.4225101547024</c:v>
                </c:pt>
                <c:pt idx="2238">
                  <c:v>14.4290888479826</c:v>
                </c:pt>
                <c:pt idx="2239">
                  <c:v>14.4356675412628</c:v>
                </c:pt>
                <c:pt idx="2240">
                  <c:v>14.442246234543</c:v>
                </c:pt>
                <c:pt idx="2241">
                  <c:v>14.4488249278232</c:v>
                </c:pt>
                <c:pt idx="2242">
                  <c:v>14.4554036211035</c:v>
                </c:pt>
                <c:pt idx="2243">
                  <c:v>14.4619823143837</c:v>
                </c:pt>
                <c:pt idx="2244">
                  <c:v>14.4685610076639</c:v>
                </c:pt>
                <c:pt idx="2245">
                  <c:v>14.4751397009441</c:v>
                </c:pt>
                <c:pt idx="2246">
                  <c:v>14.4817183942244</c:v>
                </c:pt>
                <c:pt idx="2247">
                  <c:v>14.4882970875046</c:v>
                </c:pt>
                <c:pt idx="2248">
                  <c:v>14.4948757807848</c:v>
                </c:pt>
                <c:pt idx="2249">
                  <c:v>14.501454474065</c:v>
                </c:pt>
                <c:pt idx="2250">
                  <c:v>14.5080331673452</c:v>
                </c:pt>
                <c:pt idx="2251">
                  <c:v>14.5146118606255</c:v>
                </c:pt>
                <c:pt idx="2252">
                  <c:v>14.5211905539057</c:v>
                </c:pt>
                <c:pt idx="2253">
                  <c:v>14.5277692471859</c:v>
                </c:pt>
                <c:pt idx="2254">
                  <c:v>14.5343479404661</c:v>
                </c:pt>
                <c:pt idx="2255">
                  <c:v>14.5409266337463</c:v>
                </c:pt>
                <c:pt idx="2256">
                  <c:v>14.5475053270266</c:v>
                </c:pt>
                <c:pt idx="2257">
                  <c:v>14.5540840203068</c:v>
                </c:pt>
                <c:pt idx="2258">
                  <c:v>14.560662713587</c:v>
                </c:pt>
                <c:pt idx="2259">
                  <c:v>14.5672414068672</c:v>
                </c:pt>
                <c:pt idx="2260">
                  <c:v>14.5738201001475</c:v>
                </c:pt>
                <c:pt idx="2261">
                  <c:v>14.5803987934277</c:v>
                </c:pt>
                <c:pt idx="2262">
                  <c:v>14.5869774867079</c:v>
                </c:pt>
                <c:pt idx="2263">
                  <c:v>14.5935561799881</c:v>
                </c:pt>
                <c:pt idx="2264">
                  <c:v>14.6001348732683</c:v>
                </c:pt>
                <c:pt idx="2265">
                  <c:v>14.6067135665486</c:v>
                </c:pt>
                <c:pt idx="2266">
                  <c:v>14.6132922598288</c:v>
                </c:pt>
                <c:pt idx="2267">
                  <c:v>14.619870953109</c:v>
                </c:pt>
                <c:pt idx="2268">
                  <c:v>14.6264496463892</c:v>
                </c:pt>
                <c:pt idx="2269">
                  <c:v>14.6330283396695</c:v>
                </c:pt>
                <c:pt idx="2270">
                  <c:v>14.6396070329497</c:v>
                </c:pt>
                <c:pt idx="2271">
                  <c:v>14.6461857262299</c:v>
                </c:pt>
                <c:pt idx="2272">
                  <c:v>14.6527644195101</c:v>
                </c:pt>
                <c:pt idx="2273">
                  <c:v>14.6593431127903</c:v>
                </c:pt>
                <c:pt idx="2274">
                  <c:v>14.6659218060706</c:v>
                </c:pt>
                <c:pt idx="2275">
                  <c:v>14.6725004993508</c:v>
                </c:pt>
                <c:pt idx="2276">
                  <c:v>14.679079192631</c:v>
                </c:pt>
                <c:pt idx="2277">
                  <c:v>14.6856578859112</c:v>
                </c:pt>
                <c:pt idx="2278">
                  <c:v>14.6922365791914</c:v>
                </c:pt>
                <c:pt idx="2279">
                  <c:v>14.6988152724717</c:v>
                </c:pt>
                <c:pt idx="2280">
                  <c:v>14.7053939657519</c:v>
                </c:pt>
                <c:pt idx="2281">
                  <c:v>14.7119726590321</c:v>
                </c:pt>
                <c:pt idx="2282">
                  <c:v>14.7185513523123</c:v>
                </c:pt>
                <c:pt idx="2283">
                  <c:v>14.7251300455926</c:v>
                </c:pt>
                <c:pt idx="2284">
                  <c:v>14.7317087388728</c:v>
                </c:pt>
                <c:pt idx="2285">
                  <c:v>14.738287432153</c:v>
                </c:pt>
                <c:pt idx="2286">
                  <c:v>14.7448661254332</c:v>
                </c:pt>
                <c:pt idx="2287">
                  <c:v>14.7514448187134</c:v>
                </c:pt>
                <c:pt idx="2288">
                  <c:v>14.7580235119937</c:v>
                </c:pt>
                <c:pt idx="2289">
                  <c:v>14.7646022052739</c:v>
                </c:pt>
                <c:pt idx="2290">
                  <c:v>14.7711808985541</c:v>
                </c:pt>
                <c:pt idx="2291">
                  <c:v>14.7777595918343</c:v>
                </c:pt>
                <c:pt idx="2292">
                  <c:v>14.7843382851146</c:v>
                </c:pt>
                <c:pt idx="2293">
                  <c:v>14.7909169783948</c:v>
                </c:pt>
                <c:pt idx="2294">
                  <c:v>14.797495671675</c:v>
                </c:pt>
                <c:pt idx="2295">
                  <c:v>14.8040743649552</c:v>
                </c:pt>
                <c:pt idx="2296">
                  <c:v>14.8106530582354</c:v>
                </c:pt>
                <c:pt idx="2297">
                  <c:v>14.8172317515157</c:v>
                </c:pt>
                <c:pt idx="2298">
                  <c:v>14.8238104447959</c:v>
                </c:pt>
                <c:pt idx="2299">
                  <c:v>14.8303891380761</c:v>
                </c:pt>
                <c:pt idx="2300">
                  <c:v>14.8369678313563</c:v>
                </c:pt>
                <c:pt idx="2301">
                  <c:v>14.8435465246365</c:v>
                </c:pt>
                <c:pt idx="2302">
                  <c:v>14.8501252179168</c:v>
                </c:pt>
                <c:pt idx="2303">
                  <c:v>14.856703911197</c:v>
                </c:pt>
                <c:pt idx="2304">
                  <c:v>14.8632826044772</c:v>
                </c:pt>
                <c:pt idx="2305">
                  <c:v>14.8698612977574</c:v>
                </c:pt>
                <c:pt idx="2306">
                  <c:v>14.8764399910377</c:v>
                </c:pt>
                <c:pt idx="2307">
                  <c:v>14.8830186843179</c:v>
                </c:pt>
                <c:pt idx="2308">
                  <c:v>14.8895973775981</c:v>
                </c:pt>
                <c:pt idx="2309">
                  <c:v>14.8961760708783</c:v>
                </c:pt>
                <c:pt idx="2310">
                  <c:v>14.9027547641585</c:v>
                </c:pt>
                <c:pt idx="2311">
                  <c:v>14.9093334574388</c:v>
                </c:pt>
                <c:pt idx="2312">
                  <c:v>14.915912150719</c:v>
                </c:pt>
                <c:pt idx="2313">
                  <c:v>14.9224908439992</c:v>
                </c:pt>
                <c:pt idx="2314">
                  <c:v>14.9290695372794</c:v>
                </c:pt>
                <c:pt idx="2315">
                  <c:v>14.9356482305596</c:v>
                </c:pt>
                <c:pt idx="2316">
                  <c:v>14.9422269238399</c:v>
                </c:pt>
                <c:pt idx="2317">
                  <c:v>14.9488056171201</c:v>
                </c:pt>
                <c:pt idx="2318">
                  <c:v>14.9553843104003</c:v>
                </c:pt>
                <c:pt idx="2319">
                  <c:v>14.9619630036805</c:v>
                </c:pt>
                <c:pt idx="2320">
                  <c:v>14.9685416969608</c:v>
                </c:pt>
                <c:pt idx="2321">
                  <c:v>14.975120390241</c:v>
                </c:pt>
                <c:pt idx="2322">
                  <c:v>14.9816990835212</c:v>
                </c:pt>
                <c:pt idx="2323">
                  <c:v>14.9882777768014</c:v>
                </c:pt>
                <c:pt idx="2324">
                  <c:v>14.9948564700816</c:v>
                </c:pt>
                <c:pt idx="2325">
                  <c:v>15.0014351633619</c:v>
                </c:pt>
                <c:pt idx="2326">
                  <c:v>15.0080138566421</c:v>
                </c:pt>
                <c:pt idx="2327">
                  <c:v>15.0145925499223</c:v>
                </c:pt>
                <c:pt idx="2328">
                  <c:v>15.0211712432025</c:v>
                </c:pt>
                <c:pt idx="2329">
                  <c:v>15.0277499364828</c:v>
                </c:pt>
                <c:pt idx="2330">
                  <c:v>15.034328629763</c:v>
                </c:pt>
                <c:pt idx="2331">
                  <c:v>15.0409073230432</c:v>
                </c:pt>
                <c:pt idx="2332">
                  <c:v>15.0474860163234</c:v>
                </c:pt>
                <c:pt idx="2333">
                  <c:v>15.0540647096036</c:v>
                </c:pt>
                <c:pt idx="2334">
                  <c:v>15.0606434028839</c:v>
                </c:pt>
                <c:pt idx="2335">
                  <c:v>15.0672220961641</c:v>
                </c:pt>
                <c:pt idx="2336">
                  <c:v>15.0738007894443</c:v>
                </c:pt>
                <c:pt idx="2337">
                  <c:v>15.0803794827245</c:v>
                </c:pt>
                <c:pt idx="2338">
                  <c:v>15.0869581760047</c:v>
                </c:pt>
                <c:pt idx="2339">
                  <c:v>15.093536869285</c:v>
                </c:pt>
                <c:pt idx="2340">
                  <c:v>15.1001155625652</c:v>
                </c:pt>
                <c:pt idx="2341">
                  <c:v>15.1066942558454</c:v>
                </c:pt>
                <c:pt idx="2342">
                  <c:v>15.1132729491256</c:v>
                </c:pt>
                <c:pt idx="2343">
                  <c:v>15.1198516424059</c:v>
                </c:pt>
                <c:pt idx="2344">
                  <c:v>15.1264303356861</c:v>
                </c:pt>
                <c:pt idx="2345">
                  <c:v>15.1330090289663</c:v>
                </c:pt>
                <c:pt idx="2346">
                  <c:v>15.1395877222465</c:v>
                </c:pt>
                <c:pt idx="2347">
                  <c:v>15.1461664155267</c:v>
                </c:pt>
                <c:pt idx="2348">
                  <c:v>15.152745108807</c:v>
                </c:pt>
                <c:pt idx="2349">
                  <c:v>15.1593238020872</c:v>
                </c:pt>
                <c:pt idx="2350">
                  <c:v>15.1659024953674</c:v>
                </c:pt>
                <c:pt idx="2351">
                  <c:v>15.1724811886476</c:v>
                </c:pt>
                <c:pt idx="2352">
                  <c:v>15.1790598819279</c:v>
                </c:pt>
                <c:pt idx="2353">
                  <c:v>15.1856385752081</c:v>
                </c:pt>
                <c:pt idx="2354">
                  <c:v>15.1922172684883</c:v>
                </c:pt>
                <c:pt idx="2355">
                  <c:v>15.1987959617685</c:v>
                </c:pt>
                <c:pt idx="2356">
                  <c:v>15.2053746550487</c:v>
                </c:pt>
                <c:pt idx="2357">
                  <c:v>15.211953348329</c:v>
                </c:pt>
                <c:pt idx="2358">
                  <c:v>15.2185320416092</c:v>
                </c:pt>
                <c:pt idx="2359">
                  <c:v>15.2251107348894</c:v>
                </c:pt>
                <c:pt idx="2360">
                  <c:v>15.2316894281696</c:v>
                </c:pt>
                <c:pt idx="2361">
                  <c:v>15.2382681214498</c:v>
                </c:pt>
                <c:pt idx="2362">
                  <c:v>15.2448468147301</c:v>
                </c:pt>
                <c:pt idx="2363">
                  <c:v>15.2514255080103</c:v>
                </c:pt>
                <c:pt idx="2364">
                  <c:v>15.2580042012905</c:v>
                </c:pt>
                <c:pt idx="2365">
                  <c:v>15.2645828945707</c:v>
                </c:pt>
                <c:pt idx="2366">
                  <c:v>15.271161587851</c:v>
                </c:pt>
                <c:pt idx="2367">
                  <c:v>15.2777402811312</c:v>
                </c:pt>
                <c:pt idx="2368">
                  <c:v>15.2843189744114</c:v>
                </c:pt>
                <c:pt idx="2369">
                  <c:v>15.2908976676916</c:v>
                </c:pt>
                <c:pt idx="2370">
                  <c:v>15.2974763609718</c:v>
                </c:pt>
                <c:pt idx="2371">
                  <c:v>15.3040550542521</c:v>
                </c:pt>
                <c:pt idx="2372">
                  <c:v>15.3106337475323</c:v>
                </c:pt>
                <c:pt idx="2373">
                  <c:v>15.3172124408125</c:v>
                </c:pt>
                <c:pt idx="2374">
                  <c:v>15.3237911340927</c:v>
                </c:pt>
                <c:pt idx="2375">
                  <c:v>15.330369827373</c:v>
                </c:pt>
                <c:pt idx="2376">
                  <c:v>15.3369485206532</c:v>
                </c:pt>
                <c:pt idx="2377">
                  <c:v>15.3435272139334</c:v>
                </c:pt>
                <c:pt idx="2378">
                  <c:v>15.3501059072136</c:v>
                </c:pt>
                <c:pt idx="2379">
                  <c:v>15.3566846004938</c:v>
                </c:pt>
                <c:pt idx="2380">
                  <c:v>15.3632632937741</c:v>
                </c:pt>
                <c:pt idx="2381">
                  <c:v>15.3698419870543</c:v>
                </c:pt>
                <c:pt idx="2382">
                  <c:v>15.3764206803345</c:v>
                </c:pt>
                <c:pt idx="2383">
                  <c:v>15.3829993736147</c:v>
                </c:pt>
                <c:pt idx="2384">
                  <c:v>15.3895780668949</c:v>
                </c:pt>
                <c:pt idx="2385">
                  <c:v>15.3961567601752</c:v>
                </c:pt>
                <c:pt idx="2386">
                  <c:v>15.4027354534554</c:v>
                </c:pt>
                <c:pt idx="2387">
                  <c:v>15.4093141467356</c:v>
                </c:pt>
                <c:pt idx="2388">
                  <c:v>15.4158928400158</c:v>
                </c:pt>
                <c:pt idx="2389">
                  <c:v>15.4224715332961</c:v>
                </c:pt>
                <c:pt idx="2390">
                  <c:v>15.4290502265763</c:v>
                </c:pt>
                <c:pt idx="2391">
                  <c:v>15.4356289198565</c:v>
                </c:pt>
                <c:pt idx="2392">
                  <c:v>15.4422076131367</c:v>
                </c:pt>
                <c:pt idx="2393">
                  <c:v>15.4487863064169</c:v>
                </c:pt>
                <c:pt idx="2394">
                  <c:v>15.4553649996972</c:v>
                </c:pt>
                <c:pt idx="2395">
                  <c:v>15.4619436929774</c:v>
                </c:pt>
                <c:pt idx="2396">
                  <c:v>15.4685223862576</c:v>
                </c:pt>
                <c:pt idx="2397">
                  <c:v>15.4751010795378</c:v>
                </c:pt>
                <c:pt idx="2398">
                  <c:v>15.4816797728181</c:v>
                </c:pt>
                <c:pt idx="2399">
                  <c:v>15.4882584660983</c:v>
                </c:pt>
                <c:pt idx="2400">
                  <c:v>15.4948371593785</c:v>
                </c:pt>
                <c:pt idx="2401">
                  <c:v>15.5014158526587</c:v>
                </c:pt>
                <c:pt idx="2402">
                  <c:v>15.5079945459389</c:v>
                </c:pt>
                <c:pt idx="2403">
                  <c:v>15.5145732392192</c:v>
                </c:pt>
                <c:pt idx="2404">
                  <c:v>15.5211519324994</c:v>
                </c:pt>
                <c:pt idx="2405">
                  <c:v>15.5277306257796</c:v>
                </c:pt>
                <c:pt idx="2406">
                  <c:v>15.5343093190598</c:v>
                </c:pt>
                <c:pt idx="2407">
                  <c:v>15.54088801234</c:v>
                </c:pt>
                <c:pt idx="2408">
                  <c:v>15.5474667056203</c:v>
                </c:pt>
                <c:pt idx="2409">
                  <c:v>15.5540453989005</c:v>
                </c:pt>
                <c:pt idx="2410">
                  <c:v>15.5606240921807</c:v>
                </c:pt>
                <c:pt idx="2411">
                  <c:v>15.5672027854609</c:v>
                </c:pt>
                <c:pt idx="2412">
                  <c:v>15.5737814787412</c:v>
                </c:pt>
                <c:pt idx="2413">
                  <c:v>15.5803601720214</c:v>
                </c:pt>
                <c:pt idx="2414">
                  <c:v>15.5869388653016</c:v>
                </c:pt>
                <c:pt idx="2415">
                  <c:v>15.5935175585818</c:v>
                </c:pt>
                <c:pt idx="2416">
                  <c:v>15.600096251862</c:v>
                </c:pt>
                <c:pt idx="2417">
                  <c:v>15.6066749451423</c:v>
                </c:pt>
                <c:pt idx="2418">
                  <c:v>15.6132536384225</c:v>
                </c:pt>
                <c:pt idx="2419">
                  <c:v>15.6198323317027</c:v>
                </c:pt>
                <c:pt idx="2420">
                  <c:v>15.6264110249829</c:v>
                </c:pt>
                <c:pt idx="2421">
                  <c:v>15.6329897182631</c:v>
                </c:pt>
                <c:pt idx="2422">
                  <c:v>15.6395684115434</c:v>
                </c:pt>
                <c:pt idx="2423">
                  <c:v>15.6461471048236</c:v>
                </c:pt>
                <c:pt idx="2424">
                  <c:v>15.6527257981038</c:v>
                </c:pt>
                <c:pt idx="2425">
                  <c:v>15.659304491384</c:v>
                </c:pt>
                <c:pt idx="2426">
                  <c:v>15.6658831846643</c:v>
                </c:pt>
                <c:pt idx="2427">
                  <c:v>15.6724618779445</c:v>
                </c:pt>
                <c:pt idx="2428">
                  <c:v>15.6790405712247</c:v>
                </c:pt>
                <c:pt idx="2429">
                  <c:v>15.6856192645049</c:v>
                </c:pt>
                <c:pt idx="2430">
                  <c:v>15.6921979577851</c:v>
                </c:pt>
                <c:pt idx="2431">
                  <c:v>15.6987766510654</c:v>
                </c:pt>
                <c:pt idx="2432">
                  <c:v>15.7053553443456</c:v>
                </c:pt>
                <c:pt idx="2433">
                  <c:v>15.7119340376258</c:v>
                </c:pt>
                <c:pt idx="2434">
                  <c:v>15.718512730906</c:v>
                </c:pt>
                <c:pt idx="2435">
                  <c:v>15.7250914241863</c:v>
                </c:pt>
                <c:pt idx="2436">
                  <c:v>15.7316701174665</c:v>
                </c:pt>
                <c:pt idx="2437">
                  <c:v>15.7382488107467</c:v>
                </c:pt>
                <c:pt idx="2438">
                  <c:v>15.7448275040269</c:v>
                </c:pt>
                <c:pt idx="2439">
                  <c:v>15.7514061973071</c:v>
                </c:pt>
                <c:pt idx="2440">
                  <c:v>15.7579848905874</c:v>
                </c:pt>
                <c:pt idx="2441">
                  <c:v>15.7645635838676</c:v>
                </c:pt>
                <c:pt idx="2442">
                  <c:v>15.7711422771478</c:v>
                </c:pt>
                <c:pt idx="2443">
                  <c:v>15.777720970428</c:v>
                </c:pt>
                <c:pt idx="2444">
                  <c:v>15.7842996637082</c:v>
                </c:pt>
                <c:pt idx="2445">
                  <c:v>15.7908783569885</c:v>
                </c:pt>
                <c:pt idx="2446">
                  <c:v>15.7974570502687</c:v>
                </c:pt>
                <c:pt idx="2447">
                  <c:v>15.8040357435489</c:v>
                </c:pt>
                <c:pt idx="2448">
                  <c:v>15.8106144368291</c:v>
                </c:pt>
                <c:pt idx="2449">
                  <c:v>15.8171931301094</c:v>
                </c:pt>
                <c:pt idx="2450">
                  <c:v>15.8237718233896</c:v>
                </c:pt>
                <c:pt idx="2451">
                  <c:v>15.8303505166698</c:v>
                </c:pt>
                <c:pt idx="2452">
                  <c:v>15.83692920995</c:v>
                </c:pt>
                <c:pt idx="2453">
                  <c:v>15.8435079032302</c:v>
                </c:pt>
                <c:pt idx="2454">
                  <c:v>15.8500865965105</c:v>
                </c:pt>
                <c:pt idx="2455">
                  <c:v>15.8566652897907</c:v>
                </c:pt>
                <c:pt idx="2456">
                  <c:v>15.8632439830709</c:v>
                </c:pt>
                <c:pt idx="2457">
                  <c:v>15.8698226763511</c:v>
                </c:pt>
                <c:pt idx="2458">
                  <c:v>15.8764013696314</c:v>
                </c:pt>
                <c:pt idx="2459">
                  <c:v>15.8829800629116</c:v>
                </c:pt>
                <c:pt idx="2460">
                  <c:v>15.8895587561918</c:v>
                </c:pt>
                <c:pt idx="2461">
                  <c:v>15.896137449472</c:v>
                </c:pt>
                <c:pt idx="2462">
                  <c:v>15.9027161427522</c:v>
                </c:pt>
                <c:pt idx="2463">
                  <c:v>15.9092948360325</c:v>
                </c:pt>
                <c:pt idx="2464">
                  <c:v>15.9158735293127</c:v>
                </c:pt>
                <c:pt idx="2465">
                  <c:v>15.9224522225929</c:v>
                </c:pt>
                <c:pt idx="2466">
                  <c:v>15.9290309158731</c:v>
                </c:pt>
                <c:pt idx="2467">
                  <c:v>15.9356096091533</c:v>
                </c:pt>
                <c:pt idx="2468">
                  <c:v>15.9421883024336</c:v>
                </c:pt>
                <c:pt idx="2469">
                  <c:v>15.9487669957138</c:v>
                </c:pt>
                <c:pt idx="2470">
                  <c:v>15.955345688994</c:v>
                </c:pt>
                <c:pt idx="2471">
                  <c:v>15.9619243822742</c:v>
                </c:pt>
                <c:pt idx="2472">
                  <c:v>15.9685030755545</c:v>
                </c:pt>
                <c:pt idx="2473">
                  <c:v>15.9750817688347</c:v>
                </c:pt>
                <c:pt idx="2474">
                  <c:v>15.9816604621149</c:v>
                </c:pt>
                <c:pt idx="2475">
                  <c:v>15.9882391553951</c:v>
                </c:pt>
                <c:pt idx="2476">
                  <c:v>15.9948178486753</c:v>
                </c:pt>
                <c:pt idx="2477">
                  <c:v>16.0013965419556</c:v>
                </c:pt>
                <c:pt idx="2478">
                  <c:v>16.0079752352358</c:v>
                </c:pt>
                <c:pt idx="2479">
                  <c:v>16.014553928516</c:v>
                </c:pt>
                <c:pt idx="2480">
                  <c:v>16.02113262179619</c:v>
                </c:pt>
                <c:pt idx="2481">
                  <c:v>16.0277113150764</c:v>
                </c:pt>
                <c:pt idx="2482">
                  <c:v>16.0342900083567</c:v>
                </c:pt>
                <c:pt idx="2483">
                  <c:v>16.0408687016369</c:v>
                </c:pt>
                <c:pt idx="2484">
                  <c:v>16.0474473949171</c:v>
                </c:pt>
                <c:pt idx="2485">
                  <c:v>16.0540260881973</c:v>
                </c:pt>
                <c:pt idx="2486">
                  <c:v>16.0606047814776</c:v>
                </c:pt>
                <c:pt idx="2487">
                  <c:v>16.0671834747578</c:v>
                </c:pt>
                <c:pt idx="2488">
                  <c:v>16.07376216803801</c:v>
                </c:pt>
                <c:pt idx="2489">
                  <c:v>16.0803408613182</c:v>
                </c:pt>
                <c:pt idx="2490">
                  <c:v>16.0869195545984</c:v>
                </c:pt>
                <c:pt idx="2491">
                  <c:v>16.0934982478787</c:v>
                </c:pt>
                <c:pt idx="2492">
                  <c:v>16.1000769411589</c:v>
                </c:pt>
                <c:pt idx="2493">
                  <c:v>16.1066556344391</c:v>
                </c:pt>
                <c:pt idx="2494">
                  <c:v>16.1132343277193</c:v>
                </c:pt>
                <c:pt idx="2495">
                  <c:v>16.1198130209996</c:v>
                </c:pt>
                <c:pt idx="2496">
                  <c:v>16.1263917142798</c:v>
                </c:pt>
                <c:pt idx="2497">
                  <c:v>16.13297040756</c:v>
                </c:pt>
                <c:pt idx="2498">
                  <c:v>16.1395491008402</c:v>
                </c:pt>
                <c:pt idx="2499">
                  <c:v>16.1461277941204</c:v>
                </c:pt>
                <c:pt idx="2500">
                  <c:v>16.1527064874007</c:v>
                </c:pt>
                <c:pt idx="2501">
                  <c:v>16.1592851806809</c:v>
                </c:pt>
                <c:pt idx="2502">
                  <c:v>16.16586387396108</c:v>
                </c:pt>
                <c:pt idx="2503">
                  <c:v>16.17244256724128</c:v>
                </c:pt>
                <c:pt idx="2504">
                  <c:v>16.17902126052149</c:v>
                </c:pt>
                <c:pt idx="2505">
                  <c:v>16.18559995380178</c:v>
                </c:pt>
                <c:pt idx="2506">
                  <c:v>16.192178647082</c:v>
                </c:pt>
                <c:pt idx="2507">
                  <c:v>16.1987573403622</c:v>
                </c:pt>
                <c:pt idx="2508">
                  <c:v>16.2053360336424</c:v>
                </c:pt>
                <c:pt idx="2509">
                  <c:v>16.2119147269227</c:v>
                </c:pt>
                <c:pt idx="2510">
                  <c:v>16.2184934202029</c:v>
                </c:pt>
                <c:pt idx="2511">
                  <c:v>16.2250721134831</c:v>
                </c:pt>
                <c:pt idx="2512">
                  <c:v>16.23165080676328</c:v>
                </c:pt>
                <c:pt idx="2513">
                  <c:v>16.2382295000435</c:v>
                </c:pt>
                <c:pt idx="2514">
                  <c:v>16.2448081933238</c:v>
                </c:pt>
                <c:pt idx="2515">
                  <c:v>16.251386886604</c:v>
                </c:pt>
                <c:pt idx="2516">
                  <c:v>16.2579655798842</c:v>
                </c:pt>
                <c:pt idx="2517">
                  <c:v>16.26454427316437</c:v>
                </c:pt>
                <c:pt idx="2518">
                  <c:v>16.2711229664446</c:v>
                </c:pt>
                <c:pt idx="2519">
                  <c:v>16.2777016597249</c:v>
                </c:pt>
                <c:pt idx="2520">
                  <c:v>16.2842803530051</c:v>
                </c:pt>
                <c:pt idx="2521">
                  <c:v>16.29085904628529</c:v>
                </c:pt>
                <c:pt idx="2522">
                  <c:v>16.2974377395655</c:v>
                </c:pt>
                <c:pt idx="2523">
                  <c:v>16.3040164328458</c:v>
                </c:pt>
                <c:pt idx="2524">
                  <c:v>16.310595126126</c:v>
                </c:pt>
                <c:pt idx="2525">
                  <c:v>16.3171738194062</c:v>
                </c:pt>
                <c:pt idx="2526">
                  <c:v>16.3237525126864</c:v>
                </c:pt>
                <c:pt idx="2527">
                  <c:v>16.3303312059666</c:v>
                </c:pt>
                <c:pt idx="2528">
                  <c:v>16.3369098992469</c:v>
                </c:pt>
                <c:pt idx="2529">
                  <c:v>16.34348859252708</c:v>
                </c:pt>
                <c:pt idx="2530">
                  <c:v>16.3500672858073</c:v>
                </c:pt>
                <c:pt idx="2531">
                  <c:v>16.3566459790875</c:v>
                </c:pt>
                <c:pt idx="2532">
                  <c:v>16.36322467236777</c:v>
                </c:pt>
                <c:pt idx="2533">
                  <c:v>16.369803365648</c:v>
                </c:pt>
                <c:pt idx="2534">
                  <c:v>16.3763820589282</c:v>
                </c:pt>
                <c:pt idx="2535">
                  <c:v>16.3829607522084</c:v>
                </c:pt>
                <c:pt idx="2536">
                  <c:v>16.3895394454886</c:v>
                </c:pt>
                <c:pt idx="2537">
                  <c:v>16.3961181387689</c:v>
                </c:pt>
                <c:pt idx="2538">
                  <c:v>16.40269683204907</c:v>
                </c:pt>
                <c:pt idx="2539">
                  <c:v>16.4092755253293</c:v>
                </c:pt>
                <c:pt idx="2540">
                  <c:v>16.4158542186095</c:v>
                </c:pt>
                <c:pt idx="2541">
                  <c:v>16.42243291188977</c:v>
                </c:pt>
                <c:pt idx="2542">
                  <c:v>16.42901160517</c:v>
                </c:pt>
                <c:pt idx="2543">
                  <c:v>16.4355902984502</c:v>
                </c:pt>
                <c:pt idx="2544">
                  <c:v>16.4421689917304</c:v>
                </c:pt>
                <c:pt idx="2545">
                  <c:v>16.44874768501058</c:v>
                </c:pt>
                <c:pt idx="2546">
                  <c:v>16.45532637829088</c:v>
                </c:pt>
                <c:pt idx="2547">
                  <c:v>16.4619050715711</c:v>
                </c:pt>
                <c:pt idx="2548">
                  <c:v>16.4684837648513</c:v>
                </c:pt>
                <c:pt idx="2549">
                  <c:v>16.4750624581315</c:v>
                </c:pt>
                <c:pt idx="2550">
                  <c:v>16.4816411514117</c:v>
                </c:pt>
                <c:pt idx="2551">
                  <c:v>16.48821984469197</c:v>
                </c:pt>
                <c:pt idx="2552">
                  <c:v>16.49479853797218</c:v>
                </c:pt>
                <c:pt idx="2553">
                  <c:v>16.50137723125239</c:v>
                </c:pt>
                <c:pt idx="2554">
                  <c:v>16.5079559245326</c:v>
                </c:pt>
                <c:pt idx="2555">
                  <c:v>16.5145346178129</c:v>
                </c:pt>
                <c:pt idx="2556">
                  <c:v>16.5211133110931</c:v>
                </c:pt>
                <c:pt idx="2557">
                  <c:v>16.52769200437328</c:v>
                </c:pt>
                <c:pt idx="2558">
                  <c:v>16.5342706976535</c:v>
                </c:pt>
                <c:pt idx="2559">
                  <c:v>16.54084939093368</c:v>
                </c:pt>
                <c:pt idx="2560">
                  <c:v>16.547428084214</c:v>
                </c:pt>
                <c:pt idx="2561">
                  <c:v>16.55400677749421</c:v>
                </c:pt>
                <c:pt idx="2562">
                  <c:v>16.5605854707744</c:v>
                </c:pt>
                <c:pt idx="2563">
                  <c:v>16.5671641640546</c:v>
                </c:pt>
                <c:pt idx="2564">
                  <c:v>16.57374285733477</c:v>
                </c:pt>
                <c:pt idx="2565">
                  <c:v>16.5803215506151</c:v>
                </c:pt>
                <c:pt idx="2566">
                  <c:v>16.5869002438953</c:v>
                </c:pt>
                <c:pt idx="2567">
                  <c:v>16.5934789371755</c:v>
                </c:pt>
                <c:pt idx="2568">
                  <c:v>16.6000576304557</c:v>
                </c:pt>
                <c:pt idx="2569">
                  <c:v>16.606636323736</c:v>
                </c:pt>
                <c:pt idx="2570">
                  <c:v>16.6132150170162</c:v>
                </c:pt>
                <c:pt idx="2571">
                  <c:v>16.6197937102964</c:v>
                </c:pt>
                <c:pt idx="2572">
                  <c:v>16.6263724035766</c:v>
                </c:pt>
                <c:pt idx="2573">
                  <c:v>16.6329510968568</c:v>
                </c:pt>
                <c:pt idx="2574">
                  <c:v>16.6395297901371</c:v>
                </c:pt>
                <c:pt idx="2575">
                  <c:v>16.6461084834173</c:v>
                </c:pt>
                <c:pt idx="2576">
                  <c:v>16.6526871766975</c:v>
                </c:pt>
                <c:pt idx="2577">
                  <c:v>16.6592658699777</c:v>
                </c:pt>
                <c:pt idx="2578">
                  <c:v>16.66584456325799</c:v>
                </c:pt>
                <c:pt idx="2579">
                  <c:v>16.6724232565382</c:v>
                </c:pt>
                <c:pt idx="2580">
                  <c:v>16.6790019498184</c:v>
                </c:pt>
                <c:pt idx="2581">
                  <c:v>16.6855806430986</c:v>
                </c:pt>
                <c:pt idx="2582">
                  <c:v>16.6921593363788</c:v>
                </c:pt>
                <c:pt idx="2583">
                  <c:v>16.6987380296591</c:v>
                </c:pt>
                <c:pt idx="2584">
                  <c:v>16.70531672293928</c:v>
                </c:pt>
                <c:pt idx="2585">
                  <c:v>16.71189541621951</c:v>
                </c:pt>
                <c:pt idx="2586">
                  <c:v>16.7184741094997</c:v>
                </c:pt>
                <c:pt idx="2587">
                  <c:v>16.72505280277987</c:v>
                </c:pt>
                <c:pt idx="2588">
                  <c:v>16.7316314960602</c:v>
                </c:pt>
                <c:pt idx="2589">
                  <c:v>16.7382101893404</c:v>
                </c:pt>
                <c:pt idx="2590">
                  <c:v>16.7447888826206</c:v>
                </c:pt>
                <c:pt idx="2591">
                  <c:v>16.7513675759008</c:v>
                </c:pt>
                <c:pt idx="2592">
                  <c:v>16.7579462691811</c:v>
                </c:pt>
                <c:pt idx="2593">
                  <c:v>16.76452496246128</c:v>
                </c:pt>
                <c:pt idx="2594">
                  <c:v>16.7711036557415</c:v>
                </c:pt>
                <c:pt idx="2595">
                  <c:v>16.7776823490217</c:v>
                </c:pt>
                <c:pt idx="2596">
                  <c:v>16.7842610423019</c:v>
                </c:pt>
                <c:pt idx="2597">
                  <c:v>16.7908397355822</c:v>
                </c:pt>
                <c:pt idx="2598">
                  <c:v>16.7974184288624</c:v>
                </c:pt>
                <c:pt idx="2599">
                  <c:v>16.8039971221426</c:v>
                </c:pt>
                <c:pt idx="2600">
                  <c:v>16.8105758154228</c:v>
                </c:pt>
                <c:pt idx="2601">
                  <c:v>16.8171545087031</c:v>
                </c:pt>
                <c:pt idx="2602">
                  <c:v>16.82373320198327</c:v>
                </c:pt>
                <c:pt idx="2603">
                  <c:v>16.8303118952635</c:v>
                </c:pt>
                <c:pt idx="2604">
                  <c:v>16.8368905885437</c:v>
                </c:pt>
                <c:pt idx="2605">
                  <c:v>16.84346928182388</c:v>
                </c:pt>
                <c:pt idx="2606">
                  <c:v>16.8500479751042</c:v>
                </c:pt>
                <c:pt idx="2607">
                  <c:v>16.8566266683844</c:v>
                </c:pt>
                <c:pt idx="2608">
                  <c:v>16.8632053616646</c:v>
                </c:pt>
                <c:pt idx="2609">
                  <c:v>16.8697840549448</c:v>
                </c:pt>
                <c:pt idx="2610">
                  <c:v>16.876362748225</c:v>
                </c:pt>
                <c:pt idx="2611">
                  <c:v>16.8829414415053</c:v>
                </c:pt>
                <c:pt idx="2612">
                  <c:v>16.8895201347855</c:v>
                </c:pt>
                <c:pt idx="2613">
                  <c:v>16.8960988280657</c:v>
                </c:pt>
                <c:pt idx="2614">
                  <c:v>16.90267752134588</c:v>
                </c:pt>
                <c:pt idx="2615">
                  <c:v>16.9092562146262</c:v>
                </c:pt>
                <c:pt idx="2616">
                  <c:v>16.9158349079064</c:v>
                </c:pt>
                <c:pt idx="2617">
                  <c:v>16.92241360118658</c:v>
                </c:pt>
                <c:pt idx="2618">
                  <c:v>16.92899229446678</c:v>
                </c:pt>
                <c:pt idx="2619">
                  <c:v>16.935570987747</c:v>
                </c:pt>
                <c:pt idx="2620">
                  <c:v>16.94214968102727</c:v>
                </c:pt>
                <c:pt idx="2621">
                  <c:v>16.94872837430747</c:v>
                </c:pt>
                <c:pt idx="2622">
                  <c:v>16.9553070675877</c:v>
                </c:pt>
                <c:pt idx="2623">
                  <c:v>16.9618857608679</c:v>
                </c:pt>
                <c:pt idx="2624">
                  <c:v>16.9684644541482</c:v>
                </c:pt>
                <c:pt idx="2625">
                  <c:v>16.9750431474284</c:v>
                </c:pt>
                <c:pt idx="2626">
                  <c:v>16.98162184070858</c:v>
                </c:pt>
                <c:pt idx="2627">
                  <c:v>16.98820053398877</c:v>
                </c:pt>
                <c:pt idx="2628">
                  <c:v>16.994779227269</c:v>
                </c:pt>
                <c:pt idx="2629">
                  <c:v>17.0013579205493</c:v>
                </c:pt>
                <c:pt idx="2630">
                  <c:v>17.0079366138295</c:v>
                </c:pt>
                <c:pt idx="2631">
                  <c:v>17.0145153071097</c:v>
                </c:pt>
                <c:pt idx="2632">
                  <c:v>17.0210940003899</c:v>
                </c:pt>
                <c:pt idx="2633">
                  <c:v>17.0276726936701</c:v>
                </c:pt>
                <c:pt idx="2634">
                  <c:v>17.03425138695041</c:v>
                </c:pt>
                <c:pt idx="2635">
                  <c:v>17.0408300802306</c:v>
                </c:pt>
                <c:pt idx="2636">
                  <c:v>17.0474087735108</c:v>
                </c:pt>
                <c:pt idx="2637">
                  <c:v>17.053987466791</c:v>
                </c:pt>
                <c:pt idx="2638">
                  <c:v>17.0605661600713</c:v>
                </c:pt>
                <c:pt idx="2639">
                  <c:v>17.0671448533515</c:v>
                </c:pt>
                <c:pt idx="2640">
                  <c:v>17.07372354663168</c:v>
                </c:pt>
                <c:pt idx="2641">
                  <c:v>17.08030223991187</c:v>
                </c:pt>
                <c:pt idx="2642">
                  <c:v>17.0868809331921</c:v>
                </c:pt>
                <c:pt idx="2643">
                  <c:v>17.0934596264724</c:v>
                </c:pt>
                <c:pt idx="2644">
                  <c:v>17.1000383197526</c:v>
                </c:pt>
                <c:pt idx="2645">
                  <c:v>17.1066170130328</c:v>
                </c:pt>
                <c:pt idx="2646">
                  <c:v>17.113195706313</c:v>
                </c:pt>
                <c:pt idx="2647">
                  <c:v>17.1197743995932</c:v>
                </c:pt>
                <c:pt idx="2648">
                  <c:v>17.1263530928735</c:v>
                </c:pt>
                <c:pt idx="2649">
                  <c:v>17.1329317861537</c:v>
                </c:pt>
                <c:pt idx="2650">
                  <c:v>17.13951047943389</c:v>
                </c:pt>
                <c:pt idx="2651">
                  <c:v>17.1460891727141</c:v>
                </c:pt>
                <c:pt idx="2652">
                  <c:v>17.1526678659944</c:v>
                </c:pt>
                <c:pt idx="2653">
                  <c:v>17.1592465592746</c:v>
                </c:pt>
                <c:pt idx="2654">
                  <c:v>17.1658252525548</c:v>
                </c:pt>
                <c:pt idx="2655">
                  <c:v>17.172403945835</c:v>
                </c:pt>
                <c:pt idx="2656">
                  <c:v>17.1789826391152</c:v>
                </c:pt>
                <c:pt idx="2657">
                  <c:v>17.1855613323955</c:v>
                </c:pt>
                <c:pt idx="2658">
                  <c:v>17.1921400256757</c:v>
                </c:pt>
                <c:pt idx="2659">
                  <c:v>17.1987187189559</c:v>
                </c:pt>
                <c:pt idx="2660">
                  <c:v>17.2052974122361</c:v>
                </c:pt>
                <c:pt idx="2661">
                  <c:v>17.2118761055164</c:v>
                </c:pt>
                <c:pt idx="2662">
                  <c:v>17.2184547987966</c:v>
                </c:pt>
                <c:pt idx="2663">
                  <c:v>17.2250334920768</c:v>
                </c:pt>
                <c:pt idx="2664">
                  <c:v>17.231612185357</c:v>
                </c:pt>
                <c:pt idx="2665">
                  <c:v>17.23819087863718</c:v>
                </c:pt>
                <c:pt idx="2666">
                  <c:v>17.24476957191748</c:v>
                </c:pt>
                <c:pt idx="2667">
                  <c:v>17.2513482651977</c:v>
                </c:pt>
                <c:pt idx="2668">
                  <c:v>17.2579269584779</c:v>
                </c:pt>
                <c:pt idx="2669">
                  <c:v>17.2645056517581</c:v>
                </c:pt>
                <c:pt idx="2670">
                  <c:v>17.2710843450383</c:v>
                </c:pt>
                <c:pt idx="2671">
                  <c:v>17.2776630383186</c:v>
                </c:pt>
                <c:pt idx="2672">
                  <c:v>17.2842417315988</c:v>
                </c:pt>
                <c:pt idx="2673">
                  <c:v>17.290820424879</c:v>
                </c:pt>
                <c:pt idx="2674">
                  <c:v>17.29739911815919</c:v>
                </c:pt>
                <c:pt idx="2675">
                  <c:v>17.3039778114395</c:v>
                </c:pt>
                <c:pt idx="2676">
                  <c:v>17.3105565047197</c:v>
                </c:pt>
                <c:pt idx="2677">
                  <c:v>17.3171351979999</c:v>
                </c:pt>
                <c:pt idx="2678">
                  <c:v>17.3237138912801</c:v>
                </c:pt>
                <c:pt idx="2679">
                  <c:v>17.33029258456028</c:v>
                </c:pt>
                <c:pt idx="2680">
                  <c:v>17.3368712778406</c:v>
                </c:pt>
                <c:pt idx="2681">
                  <c:v>17.34344997112077</c:v>
                </c:pt>
                <c:pt idx="2682">
                  <c:v>17.35002866440101</c:v>
                </c:pt>
                <c:pt idx="2683">
                  <c:v>17.3566073576812</c:v>
                </c:pt>
                <c:pt idx="2684">
                  <c:v>17.36318605096137</c:v>
                </c:pt>
                <c:pt idx="2685">
                  <c:v>17.3697647442417</c:v>
                </c:pt>
                <c:pt idx="2686">
                  <c:v>17.37634343752187</c:v>
                </c:pt>
                <c:pt idx="2687">
                  <c:v>17.3829221308021</c:v>
                </c:pt>
                <c:pt idx="2688">
                  <c:v>17.3895008240823</c:v>
                </c:pt>
                <c:pt idx="2689">
                  <c:v>17.3960795173626</c:v>
                </c:pt>
                <c:pt idx="2690">
                  <c:v>17.4026582106428</c:v>
                </c:pt>
                <c:pt idx="2691">
                  <c:v>17.40923690392297</c:v>
                </c:pt>
                <c:pt idx="2692">
                  <c:v>17.4158155972032</c:v>
                </c:pt>
                <c:pt idx="2693">
                  <c:v>17.4223942904834</c:v>
                </c:pt>
                <c:pt idx="2694">
                  <c:v>17.42897298376367</c:v>
                </c:pt>
                <c:pt idx="2695">
                  <c:v>17.4355516770439</c:v>
                </c:pt>
                <c:pt idx="2696">
                  <c:v>17.44213037032407</c:v>
                </c:pt>
                <c:pt idx="2697">
                  <c:v>17.44870906360428</c:v>
                </c:pt>
                <c:pt idx="2698">
                  <c:v>17.4552877568846</c:v>
                </c:pt>
                <c:pt idx="2699">
                  <c:v>17.46186645016479</c:v>
                </c:pt>
                <c:pt idx="2700">
                  <c:v>17.468445143445</c:v>
                </c:pt>
                <c:pt idx="2701">
                  <c:v>17.47502383672517</c:v>
                </c:pt>
                <c:pt idx="2702">
                  <c:v>17.48160253000537</c:v>
                </c:pt>
                <c:pt idx="2703">
                  <c:v>17.4881812232857</c:v>
                </c:pt>
                <c:pt idx="2704">
                  <c:v>17.49475991656588</c:v>
                </c:pt>
                <c:pt idx="2705">
                  <c:v>17.5013386098461</c:v>
                </c:pt>
                <c:pt idx="2706">
                  <c:v>17.50791730312629</c:v>
                </c:pt>
                <c:pt idx="2707">
                  <c:v>17.5144959964065</c:v>
                </c:pt>
                <c:pt idx="2708">
                  <c:v>17.5210746896868</c:v>
                </c:pt>
                <c:pt idx="2709">
                  <c:v>17.527653382967</c:v>
                </c:pt>
                <c:pt idx="2710">
                  <c:v>17.5342320762472</c:v>
                </c:pt>
                <c:pt idx="2711">
                  <c:v>17.5408107695274</c:v>
                </c:pt>
                <c:pt idx="2712">
                  <c:v>17.5473894628077</c:v>
                </c:pt>
                <c:pt idx="2713">
                  <c:v>17.5539681560879</c:v>
                </c:pt>
                <c:pt idx="2714">
                  <c:v>17.56054684936807</c:v>
                </c:pt>
                <c:pt idx="2715">
                  <c:v>17.5671255426483</c:v>
                </c:pt>
                <c:pt idx="2716">
                  <c:v>17.5737042359285</c:v>
                </c:pt>
                <c:pt idx="2717">
                  <c:v>17.5802829292088</c:v>
                </c:pt>
                <c:pt idx="2718">
                  <c:v>17.586861622489</c:v>
                </c:pt>
                <c:pt idx="2719">
                  <c:v>17.59344031576918</c:v>
                </c:pt>
                <c:pt idx="2720">
                  <c:v>17.6000190090494</c:v>
                </c:pt>
                <c:pt idx="2721">
                  <c:v>17.6065977023297</c:v>
                </c:pt>
                <c:pt idx="2722">
                  <c:v>17.6131763956099</c:v>
                </c:pt>
                <c:pt idx="2723">
                  <c:v>17.6197550888901</c:v>
                </c:pt>
                <c:pt idx="2724">
                  <c:v>17.6263337821703</c:v>
                </c:pt>
                <c:pt idx="2725">
                  <c:v>17.6329124754505</c:v>
                </c:pt>
                <c:pt idx="2726">
                  <c:v>17.6394911687308</c:v>
                </c:pt>
                <c:pt idx="2727">
                  <c:v>17.646069862011</c:v>
                </c:pt>
                <c:pt idx="2728">
                  <c:v>17.6526485552912</c:v>
                </c:pt>
                <c:pt idx="2729">
                  <c:v>17.6592272485714</c:v>
                </c:pt>
                <c:pt idx="2730">
                  <c:v>17.6658059418516</c:v>
                </c:pt>
                <c:pt idx="2731">
                  <c:v>17.67238463513188</c:v>
                </c:pt>
                <c:pt idx="2732">
                  <c:v>17.6789633284121</c:v>
                </c:pt>
                <c:pt idx="2733">
                  <c:v>17.6855420216923</c:v>
                </c:pt>
                <c:pt idx="2734">
                  <c:v>17.6921207149725</c:v>
                </c:pt>
                <c:pt idx="2735">
                  <c:v>17.6986994082528</c:v>
                </c:pt>
                <c:pt idx="2736">
                  <c:v>17.705278101533</c:v>
                </c:pt>
                <c:pt idx="2737">
                  <c:v>17.7118567948132</c:v>
                </c:pt>
                <c:pt idx="2738">
                  <c:v>17.71843548809341</c:v>
                </c:pt>
                <c:pt idx="2739">
                  <c:v>17.7250141813736</c:v>
                </c:pt>
                <c:pt idx="2740">
                  <c:v>17.7315928746539</c:v>
                </c:pt>
                <c:pt idx="2741">
                  <c:v>17.7381715679341</c:v>
                </c:pt>
                <c:pt idx="2742">
                  <c:v>17.7447502612143</c:v>
                </c:pt>
                <c:pt idx="2743">
                  <c:v>17.7513289544945</c:v>
                </c:pt>
                <c:pt idx="2744">
                  <c:v>17.7579076477748</c:v>
                </c:pt>
                <c:pt idx="2745">
                  <c:v>17.764486341055</c:v>
                </c:pt>
                <c:pt idx="2746">
                  <c:v>17.7710650343352</c:v>
                </c:pt>
                <c:pt idx="2747">
                  <c:v>17.77764372761539</c:v>
                </c:pt>
                <c:pt idx="2748">
                  <c:v>17.7842224208956</c:v>
                </c:pt>
                <c:pt idx="2749">
                  <c:v>17.7908011141759</c:v>
                </c:pt>
                <c:pt idx="2750">
                  <c:v>17.7973798074561</c:v>
                </c:pt>
                <c:pt idx="2751">
                  <c:v>17.8039585007363</c:v>
                </c:pt>
                <c:pt idx="2752">
                  <c:v>17.8105371940165</c:v>
                </c:pt>
                <c:pt idx="2753">
                  <c:v>17.8171158872967</c:v>
                </c:pt>
                <c:pt idx="2754">
                  <c:v>17.82369458057698</c:v>
                </c:pt>
                <c:pt idx="2755">
                  <c:v>17.83027327385719</c:v>
                </c:pt>
                <c:pt idx="2756">
                  <c:v>17.8368519671374</c:v>
                </c:pt>
                <c:pt idx="2757">
                  <c:v>17.8434306604176</c:v>
                </c:pt>
                <c:pt idx="2758">
                  <c:v>17.8500093536979</c:v>
                </c:pt>
                <c:pt idx="2759">
                  <c:v>17.8565880469781</c:v>
                </c:pt>
                <c:pt idx="2760">
                  <c:v>17.8631667402583</c:v>
                </c:pt>
                <c:pt idx="2761">
                  <c:v>17.8697454335385</c:v>
                </c:pt>
                <c:pt idx="2762">
                  <c:v>17.87632412681871</c:v>
                </c:pt>
                <c:pt idx="2763">
                  <c:v>17.882902820099</c:v>
                </c:pt>
                <c:pt idx="2764">
                  <c:v>17.8894815133792</c:v>
                </c:pt>
                <c:pt idx="2765">
                  <c:v>17.8960602066594</c:v>
                </c:pt>
                <c:pt idx="2766">
                  <c:v>17.90263889993957</c:v>
                </c:pt>
                <c:pt idx="2767">
                  <c:v>17.9092175932198</c:v>
                </c:pt>
                <c:pt idx="2768">
                  <c:v>17.91579628650008</c:v>
                </c:pt>
                <c:pt idx="2769">
                  <c:v>17.92237497978028</c:v>
                </c:pt>
                <c:pt idx="2770">
                  <c:v>17.9289536730605</c:v>
                </c:pt>
                <c:pt idx="2771">
                  <c:v>17.93553236634068</c:v>
                </c:pt>
                <c:pt idx="2772">
                  <c:v>17.94211105962098</c:v>
                </c:pt>
                <c:pt idx="2773">
                  <c:v>17.94868975290117</c:v>
                </c:pt>
                <c:pt idx="2774">
                  <c:v>17.9552684461814</c:v>
                </c:pt>
                <c:pt idx="2775">
                  <c:v>17.9618471394616</c:v>
                </c:pt>
                <c:pt idx="2776">
                  <c:v>17.96842583274177</c:v>
                </c:pt>
                <c:pt idx="2777">
                  <c:v>17.9750045260221</c:v>
                </c:pt>
                <c:pt idx="2778">
                  <c:v>17.98158321930228</c:v>
                </c:pt>
                <c:pt idx="2779">
                  <c:v>17.98816191258249</c:v>
                </c:pt>
                <c:pt idx="2780">
                  <c:v>17.9947406058627</c:v>
                </c:pt>
                <c:pt idx="2781">
                  <c:v>18.001319299143</c:v>
                </c:pt>
                <c:pt idx="2782">
                  <c:v>18.0078979924232</c:v>
                </c:pt>
                <c:pt idx="2783">
                  <c:v>18.0144766857034</c:v>
                </c:pt>
                <c:pt idx="2784">
                  <c:v>18.0210553789836</c:v>
                </c:pt>
                <c:pt idx="2785">
                  <c:v>18.02763407226378</c:v>
                </c:pt>
                <c:pt idx="2786">
                  <c:v>18.0342127655441</c:v>
                </c:pt>
                <c:pt idx="2787">
                  <c:v>18.0407914588243</c:v>
                </c:pt>
                <c:pt idx="2788">
                  <c:v>18.0473701521045</c:v>
                </c:pt>
                <c:pt idx="2789">
                  <c:v>18.0539488453847</c:v>
                </c:pt>
                <c:pt idx="2790">
                  <c:v>18.06052753866497</c:v>
                </c:pt>
                <c:pt idx="2791">
                  <c:v>18.06710623194517</c:v>
                </c:pt>
                <c:pt idx="2792">
                  <c:v>18.0736849252254</c:v>
                </c:pt>
                <c:pt idx="2793">
                  <c:v>18.0802636185056</c:v>
                </c:pt>
                <c:pt idx="2794">
                  <c:v>18.08684231178578</c:v>
                </c:pt>
                <c:pt idx="2795">
                  <c:v>18.0934210050661</c:v>
                </c:pt>
                <c:pt idx="2796">
                  <c:v>18.0999996983463</c:v>
                </c:pt>
                <c:pt idx="2797">
                  <c:v>18.1065783916265</c:v>
                </c:pt>
                <c:pt idx="2798">
                  <c:v>18.1131570849067</c:v>
                </c:pt>
                <c:pt idx="2799">
                  <c:v>18.1197357781869</c:v>
                </c:pt>
                <c:pt idx="2800">
                  <c:v>18.1263144714672</c:v>
                </c:pt>
                <c:pt idx="2801">
                  <c:v>18.1328931647474</c:v>
                </c:pt>
                <c:pt idx="2802">
                  <c:v>18.1394718580276</c:v>
                </c:pt>
                <c:pt idx="2803">
                  <c:v>18.14605055130779</c:v>
                </c:pt>
                <c:pt idx="2804">
                  <c:v>18.15262924458808</c:v>
                </c:pt>
                <c:pt idx="2805">
                  <c:v>18.1592079378683</c:v>
                </c:pt>
                <c:pt idx="2806">
                  <c:v>18.1657866311485</c:v>
                </c:pt>
                <c:pt idx="2807">
                  <c:v>18.1723653244287</c:v>
                </c:pt>
                <c:pt idx="2808">
                  <c:v>18.1789440177089</c:v>
                </c:pt>
                <c:pt idx="2809">
                  <c:v>18.18552271098918</c:v>
                </c:pt>
                <c:pt idx="2810">
                  <c:v>18.1921014042694</c:v>
                </c:pt>
                <c:pt idx="2811">
                  <c:v>18.1986800975496</c:v>
                </c:pt>
                <c:pt idx="2812">
                  <c:v>18.2052587908298</c:v>
                </c:pt>
                <c:pt idx="2813">
                  <c:v>18.21183748411</c:v>
                </c:pt>
                <c:pt idx="2814">
                  <c:v>18.2184161773903</c:v>
                </c:pt>
                <c:pt idx="2815">
                  <c:v>18.2249948706705</c:v>
                </c:pt>
                <c:pt idx="2816">
                  <c:v>18.2315735639507</c:v>
                </c:pt>
                <c:pt idx="2817">
                  <c:v>18.2381522572309</c:v>
                </c:pt>
                <c:pt idx="2818">
                  <c:v>18.24473095051118</c:v>
                </c:pt>
                <c:pt idx="2819">
                  <c:v>18.2513096437914</c:v>
                </c:pt>
                <c:pt idx="2820">
                  <c:v>18.2578883370716</c:v>
                </c:pt>
                <c:pt idx="2821">
                  <c:v>18.2644670303518</c:v>
                </c:pt>
                <c:pt idx="2822">
                  <c:v>18.271045723632</c:v>
                </c:pt>
                <c:pt idx="2823">
                  <c:v>18.2776244169123</c:v>
                </c:pt>
                <c:pt idx="2824">
                  <c:v>18.2842031101925</c:v>
                </c:pt>
                <c:pt idx="2825">
                  <c:v>18.2907818034727</c:v>
                </c:pt>
                <c:pt idx="2826">
                  <c:v>18.2973604967529</c:v>
                </c:pt>
                <c:pt idx="2827">
                  <c:v>18.3039391900332</c:v>
                </c:pt>
                <c:pt idx="2828">
                  <c:v>18.31051788331338</c:v>
                </c:pt>
                <c:pt idx="2829">
                  <c:v>18.3170965765936</c:v>
                </c:pt>
                <c:pt idx="2830">
                  <c:v>18.3236752698738</c:v>
                </c:pt>
                <c:pt idx="2831">
                  <c:v>18.330253963154</c:v>
                </c:pt>
                <c:pt idx="2832">
                  <c:v>18.3368326564343</c:v>
                </c:pt>
                <c:pt idx="2833">
                  <c:v>18.3434113497145</c:v>
                </c:pt>
                <c:pt idx="2834">
                  <c:v>18.3499900429947</c:v>
                </c:pt>
                <c:pt idx="2835">
                  <c:v>18.35656873627491</c:v>
                </c:pt>
                <c:pt idx="2836">
                  <c:v>18.3631474295551</c:v>
                </c:pt>
                <c:pt idx="2837">
                  <c:v>18.3697261228354</c:v>
                </c:pt>
                <c:pt idx="2838">
                  <c:v>18.3763048161156</c:v>
                </c:pt>
                <c:pt idx="2839">
                  <c:v>18.3828835093958</c:v>
                </c:pt>
                <c:pt idx="2840">
                  <c:v>18.389462202676</c:v>
                </c:pt>
                <c:pt idx="2841">
                  <c:v>18.3960408959563</c:v>
                </c:pt>
                <c:pt idx="2842">
                  <c:v>18.40261958923648</c:v>
                </c:pt>
                <c:pt idx="2843">
                  <c:v>18.4091982825167</c:v>
                </c:pt>
                <c:pt idx="2844">
                  <c:v>18.41577697579688</c:v>
                </c:pt>
                <c:pt idx="2845">
                  <c:v>18.4223556690771</c:v>
                </c:pt>
                <c:pt idx="2846">
                  <c:v>18.4289343623574</c:v>
                </c:pt>
                <c:pt idx="2847">
                  <c:v>18.4355130556376</c:v>
                </c:pt>
                <c:pt idx="2848">
                  <c:v>18.4420917489178</c:v>
                </c:pt>
                <c:pt idx="2849">
                  <c:v>18.448670442198</c:v>
                </c:pt>
                <c:pt idx="2850">
                  <c:v>18.45524913547818</c:v>
                </c:pt>
                <c:pt idx="2851">
                  <c:v>18.4618278287585</c:v>
                </c:pt>
                <c:pt idx="2852">
                  <c:v>18.46840652203868</c:v>
                </c:pt>
                <c:pt idx="2853">
                  <c:v>18.4749852153189</c:v>
                </c:pt>
                <c:pt idx="2854">
                  <c:v>18.4815639085991</c:v>
                </c:pt>
                <c:pt idx="2855">
                  <c:v>18.48814260187937</c:v>
                </c:pt>
                <c:pt idx="2856">
                  <c:v>18.4947212951596</c:v>
                </c:pt>
                <c:pt idx="2857">
                  <c:v>18.5012999884398</c:v>
                </c:pt>
                <c:pt idx="2858">
                  <c:v>18.50787868172</c:v>
                </c:pt>
                <c:pt idx="2859">
                  <c:v>18.51445737500021</c:v>
                </c:pt>
                <c:pt idx="2860">
                  <c:v>18.52103606828051</c:v>
                </c:pt>
                <c:pt idx="2861">
                  <c:v>18.5276147615607</c:v>
                </c:pt>
                <c:pt idx="2862">
                  <c:v>18.5341934548409</c:v>
                </c:pt>
                <c:pt idx="2863">
                  <c:v>18.54077214812107</c:v>
                </c:pt>
                <c:pt idx="2864">
                  <c:v>18.5473508414014</c:v>
                </c:pt>
                <c:pt idx="2865">
                  <c:v>18.5539295346816</c:v>
                </c:pt>
                <c:pt idx="2866">
                  <c:v>18.56050822796178</c:v>
                </c:pt>
                <c:pt idx="2867">
                  <c:v>18.56708692124201</c:v>
                </c:pt>
                <c:pt idx="2868">
                  <c:v>18.5736656145222</c:v>
                </c:pt>
                <c:pt idx="2869">
                  <c:v>18.5802443078025</c:v>
                </c:pt>
                <c:pt idx="2870">
                  <c:v>18.5868230010827</c:v>
                </c:pt>
                <c:pt idx="2871">
                  <c:v>18.5934016943629</c:v>
                </c:pt>
                <c:pt idx="2872">
                  <c:v>18.5999803876431</c:v>
                </c:pt>
                <c:pt idx="2873">
                  <c:v>18.60655908092328</c:v>
                </c:pt>
                <c:pt idx="2874">
                  <c:v>18.6131377742036</c:v>
                </c:pt>
                <c:pt idx="2875">
                  <c:v>18.6197164674838</c:v>
                </c:pt>
                <c:pt idx="2876">
                  <c:v>18.62629516076399</c:v>
                </c:pt>
                <c:pt idx="2877">
                  <c:v>18.6328738540442</c:v>
                </c:pt>
                <c:pt idx="2878">
                  <c:v>18.6394525473245</c:v>
                </c:pt>
                <c:pt idx="2879">
                  <c:v>18.6460312406047</c:v>
                </c:pt>
                <c:pt idx="2880">
                  <c:v>18.6526099338849</c:v>
                </c:pt>
                <c:pt idx="2881">
                  <c:v>18.6591886271651</c:v>
                </c:pt>
                <c:pt idx="2882">
                  <c:v>18.6657673204453</c:v>
                </c:pt>
                <c:pt idx="2883">
                  <c:v>18.67234601372558</c:v>
                </c:pt>
                <c:pt idx="2884">
                  <c:v>18.67892470700581</c:v>
                </c:pt>
                <c:pt idx="2885">
                  <c:v>18.685503400286</c:v>
                </c:pt>
                <c:pt idx="2886">
                  <c:v>18.6920820935662</c:v>
                </c:pt>
                <c:pt idx="2887">
                  <c:v>18.6986607868465</c:v>
                </c:pt>
              </c:numCache>
            </c:numRef>
          </c:xVal>
          <c:yVal>
            <c:numRef>
              <c:f>'Sample 2 previous'!$B$2:$B$2889</c:f>
              <c:numCache>
                <c:formatCode>General</c:formatCode>
                <c:ptCount val="2888"/>
                <c:pt idx="0">
                  <c:v>0.0109395487466053</c:v>
                </c:pt>
                <c:pt idx="1">
                  <c:v>0.0252038708122548</c:v>
                </c:pt>
                <c:pt idx="2">
                  <c:v>0.0273023326585977</c:v>
                </c:pt>
                <c:pt idx="3">
                  <c:v>0.0279978953066821</c:v>
                </c:pt>
                <c:pt idx="4">
                  <c:v>0.0272037784131344</c:v>
                </c:pt>
                <c:pt idx="5">
                  <c:v>0.0264096615195866</c:v>
                </c:pt>
                <c:pt idx="6">
                  <c:v>0.0245031125796592</c:v>
                </c:pt>
                <c:pt idx="7">
                  <c:v>0.0227618192174992</c:v>
                </c:pt>
                <c:pt idx="8">
                  <c:v>0.0217499944899267</c:v>
                </c:pt>
                <c:pt idx="9">
                  <c:v>0.0200440012200282</c:v>
                </c:pt>
                <c:pt idx="10">
                  <c:v>0.0185424416323731</c:v>
                </c:pt>
                <c:pt idx="11">
                  <c:v>0.0180220803937411</c:v>
                </c:pt>
                <c:pt idx="12">
                  <c:v>0.0171817495993395</c:v>
                </c:pt>
                <c:pt idx="13">
                  <c:v>0.0163448378915445</c:v>
                </c:pt>
                <c:pt idx="14">
                  <c:v>0.0150377942268757</c:v>
                </c:pt>
                <c:pt idx="15">
                  <c:v>0.0142482851337615</c:v>
                </c:pt>
                <c:pt idx="16">
                  <c:v>0.0127128444503953</c:v>
                </c:pt>
                <c:pt idx="17">
                  <c:v>0.0113108338789966</c:v>
                </c:pt>
                <c:pt idx="18">
                  <c:v>0.0106695853351418</c:v>
                </c:pt>
                <c:pt idx="19">
                  <c:v>0.0094467255375977</c:v>
                </c:pt>
                <c:pt idx="20">
                  <c:v>0.008999394039847</c:v>
                </c:pt>
                <c:pt idx="21">
                  <c:v>0.0079286017863945</c:v>
                </c:pt>
                <c:pt idx="22">
                  <c:v>0.00693701882416212</c:v>
                </c:pt>
                <c:pt idx="23">
                  <c:v>0.00632418193626073</c:v>
                </c:pt>
                <c:pt idx="24">
                  <c:v>0.00591872212895575</c:v>
                </c:pt>
                <c:pt idx="25">
                  <c:v>0.00426208881754369</c:v>
                </c:pt>
                <c:pt idx="26">
                  <c:v>0.00382984037315696</c:v>
                </c:pt>
                <c:pt idx="27">
                  <c:v>0.00308032134777079</c:v>
                </c:pt>
                <c:pt idx="28">
                  <c:v>0.00186214841764599</c:v>
                </c:pt>
                <c:pt idx="29">
                  <c:v>0.00146064141789949</c:v>
                </c:pt>
                <c:pt idx="30">
                  <c:v>0.00121669918808138</c:v>
                </c:pt>
                <c:pt idx="31">
                  <c:v>0.00118806168086577</c:v>
                </c:pt>
                <c:pt idx="32">
                  <c:v>0.00115942417365015</c:v>
                </c:pt>
                <c:pt idx="33">
                  <c:v>0.000451627591593934</c:v>
                </c:pt>
                <c:pt idx="34">
                  <c:v>0.000407554467762202</c:v>
                </c:pt>
                <c:pt idx="35">
                  <c:v>0.000314612793296302</c:v>
                </c:pt>
                <c:pt idx="36" formatCode="0.00E+00">
                  <c:v>3.40825905381867E-5</c:v>
                </c:pt>
                <c:pt idx="37">
                  <c:v>-0.000266900067238091</c:v>
                </c:pt>
                <c:pt idx="38">
                  <c:v>-0.000267781116974539</c:v>
                </c:pt>
                <c:pt idx="39">
                  <c:v>-0.00022455614964626</c:v>
                </c:pt>
                <c:pt idx="40">
                  <c:v>-0.000270559152226431</c:v>
                </c:pt>
                <c:pt idx="41">
                  <c:v>-0.000316562154806603</c:v>
                </c:pt>
                <c:pt idx="42">
                  <c:v>-0.000451793127295223</c:v>
                </c:pt>
                <c:pt idx="43">
                  <c:v>-0.000610072361657658</c:v>
                </c:pt>
                <c:pt idx="44">
                  <c:v>-0.000211568238522321</c:v>
                </c:pt>
                <c:pt idx="45">
                  <c:v>-0.00019458218389142</c:v>
                </c:pt>
                <c:pt idx="46">
                  <c:v>-0.000198622844615779</c:v>
                </c:pt>
                <c:pt idx="47">
                  <c:v>-0.000202663505340139</c:v>
                </c:pt>
                <c:pt idx="48">
                  <c:v>-0.00058974064231461</c:v>
                </c:pt>
                <c:pt idx="49">
                  <c:v>-0.000568706370410946</c:v>
                </c:pt>
                <c:pt idx="50">
                  <c:v>-0.000565172034664987</c:v>
                </c:pt>
                <c:pt idx="51">
                  <c:v>-0.000561637698919028</c:v>
                </c:pt>
                <c:pt idx="52">
                  <c:v>-0.000363904378963073</c:v>
                </c:pt>
                <c:pt idx="53">
                  <c:v>-0.000439868192752814</c:v>
                </c:pt>
                <c:pt idx="54">
                  <c:v>-0.000515832006542555</c:v>
                </c:pt>
                <c:pt idx="55">
                  <c:v>-0.000739438462380651</c:v>
                </c:pt>
                <c:pt idx="56">
                  <c:v>-0.000487808378860592</c:v>
                </c:pt>
                <c:pt idx="57">
                  <c:v>-0.000353336967582054</c:v>
                </c:pt>
                <c:pt idx="58">
                  <c:v>-0.000218865556303516</c:v>
                </c:pt>
                <c:pt idx="59">
                  <c:v>0.000582234382333097</c:v>
                </c:pt>
                <c:pt idx="60">
                  <c:v>0.000560722329073148</c:v>
                </c:pt>
                <c:pt idx="61">
                  <c:v>0.000539210275813199</c:v>
                </c:pt>
                <c:pt idx="62">
                  <c:v>0.00047390950776142</c:v>
                </c:pt>
                <c:pt idx="63">
                  <c:v>0.000173161388148664</c:v>
                </c:pt>
                <c:pt idx="64">
                  <c:v>0.000667633592590983</c:v>
                </c:pt>
                <c:pt idx="65">
                  <c:v>0.000779781131653024</c:v>
                </c:pt>
                <c:pt idx="66">
                  <c:v>0.000858254186178136</c:v>
                </c:pt>
                <c:pt idx="67">
                  <c:v>0.00121487200784055</c:v>
                </c:pt>
                <c:pt idx="68">
                  <c:v>0.00157148982950297</c:v>
                </c:pt>
                <c:pt idx="69">
                  <c:v>0.00173917210549511</c:v>
                </c:pt>
                <c:pt idx="70">
                  <c:v>0.00177700374291416</c:v>
                </c:pt>
                <c:pt idx="71">
                  <c:v>0.0018325187448023</c:v>
                </c:pt>
                <c:pt idx="72">
                  <c:v>0.0018686604742344</c:v>
                </c:pt>
                <c:pt idx="73">
                  <c:v>0.00185435134331059</c:v>
                </c:pt>
                <c:pt idx="74">
                  <c:v>0.00184004221238679</c:v>
                </c:pt>
                <c:pt idx="75">
                  <c:v>0.00188341001122068</c:v>
                </c:pt>
                <c:pt idx="76">
                  <c:v>0.00192677781005458</c:v>
                </c:pt>
                <c:pt idx="77">
                  <c:v>0.00192014070146073</c:v>
                </c:pt>
                <c:pt idx="78">
                  <c:v>0.00191350359286688</c:v>
                </c:pt>
                <c:pt idx="79">
                  <c:v>0.00187805387467379</c:v>
                </c:pt>
                <c:pt idx="80">
                  <c:v>0.00200569183329372</c:v>
                </c:pt>
                <c:pt idx="81">
                  <c:v>0.00203823278302648</c:v>
                </c:pt>
                <c:pt idx="82">
                  <c:v>0.00207077373275924</c:v>
                </c:pt>
                <c:pt idx="83">
                  <c:v>0.0028302636611723</c:v>
                </c:pt>
                <c:pt idx="84">
                  <c:v>0.0028933268904187</c:v>
                </c:pt>
                <c:pt idx="85">
                  <c:v>0.00297693439277545</c:v>
                </c:pt>
                <c:pt idx="86">
                  <c:v>0.00291397231179847</c:v>
                </c:pt>
                <c:pt idx="87">
                  <c:v>0.0028510102308215</c:v>
                </c:pt>
                <c:pt idx="88">
                  <c:v>0.00264489560045163</c:v>
                </c:pt>
                <c:pt idx="89">
                  <c:v>0.00272247683330565</c:v>
                </c:pt>
                <c:pt idx="90">
                  <c:v>0.00276831131798534</c:v>
                </c:pt>
                <c:pt idx="91">
                  <c:v>0.00278257303579284</c:v>
                </c:pt>
                <c:pt idx="92">
                  <c:v>0.00262871938075184</c:v>
                </c:pt>
                <c:pt idx="93">
                  <c:v>0.00247486572571085</c:v>
                </c:pt>
                <c:pt idx="94">
                  <c:v>0.00302293719855164</c:v>
                </c:pt>
                <c:pt idx="95">
                  <c:v>0.00300607615862177</c:v>
                </c:pt>
                <c:pt idx="96">
                  <c:v>0.0029892151186919</c:v>
                </c:pt>
                <c:pt idx="97">
                  <c:v>0.00286604279673626</c:v>
                </c:pt>
                <c:pt idx="98">
                  <c:v>0.00277267309640703</c:v>
                </c:pt>
                <c:pt idx="99">
                  <c:v>0.0026793033960778</c:v>
                </c:pt>
                <c:pt idx="100">
                  <c:v>0.00248341197258605</c:v>
                </c:pt>
                <c:pt idx="101">
                  <c:v>0.00205269209827032</c:v>
                </c:pt>
                <c:pt idx="102">
                  <c:v>0.00191257891976843</c:v>
                </c:pt>
                <c:pt idx="103">
                  <c:v>0.0019977968092856</c:v>
                </c:pt>
                <c:pt idx="104">
                  <c:v>0.00208301469880277</c:v>
                </c:pt>
                <c:pt idx="105">
                  <c:v>0.002233682943435</c:v>
                </c:pt>
                <c:pt idx="106">
                  <c:v>0.00228139959998927</c:v>
                </c:pt>
                <c:pt idx="107">
                  <c:v>0.00222936656956071</c:v>
                </c:pt>
                <c:pt idx="108">
                  <c:v>0.00217733353913214</c:v>
                </c:pt>
                <c:pt idx="109">
                  <c:v>0.00221282010644528</c:v>
                </c:pt>
                <c:pt idx="110">
                  <c:v>0.00219352210011159</c:v>
                </c:pt>
                <c:pt idx="111">
                  <c:v>0.00217422409377789</c:v>
                </c:pt>
                <c:pt idx="112">
                  <c:v>0.00172178426281974</c:v>
                </c:pt>
                <c:pt idx="113">
                  <c:v>0.0018231031403783</c:v>
                </c:pt>
                <c:pt idx="114">
                  <c:v>0.00215853701164822</c:v>
                </c:pt>
                <c:pt idx="115">
                  <c:v>0.00231790016043354</c:v>
                </c:pt>
                <c:pt idx="116">
                  <c:v>0.00214042351656619</c:v>
                </c:pt>
                <c:pt idx="117">
                  <c:v>0.00196294687269884</c:v>
                </c:pt>
                <c:pt idx="118">
                  <c:v>0.00191535740889658</c:v>
                </c:pt>
                <c:pt idx="119">
                  <c:v>0.00158298315649672</c:v>
                </c:pt>
                <c:pt idx="120">
                  <c:v>0.00128607376977178</c:v>
                </c:pt>
                <c:pt idx="121">
                  <c:v>0.00119558678959213</c:v>
                </c:pt>
                <c:pt idx="122">
                  <c:v>0.00138343126404968</c:v>
                </c:pt>
                <c:pt idx="123">
                  <c:v>0.00145705324874511</c:v>
                </c:pt>
                <c:pt idx="124">
                  <c:v>0.00153067523344054</c:v>
                </c:pt>
                <c:pt idx="125">
                  <c:v>0.00209409962441403</c:v>
                </c:pt>
                <c:pt idx="126">
                  <c:v>0.00216348888814686</c:v>
                </c:pt>
                <c:pt idx="127">
                  <c:v>0.00210778904459721</c:v>
                </c:pt>
                <c:pt idx="128">
                  <c:v>0.00205208920104757</c:v>
                </c:pt>
                <c:pt idx="129">
                  <c:v>0.00158869047297768</c:v>
                </c:pt>
                <c:pt idx="130">
                  <c:v>0.00187678047495174</c:v>
                </c:pt>
                <c:pt idx="131">
                  <c:v>0.0018470988101649</c:v>
                </c:pt>
                <c:pt idx="132">
                  <c:v>0.00181741714537806</c:v>
                </c:pt>
                <c:pt idx="133">
                  <c:v>0.00167034751647748</c:v>
                </c:pt>
                <c:pt idx="134">
                  <c:v>0.00155430229486765</c:v>
                </c:pt>
                <c:pt idx="135">
                  <c:v>0.00163192427203412</c:v>
                </c:pt>
                <c:pt idx="136">
                  <c:v>0.00174003364132779</c:v>
                </c:pt>
                <c:pt idx="137">
                  <c:v>0.00178752960023769</c:v>
                </c:pt>
                <c:pt idx="138">
                  <c:v>0.00180471885395572</c:v>
                </c:pt>
                <c:pt idx="139">
                  <c:v>0.00166034118367127</c:v>
                </c:pt>
                <c:pt idx="140">
                  <c:v>0.00151596351338682</c:v>
                </c:pt>
                <c:pt idx="141">
                  <c:v>0.00160820968826402</c:v>
                </c:pt>
                <c:pt idx="142">
                  <c:v>0.00202229407311626</c:v>
                </c:pt>
                <c:pt idx="143">
                  <c:v>0.00212374663693532</c:v>
                </c:pt>
                <c:pt idx="144">
                  <c:v>0.00213715513240795</c:v>
                </c:pt>
                <c:pt idx="145">
                  <c:v>0.00213923172405328</c:v>
                </c:pt>
                <c:pt idx="146">
                  <c:v>0.00208173109508206</c:v>
                </c:pt>
                <c:pt idx="147">
                  <c:v>0.00202423046611084</c:v>
                </c:pt>
                <c:pt idx="148">
                  <c:v>0.00190715261652306</c:v>
                </c:pt>
                <c:pt idx="149">
                  <c:v>0.0013455280363114</c:v>
                </c:pt>
                <c:pt idx="150">
                  <c:v>0.00226305441999581</c:v>
                </c:pt>
                <c:pt idx="151">
                  <c:v>0.00227225979058482</c:v>
                </c:pt>
                <c:pt idx="152">
                  <c:v>0.00226534581627802</c:v>
                </c:pt>
                <c:pt idx="153">
                  <c:v>0.00225843184197123</c:v>
                </c:pt>
                <c:pt idx="154">
                  <c:v>0.00222828594267936</c:v>
                </c:pt>
                <c:pt idx="155">
                  <c:v>0.00219814004338749</c:v>
                </c:pt>
                <c:pt idx="156">
                  <c:v>0.0021339864690518</c:v>
                </c:pt>
                <c:pt idx="157">
                  <c:v>0.00206983289471611</c:v>
                </c:pt>
                <c:pt idx="158">
                  <c:v>0.00187822051138502</c:v>
                </c:pt>
                <c:pt idx="159">
                  <c:v>0.00181022367535435</c:v>
                </c:pt>
                <c:pt idx="160">
                  <c:v>0.00207030555395047</c:v>
                </c:pt>
                <c:pt idx="161">
                  <c:v>0.00207028007112961</c:v>
                </c:pt>
                <c:pt idx="162">
                  <c:v>0.00200557338971302</c:v>
                </c:pt>
                <c:pt idx="163">
                  <c:v>0.00194086670829643</c:v>
                </c:pt>
                <c:pt idx="164">
                  <c:v>0.0019942289527085</c:v>
                </c:pt>
                <c:pt idx="165">
                  <c:v>0.00200194904635973</c:v>
                </c:pt>
                <c:pt idx="166">
                  <c:v>0.00200966914001096</c:v>
                </c:pt>
                <c:pt idx="167">
                  <c:v>0.00203733341167568</c:v>
                </c:pt>
                <c:pt idx="168">
                  <c:v>0.00203236757865508</c:v>
                </c:pt>
                <c:pt idx="169">
                  <c:v>0.00202740174563448</c:v>
                </c:pt>
                <c:pt idx="170">
                  <c:v>0.00189372541573351</c:v>
                </c:pt>
                <c:pt idx="171">
                  <c:v>0.00213641730982053</c:v>
                </c:pt>
                <c:pt idx="172">
                  <c:v>0.00216616391315957</c:v>
                </c:pt>
                <c:pt idx="173">
                  <c:v>0.00207431951561366</c:v>
                </c:pt>
                <c:pt idx="174">
                  <c:v>0.00198247511806774</c:v>
                </c:pt>
                <c:pt idx="175">
                  <c:v>0.00176903971963687</c:v>
                </c:pt>
                <c:pt idx="176">
                  <c:v>0.00191625349086573</c:v>
                </c:pt>
                <c:pt idx="177">
                  <c:v>0.00194461055395598</c:v>
                </c:pt>
                <c:pt idx="178">
                  <c:v>0.00195465452528039</c:v>
                </c:pt>
                <c:pt idx="179">
                  <c:v>0.0019646984966048</c:v>
                </c:pt>
                <c:pt idx="180">
                  <c:v>0.00197309233166255</c:v>
                </c:pt>
                <c:pt idx="181">
                  <c:v>0.00194601533947908</c:v>
                </c:pt>
                <c:pt idx="182">
                  <c:v>0.00191893834729561</c:v>
                </c:pt>
                <c:pt idx="183">
                  <c:v>0.00178737924429902</c:v>
                </c:pt>
                <c:pt idx="184">
                  <c:v>0.00165582014130243</c:v>
                </c:pt>
                <c:pt idx="185">
                  <c:v>0.00117526492453715</c:v>
                </c:pt>
                <c:pt idx="186">
                  <c:v>0.00158958548128658</c:v>
                </c:pt>
                <c:pt idx="187">
                  <c:v>0.00159707150890994</c:v>
                </c:pt>
                <c:pt idx="188">
                  <c:v>0.00160455753653331</c:v>
                </c:pt>
                <c:pt idx="189">
                  <c:v>0.00197919348761004</c:v>
                </c:pt>
                <c:pt idx="190">
                  <c:v>0.00197129490750852</c:v>
                </c:pt>
                <c:pt idx="191">
                  <c:v>0.001963396327407</c:v>
                </c:pt>
                <c:pt idx="192">
                  <c:v>0.00188776750467184</c:v>
                </c:pt>
                <c:pt idx="193">
                  <c:v>0.00187526637916172</c:v>
                </c:pt>
                <c:pt idx="194">
                  <c:v>0.00150221610939161</c:v>
                </c:pt>
                <c:pt idx="195">
                  <c:v>0.00148323227389963</c:v>
                </c:pt>
                <c:pt idx="196">
                  <c:v>0.00146424843840766</c:v>
                </c:pt>
                <c:pt idx="197">
                  <c:v>0.00110495149179495</c:v>
                </c:pt>
                <c:pt idx="198">
                  <c:v>0.00131845730224964</c:v>
                </c:pt>
                <c:pt idx="199">
                  <c:v>0.00153196311270432</c:v>
                </c:pt>
                <c:pt idx="200">
                  <c:v>0.00156379483047263</c:v>
                </c:pt>
                <c:pt idx="201">
                  <c:v>0.00147758820080031</c:v>
                </c:pt>
                <c:pt idx="202">
                  <c:v>0.00139138157112799</c:v>
                </c:pt>
                <c:pt idx="203">
                  <c:v>0.00114864318914515</c:v>
                </c:pt>
                <c:pt idx="204">
                  <c:v>0.00122107114490026</c:v>
                </c:pt>
                <c:pt idx="205">
                  <c:v>0.00128513878973536</c:v>
                </c:pt>
                <c:pt idx="206">
                  <c:v>0.00130762314540427</c:v>
                </c:pt>
                <c:pt idx="207">
                  <c:v>0.00124713461815822</c:v>
                </c:pt>
                <c:pt idx="208">
                  <c:v>0.00118664609091216</c:v>
                </c:pt>
                <c:pt idx="209">
                  <c:v>0.00107904336223232</c:v>
                </c:pt>
                <c:pt idx="210">
                  <c:v>0.00100923084601404</c:v>
                </c:pt>
                <c:pt idx="211">
                  <c:v>0.000506280005336876</c:v>
                </c:pt>
                <c:pt idx="212">
                  <c:v>0.000605901286632963</c:v>
                </c:pt>
                <c:pt idx="213">
                  <c:v>0.00114549542962488</c:v>
                </c:pt>
                <c:pt idx="214">
                  <c:v>0.00143774365154289</c:v>
                </c:pt>
                <c:pt idx="215">
                  <c:v>0.00150497619790763</c:v>
                </c:pt>
                <c:pt idx="216">
                  <c:v>0.0014977556625033</c:v>
                </c:pt>
                <c:pt idx="217">
                  <c:v>0.00149053512709897</c:v>
                </c:pt>
                <c:pt idx="218">
                  <c:v>0.00140886150992558</c:v>
                </c:pt>
                <c:pt idx="219">
                  <c:v>0.00108908123126898</c:v>
                </c:pt>
                <c:pt idx="220">
                  <c:v>0.00107506437994208</c:v>
                </c:pt>
                <c:pt idx="221">
                  <c:v>0.000977730753778376</c:v>
                </c:pt>
                <c:pt idx="222">
                  <c:v>0.000880397127614668</c:v>
                </c:pt>
                <c:pt idx="223">
                  <c:v>0.000683410224621418</c:v>
                </c:pt>
                <c:pt idx="224">
                  <c:v>0.00073679827400076</c:v>
                </c:pt>
                <c:pt idx="225">
                  <c:v>0.000712890531228233</c:v>
                </c:pt>
                <c:pt idx="226">
                  <c:v>0.000688982788455705</c:v>
                </c:pt>
                <c:pt idx="227">
                  <c:v>0.000968882847690113</c:v>
                </c:pt>
                <c:pt idx="228">
                  <c:v>0.00108837389415681</c:v>
                </c:pt>
                <c:pt idx="229">
                  <c:v>0.00104386784469186</c:v>
                </c:pt>
                <c:pt idx="230">
                  <c:v>0.000999361795226897</c:v>
                </c:pt>
                <c:pt idx="231">
                  <c:v>0.000892658409455124</c:v>
                </c:pt>
                <c:pt idx="232">
                  <c:v>0.000783464869193466</c:v>
                </c:pt>
                <c:pt idx="233">
                  <c:v>0.000781165931143319</c:v>
                </c:pt>
                <c:pt idx="234">
                  <c:v>0.000611401567532298</c:v>
                </c:pt>
                <c:pt idx="235">
                  <c:v>0.000441637203921278</c:v>
                </c:pt>
                <c:pt idx="236">
                  <c:v>0.000433414497742764</c:v>
                </c:pt>
                <c:pt idx="237">
                  <c:v>0.000425191791564252</c:v>
                </c:pt>
                <c:pt idx="238">
                  <c:v>0.000403977189693171</c:v>
                </c:pt>
                <c:pt idx="239">
                  <c:v>0.00027926209957582</c:v>
                </c:pt>
                <c:pt idx="240">
                  <c:v>0.000518275546298861</c:v>
                </c:pt>
                <c:pt idx="241">
                  <c:v>0.000596275470517298</c:v>
                </c:pt>
                <c:pt idx="242">
                  <c:v>0.000580037338927718</c:v>
                </c:pt>
                <c:pt idx="243">
                  <c:v>0.000563799207338137</c:v>
                </c:pt>
                <c:pt idx="244">
                  <c:v>0.000534215923346104</c:v>
                </c:pt>
                <c:pt idx="245">
                  <c:v>0.000504632639354072</c:v>
                </c:pt>
                <c:pt idx="246">
                  <c:v>0.000439212414463489</c:v>
                </c:pt>
                <c:pt idx="247">
                  <c:v>0.000416534679003388</c:v>
                </c:pt>
                <c:pt idx="248">
                  <c:v>-0.000714139994827177</c:v>
                </c:pt>
                <c:pt idx="249">
                  <c:v>-0.000635533957020402</c:v>
                </c:pt>
                <c:pt idx="250">
                  <c:v>-0.000330150145395898</c:v>
                </c:pt>
                <c:pt idx="251">
                  <c:v>-0.000225825125405368</c:v>
                </c:pt>
                <c:pt idx="252">
                  <c:v>-0.000121500105414837</c:v>
                </c:pt>
                <c:pt idx="253" formatCode="0.00E+00">
                  <c:v>-3.99591169774068E-5</c:v>
                </c:pt>
                <c:pt idx="254" formatCode="0.00E+00">
                  <c:v>4.15818714600234E-5</c:v>
                </c:pt>
                <c:pt idx="255">
                  <c:v>0.000124703763732654</c:v>
                </c:pt>
                <c:pt idx="256" formatCode="0.00E+00">
                  <c:v>5.73832401072071E-5</c:v>
                </c:pt>
                <c:pt idx="257" formatCode="0.00E+00">
                  <c:v>-9.93728351823975E-6</c:v>
                </c:pt>
                <c:pt idx="258">
                  <c:v>-0.000570328408928043</c:v>
                </c:pt>
                <c:pt idx="259">
                  <c:v>-0.000733015782693789</c:v>
                </c:pt>
                <c:pt idx="260">
                  <c:v>-0.000594148365639685</c:v>
                </c:pt>
                <c:pt idx="261">
                  <c:v>-0.000538128768825937</c:v>
                </c:pt>
                <c:pt idx="262">
                  <c:v>-0.000482109172012188</c:v>
                </c:pt>
                <c:pt idx="263">
                  <c:v>-0.000420529556594358</c:v>
                </c:pt>
                <c:pt idx="264">
                  <c:v>-0.000440165754319709</c:v>
                </c:pt>
                <c:pt idx="265">
                  <c:v>-0.000459801952045061</c:v>
                </c:pt>
                <c:pt idx="266">
                  <c:v>-0.000659256065693483</c:v>
                </c:pt>
                <c:pt idx="267">
                  <c:v>-0.000786208192858627</c:v>
                </c:pt>
                <c:pt idx="268">
                  <c:v>-0.000832074165006474</c:v>
                </c:pt>
                <c:pt idx="269">
                  <c:v>-0.000688834596606094</c:v>
                </c:pt>
                <c:pt idx="270">
                  <c:v>-0.000656910509907436</c:v>
                </c:pt>
                <c:pt idx="271">
                  <c:v>-0.000688645187370693</c:v>
                </c:pt>
                <c:pt idx="272">
                  <c:v>-0.00072037986483395</c:v>
                </c:pt>
                <c:pt idx="273">
                  <c:v>-0.00106389898885813</c:v>
                </c:pt>
                <c:pt idx="274">
                  <c:v>-0.00101147115310133</c:v>
                </c:pt>
                <c:pt idx="275">
                  <c:v>-0.000992077064719926</c:v>
                </c:pt>
                <c:pt idx="276">
                  <c:v>-0.000992732202793624</c:v>
                </c:pt>
                <c:pt idx="277">
                  <c:v>-0.00113410292038109</c:v>
                </c:pt>
                <c:pt idx="278">
                  <c:v>-0.00127547363796856</c:v>
                </c:pt>
                <c:pt idx="279">
                  <c:v>-0.00155755993506979</c:v>
                </c:pt>
                <c:pt idx="280">
                  <c:v>-0.00175958703630594</c:v>
                </c:pt>
                <c:pt idx="281">
                  <c:v>-0.00146107784318812</c:v>
                </c:pt>
                <c:pt idx="282">
                  <c:v>-0.00106044087934844</c:v>
                </c:pt>
                <c:pt idx="283">
                  <c:v>-0.00107454895766398</c:v>
                </c:pt>
                <c:pt idx="284">
                  <c:v>-0.00108865703597952</c:v>
                </c:pt>
                <c:pt idx="285">
                  <c:v>-0.00124627572786372</c:v>
                </c:pt>
                <c:pt idx="286">
                  <c:v>-0.00118111808066851</c:v>
                </c:pt>
                <c:pt idx="287">
                  <c:v>-0.000860285349294076</c:v>
                </c:pt>
                <c:pt idx="288">
                  <c:v>-0.000717651263314696</c:v>
                </c:pt>
                <c:pt idx="289">
                  <c:v>-0.000891773601292884</c:v>
                </c:pt>
                <c:pt idx="290">
                  <c:v>-0.00106589593927107</c:v>
                </c:pt>
                <c:pt idx="291">
                  <c:v>-0.000964908935468333</c:v>
                </c:pt>
                <c:pt idx="292">
                  <c:v>-0.000436787477728343</c:v>
                </c:pt>
                <c:pt idx="293">
                  <c:v>-0.000451846592742547</c:v>
                </c:pt>
                <c:pt idx="294">
                  <c:v>-0.000466905707756751</c:v>
                </c:pt>
                <c:pt idx="295">
                  <c:v>-0.000540113770812537</c:v>
                </c:pt>
                <c:pt idx="296">
                  <c:v>-0.000270295337875114</c:v>
                </c:pt>
                <c:pt idx="297">
                  <c:v>-0.000275126442223544</c:v>
                </c:pt>
                <c:pt idx="298">
                  <c:v>-0.000279957546571975</c:v>
                </c:pt>
                <c:pt idx="299">
                  <c:v>-0.000311203788274958</c:v>
                </c:pt>
                <c:pt idx="300" formatCode="0.00E+00">
                  <c:v>-6.20942951723892E-5</c:v>
                </c:pt>
                <c:pt idx="301">
                  <c:v>-0.000121630258706308</c:v>
                </c:pt>
                <c:pt idx="302">
                  <c:v>-0.000181166222240227</c:v>
                </c:pt>
                <c:pt idx="303">
                  <c:v>-0.000400755325673077</c:v>
                </c:pt>
                <c:pt idx="304">
                  <c:v>-0.000343208762148851</c:v>
                </c:pt>
                <c:pt idx="305" formatCode="0.00E+00">
                  <c:v>-8.10676215016011E-5</c:v>
                </c:pt>
                <c:pt idx="306" formatCode="0.00E+00">
                  <c:v>-3.21897919936254E-6</c:v>
                </c:pt>
                <c:pt idx="307" formatCode="0.00E+00">
                  <c:v>-8.7492778415647E-5</c:v>
                </c:pt>
                <c:pt idx="308">
                  <c:v>-0.000171766577631932</c:v>
                </c:pt>
                <c:pt idx="309">
                  <c:v>0.00021895197450796</c:v>
                </c:pt>
                <c:pt idx="310">
                  <c:v>0.00031080901578064</c:v>
                </c:pt>
                <c:pt idx="311">
                  <c:v>0.000402666057053321</c:v>
                </c:pt>
                <c:pt idx="312">
                  <c:v>0.000528506733042335</c:v>
                </c:pt>
                <c:pt idx="313">
                  <c:v>0.00065434740903135</c:v>
                </c:pt>
                <c:pt idx="314">
                  <c:v>0.0010208560158693</c:v>
                </c:pt>
                <c:pt idx="315">
                  <c:v>0.00104618269241077</c:v>
                </c:pt>
                <c:pt idx="316">
                  <c:v>0.00107150936895223</c:v>
                </c:pt>
                <c:pt idx="317">
                  <c:v>0.00107051056101043</c:v>
                </c:pt>
                <c:pt idx="318">
                  <c:v>0.00113447656681242</c:v>
                </c:pt>
                <c:pt idx="319">
                  <c:v>0.0011984425726144</c:v>
                </c:pt>
                <c:pt idx="320">
                  <c:v>0.00128629680915216</c:v>
                </c:pt>
                <c:pt idx="321">
                  <c:v>0.00128762057496938</c:v>
                </c:pt>
                <c:pt idx="322">
                  <c:v>0.00126047244928694</c:v>
                </c:pt>
                <c:pt idx="323">
                  <c:v>0.0012333243236045</c:v>
                </c:pt>
                <c:pt idx="324">
                  <c:v>0.00125417410819592</c:v>
                </c:pt>
                <c:pt idx="325">
                  <c:v>0.00123435501660739</c:v>
                </c:pt>
                <c:pt idx="326">
                  <c:v>0.00121453592501886</c:v>
                </c:pt>
                <c:pt idx="327">
                  <c:v>0.00103219649487726</c:v>
                </c:pt>
                <c:pt idx="328">
                  <c:v>0.00122497133564592</c:v>
                </c:pt>
                <c:pt idx="329">
                  <c:v>0.00130347491569486</c:v>
                </c:pt>
                <c:pt idx="330">
                  <c:v>0.00130945017430673</c:v>
                </c:pt>
                <c:pt idx="331">
                  <c:v>0.00127916127220008</c:v>
                </c:pt>
                <c:pt idx="332">
                  <c:v>0.00124887237009342</c:v>
                </c:pt>
                <c:pt idx="333">
                  <c:v>0.00159296589203667</c:v>
                </c:pt>
                <c:pt idx="334">
                  <c:v>0.0015670434598328</c:v>
                </c:pt>
                <c:pt idx="335">
                  <c:v>0.00154112102762893</c:v>
                </c:pt>
                <c:pt idx="336">
                  <c:v>0.00143850254541935</c:v>
                </c:pt>
                <c:pt idx="337">
                  <c:v>0.00154564708055411</c:v>
                </c:pt>
                <c:pt idx="338">
                  <c:v>0.00159729638588164</c:v>
                </c:pt>
                <c:pt idx="339">
                  <c:v>0.00151341023485583</c:v>
                </c:pt>
                <c:pt idx="340">
                  <c:v>0.00142952408383002</c:v>
                </c:pt>
                <c:pt idx="341">
                  <c:v>0.00118517640995094</c:v>
                </c:pt>
                <c:pt idx="342">
                  <c:v>0.00119734102711938</c:v>
                </c:pt>
                <c:pt idx="343">
                  <c:v>0.00119915142739596</c:v>
                </c:pt>
                <c:pt idx="344">
                  <c:v>0.00114102483377198</c:v>
                </c:pt>
                <c:pt idx="345">
                  <c:v>0.00108289824014799</c:v>
                </c:pt>
                <c:pt idx="346">
                  <c:v>0.00101924889818274</c:v>
                </c:pt>
                <c:pt idx="347">
                  <c:v>0.000689155246312629</c:v>
                </c:pt>
                <c:pt idx="348">
                  <c:v>0.000753647876328321</c:v>
                </c:pt>
                <c:pt idx="349">
                  <c:v>0.000818140506344013</c:v>
                </c:pt>
                <c:pt idx="350">
                  <c:v>0.00104747187580023</c:v>
                </c:pt>
                <c:pt idx="351">
                  <c:v>0.000987546066373549</c:v>
                </c:pt>
                <c:pt idx="352">
                  <c:v>0.000927620256946872</c:v>
                </c:pt>
                <c:pt idx="353">
                  <c:v>0.000806733734115611</c:v>
                </c:pt>
                <c:pt idx="354">
                  <c:v>0.000606130657119012</c:v>
                </c:pt>
                <c:pt idx="355">
                  <c:v>0.000706560380845608</c:v>
                </c:pt>
                <c:pt idx="356">
                  <c:v>0.000689550496294599</c:v>
                </c:pt>
                <c:pt idx="357">
                  <c:v>0.00067254061174359</c:v>
                </c:pt>
                <c:pt idx="358" formatCode="0.00E+00">
                  <c:v>7.87433484258164E-5</c:v>
                </c:pt>
                <c:pt idx="359" formatCode="0.00E+00">
                  <c:v>4.07143946517228E-5</c:v>
                </c:pt>
                <c:pt idx="360" formatCode="0.00E+00">
                  <c:v>2.68544087762971E-6</c:v>
                </c:pt>
                <c:pt idx="361" formatCode="0.00E+00">
                  <c:v>-6.75402186073071E-5</c:v>
                </c:pt>
                <c:pt idx="362">
                  <c:v>0.00010008644219997</c:v>
                </c:pt>
                <c:pt idx="363">
                  <c:v>0.000134583800323991</c:v>
                </c:pt>
                <c:pt idx="364">
                  <c:v>0.000169081158448012</c:v>
                </c:pt>
                <c:pt idx="365">
                  <c:v>0.000419867549795401</c:v>
                </c:pt>
                <c:pt idx="366">
                  <c:v>0.00066401517714524</c:v>
                </c:pt>
                <c:pt idx="367">
                  <c:v>0.000687996692367144</c:v>
                </c:pt>
                <c:pt idx="368">
                  <c:v>0.000690575013610697</c:v>
                </c:pt>
                <c:pt idx="369">
                  <c:v>0.000605254800170047</c:v>
                </c:pt>
                <c:pt idx="370">
                  <c:v>0.000519934586729397</c:v>
                </c:pt>
                <c:pt idx="371">
                  <c:v>0.000346715838604545</c:v>
                </c:pt>
                <c:pt idx="372" formatCode="0.00E+00">
                  <c:v>7.62980853314665E-5</c:v>
                </c:pt>
                <c:pt idx="373">
                  <c:v>0.000371925559684471</c:v>
                </c:pt>
                <c:pt idx="374">
                  <c:v>0.000350867751426349</c:v>
                </c:pt>
                <c:pt idx="375">
                  <c:v>0.000329809943168226</c:v>
                </c:pt>
                <c:pt idx="376">
                  <c:v>0.000107976353372099</c:v>
                </c:pt>
                <c:pt idx="377">
                  <c:v>-0.000168763729113704</c:v>
                </c:pt>
                <c:pt idx="378">
                  <c:v>0.000417942336792897</c:v>
                </c:pt>
                <c:pt idx="379">
                  <c:v>0.000448158628247188</c:v>
                </c:pt>
                <c:pt idx="380">
                  <c:v>0.000460927231316117</c:v>
                </c:pt>
                <c:pt idx="381">
                  <c:v>0.000473695834385047</c:v>
                </c:pt>
                <c:pt idx="382">
                  <c:v>0.000541508576799718</c:v>
                </c:pt>
                <c:pt idx="383">
                  <c:v>0.000564785454815065</c:v>
                </c:pt>
                <c:pt idx="384">
                  <c:v>0.000539125666871284</c:v>
                </c:pt>
                <c:pt idx="385">
                  <c:v>0.000513465878927503</c:v>
                </c:pt>
                <c:pt idx="386">
                  <c:v>0.000438869425024594</c:v>
                </c:pt>
                <c:pt idx="387">
                  <c:v>0.000695621263360652</c:v>
                </c:pt>
                <c:pt idx="388">
                  <c:v>0.000866838706632863</c:v>
                </c:pt>
                <c:pt idx="389">
                  <c:v>0.000924444364934964</c:v>
                </c:pt>
                <c:pt idx="390">
                  <c:v>0.000845604422383542</c:v>
                </c:pt>
                <c:pt idx="391">
                  <c:v>0.00076676447983212</c:v>
                </c:pt>
                <c:pt idx="392">
                  <c:v>0.000710698248857781</c:v>
                </c:pt>
                <c:pt idx="393">
                  <c:v>0.000654632017883441</c:v>
                </c:pt>
                <c:pt idx="394">
                  <c:v>0.000814477080595236</c:v>
                </c:pt>
                <c:pt idx="395">
                  <c:v>0.000768481587267734</c:v>
                </c:pt>
                <c:pt idx="396">
                  <c:v>0.000722486093940231</c:v>
                </c:pt>
                <c:pt idx="397">
                  <c:v>0.00062480462382717</c:v>
                </c:pt>
                <c:pt idx="398">
                  <c:v>0.000983976150826279</c:v>
                </c:pt>
                <c:pt idx="399">
                  <c:v>0.00109192660532605</c:v>
                </c:pt>
                <c:pt idx="400">
                  <c:v>0.00107426652357615</c:v>
                </c:pt>
                <c:pt idx="401">
                  <c:v>0.00105660644182625</c:v>
                </c:pt>
                <c:pt idx="402">
                  <c:v>0.000946570523623857</c:v>
                </c:pt>
                <c:pt idx="403">
                  <c:v>0.000944722520001574</c:v>
                </c:pt>
                <c:pt idx="404">
                  <c:v>0.00118971511672517</c:v>
                </c:pt>
                <c:pt idx="405">
                  <c:v>0.00122365951198417</c:v>
                </c:pt>
                <c:pt idx="406">
                  <c:v>0.00125760390724317</c:v>
                </c:pt>
                <c:pt idx="407">
                  <c:v>0.00147184159011239</c:v>
                </c:pt>
                <c:pt idx="408">
                  <c:v>0.00147125254821767</c:v>
                </c:pt>
                <c:pt idx="409">
                  <c:v>0.00147066350632295</c:v>
                </c:pt>
                <c:pt idx="410">
                  <c:v>0.00148120301497875</c:v>
                </c:pt>
                <c:pt idx="411">
                  <c:v>0.00161692435124931</c:v>
                </c:pt>
                <c:pt idx="412">
                  <c:v>0.00181250025816999</c:v>
                </c:pt>
                <c:pt idx="413">
                  <c:v>0.00171105392169032</c:v>
                </c:pt>
                <c:pt idx="414">
                  <c:v>0.00160960758521066</c:v>
                </c:pt>
                <c:pt idx="415">
                  <c:v>0.00134329324864675</c:v>
                </c:pt>
                <c:pt idx="416">
                  <c:v>0.00151818407905372</c:v>
                </c:pt>
                <c:pt idx="417">
                  <c:v>0.00158207572835656</c:v>
                </c:pt>
                <c:pt idx="418">
                  <c:v>0.00155669547515974</c:v>
                </c:pt>
                <c:pt idx="419">
                  <c:v>0.00153131522196291</c:v>
                </c:pt>
                <c:pt idx="420">
                  <c:v>0.00188665922857296</c:v>
                </c:pt>
                <c:pt idx="421">
                  <c:v>0.00195493017095942</c:v>
                </c:pt>
                <c:pt idx="422">
                  <c:v>0.00198124761156882</c:v>
                </c:pt>
                <c:pt idx="423">
                  <c:v>0.00200756505217822</c:v>
                </c:pt>
                <c:pt idx="424">
                  <c:v>0.00201630235291758</c:v>
                </c:pt>
                <c:pt idx="425">
                  <c:v>0.00220168216907935</c:v>
                </c:pt>
                <c:pt idx="426">
                  <c:v>0.00226050259431695</c:v>
                </c:pt>
                <c:pt idx="427">
                  <c:v>0.00231932301955454</c:v>
                </c:pt>
                <c:pt idx="428">
                  <c:v>0.00241624881288933</c:v>
                </c:pt>
                <c:pt idx="429">
                  <c:v>0.00236815452411484</c:v>
                </c:pt>
                <c:pt idx="430">
                  <c:v>0.00232006023534035</c:v>
                </c:pt>
                <c:pt idx="431">
                  <c:v>0.00239522546353216</c:v>
                </c:pt>
                <c:pt idx="432">
                  <c:v>0.00239316786588948</c:v>
                </c:pt>
                <c:pt idx="433">
                  <c:v>0.00220998232863053</c:v>
                </c:pt>
                <c:pt idx="434">
                  <c:v>0.00202679679137158</c:v>
                </c:pt>
                <c:pt idx="435">
                  <c:v>0.00197657532589645</c:v>
                </c:pt>
                <c:pt idx="436">
                  <c:v>0.00192635386042133</c:v>
                </c:pt>
                <c:pt idx="437">
                  <c:v>0.00180955333535634</c:v>
                </c:pt>
                <c:pt idx="438">
                  <c:v>0.00202890834221519</c:v>
                </c:pt>
                <c:pt idx="439">
                  <c:v>0.00202279457280934</c:v>
                </c:pt>
                <c:pt idx="440">
                  <c:v>0.00201668080340349</c:v>
                </c:pt>
                <c:pt idx="441">
                  <c:v>0.00188295480053477</c:v>
                </c:pt>
                <c:pt idx="442">
                  <c:v>0.00205422500546057</c:v>
                </c:pt>
                <c:pt idx="443">
                  <c:v>0.00207157072907292</c:v>
                </c:pt>
                <c:pt idx="444">
                  <c:v>0.00205998525113427</c:v>
                </c:pt>
                <c:pt idx="445">
                  <c:v>0.00204839977319563</c:v>
                </c:pt>
                <c:pt idx="446">
                  <c:v>0.00195038394054171</c:v>
                </c:pt>
                <c:pt idx="447">
                  <c:v>0.00182588456117756</c:v>
                </c:pt>
                <c:pt idx="448">
                  <c:v>0.0015896445050709</c:v>
                </c:pt>
                <c:pt idx="449">
                  <c:v>0.00135340444896424</c:v>
                </c:pt>
                <c:pt idx="450">
                  <c:v>0.000882986374310375</c:v>
                </c:pt>
                <c:pt idx="451">
                  <c:v>0.00113056415784226</c:v>
                </c:pt>
                <c:pt idx="452">
                  <c:v>0.00121063042857332</c:v>
                </c:pt>
                <c:pt idx="453">
                  <c:v>0.00119013894207029</c:v>
                </c:pt>
                <c:pt idx="454">
                  <c:v>0.00116964745556726</c:v>
                </c:pt>
                <c:pt idx="455">
                  <c:v>0.00104859821183014</c:v>
                </c:pt>
                <c:pt idx="456">
                  <c:v>0.000473778051167916</c:v>
                </c:pt>
                <c:pt idx="457">
                  <c:v>0.000273085412517703</c:v>
                </c:pt>
                <c:pt idx="458">
                  <c:v>0.000176769085069226</c:v>
                </c:pt>
                <c:pt idx="459" formatCode="0.00E+00">
                  <c:v>8.04527576207483E-5</c:v>
                </c:pt>
                <c:pt idx="460" formatCode="0.00E+00">
                  <c:v>9.44080399322119E-6</c:v>
                </c:pt>
                <c:pt idx="461">
                  <c:v>-0.000361980469134932</c:v>
                </c:pt>
                <c:pt idx="462">
                  <c:v>-0.000498354035004399</c:v>
                </c:pt>
                <c:pt idx="463">
                  <c:v>-0.000606229243463753</c:v>
                </c:pt>
                <c:pt idx="464">
                  <c:v>-0.000714104451923106</c:v>
                </c:pt>
                <c:pt idx="465">
                  <c:v>-0.000989830145380987</c:v>
                </c:pt>
                <c:pt idx="466">
                  <c:v>-0.00147571733002296</c:v>
                </c:pt>
                <c:pt idx="467">
                  <c:v>-0.00104328158125957</c:v>
                </c:pt>
                <c:pt idx="468">
                  <c:v>-0.00106035328624331</c:v>
                </c:pt>
                <c:pt idx="469">
                  <c:v>-0.00107742499122705</c:v>
                </c:pt>
                <c:pt idx="470">
                  <c:v>-0.00112614793062888</c:v>
                </c:pt>
                <c:pt idx="471">
                  <c:v>-0.00127595386291924</c:v>
                </c:pt>
                <c:pt idx="472">
                  <c:v>-0.00142575979520961</c:v>
                </c:pt>
                <c:pt idx="473">
                  <c:v>-0.00175573940598762</c:v>
                </c:pt>
                <c:pt idx="474">
                  <c:v>-0.00220706581702066</c:v>
                </c:pt>
                <c:pt idx="475">
                  <c:v>-0.00198459564273017</c:v>
                </c:pt>
                <c:pt idx="476">
                  <c:v>-0.00204733454945364</c:v>
                </c:pt>
                <c:pt idx="477">
                  <c:v>-0.00211007345617711</c:v>
                </c:pt>
                <c:pt idx="478">
                  <c:v>-0.00245047120885702</c:v>
                </c:pt>
                <c:pt idx="479">
                  <c:v>-0.00275036187530155</c:v>
                </c:pt>
                <c:pt idx="480">
                  <c:v>-0.00234261337506145</c:v>
                </c:pt>
                <c:pt idx="481">
                  <c:v>-0.00229215464661267</c:v>
                </c:pt>
                <c:pt idx="482">
                  <c:v>-0.00227176504855244</c:v>
                </c:pt>
                <c:pt idx="483">
                  <c:v>-0.00249986649281999</c:v>
                </c:pt>
                <c:pt idx="484">
                  <c:v>-0.00272796793708753</c:v>
                </c:pt>
                <c:pt idx="485">
                  <c:v>-0.00349652352415308</c:v>
                </c:pt>
                <c:pt idx="486">
                  <c:v>-0.0037871315749281</c:v>
                </c:pt>
                <c:pt idx="487">
                  <c:v>-0.00315050210076777</c:v>
                </c:pt>
                <c:pt idx="488">
                  <c:v>-0.0031179085789699</c:v>
                </c:pt>
                <c:pt idx="489">
                  <c:v>-0.00308531505717202</c:v>
                </c:pt>
                <c:pt idx="490">
                  <c:v>-0.00316461892487832</c:v>
                </c:pt>
                <c:pt idx="491">
                  <c:v>-0.00324392279258462</c:v>
                </c:pt>
                <c:pt idx="492">
                  <c:v>-0.0035538952997128</c:v>
                </c:pt>
                <c:pt idx="493">
                  <c:v>-0.003560041932816</c:v>
                </c:pt>
                <c:pt idx="494">
                  <c:v>-0.00356178815517163</c:v>
                </c:pt>
                <c:pt idx="495">
                  <c:v>-0.00358459786548593</c:v>
                </c:pt>
                <c:pt idx="496">
                  <c:v>-0.00360740757580023</c:v>
                </c:pt>
                <c:pt idx="497">
                  <c:v>-0.00427821777082918</c:v>
                </c:pt>
                <c:pt idx="498">
                  <c:v>-0.00400869021863717</c:v>
                </c:pt>
                <c:pt idx="499">
                  <c:v>-0.00333534146943078</c:v>
                </c:pt>
                <c:pt idx="500">
                  <c:v>-0.00327612588451707</c:v>
                </c:pt>
                <c:pt idx="501">
                  <c:v>-0.00331248067987762</c:v>
                </c:pt>
                <c:pt idx="502">
                  <c:v>-0.00334883547523817</c:v>
                </c:pt>
                <c:pt idx="503">
                  <c:v>-0.00357616703474767</c:v>
                </c:pt>
                <c:pt idx="504">
                  <c:v>-0.00361419722789168</c:v>
                </c:pt>
                <c:pt idx="505">
                  <c:v>-0.00359004507960638</c:v>
                </c:pt>
                <c:pt idx="506">
                  <c:v>-0.00360811717000138</c:v>
                </c:pt>
                <c:pt idx="507">
                  <c:v>-0.00362618926039638</c:v>
                </c:pt>
                <c:pt idx="508">
                  <c:v>-0.00344892777341187</c:v>
                </c:pt>
                <c:pt idx="509">
                  <c:v>-0.00339049454906198</c:v>
                </c:pt>
                <c:pt idx="510">
                  <c:v>-0.0034321046536129</c:v>
                </c:pt>
                <c:pt idx="511">
                  <c:v>-0.00347371475816382</c:v>
                </c:pt>
                <c:pt idx="512">
                  <c:v>-0.00375469995833781</c:v>
                </c:pt>
                <c:pt idx="513">
                  <c:v>-0.00403568515851179</c:v>
                </c:pt>
                <c:pt idx="514">
                  <c:v>-0.00453950360024262</c:v>
                </c:pt>
                <c:pt idx="515">
                  <c:v>-0.00410197186838612</c:v>
                </c:pt>
                <c:pt idx="516">
                  <c:v>-0.00399429169966483</c:v>
                </c:pt>
                <c:pt idx="517">
                  <c:v>-0.00361739691338657</c:v>
                </c:pt>
                <c:pt idx="518">
                  <c:v>-0.00353145279015303</c:v>
                </c:pt>
                <c:pt idx="519">
                  <c:v>-0.00366971168022429</c:v>
                </c:pt>
                <c:pt idx="520">
                  <c:v>-0.00380797057029555</c:v>
                </c:pt>
                <c:pt idx="521">
                  <c:v>-0.00363077787491929</c:v>
                </c:pt>
                <c:pt idx="522">
                  <c:v>-0.00355340014347966</c:v>
                </c:pt>
                <c:pt idx="523">
                  <c:v>-0.0035816727660449</c:v>
                </c:pt>
                <c:pt idx="524">
                  <c:v>-0.00360994538861014</c:v>
                </c:pt>
                <c:pt idx="525">
                  <c:v>-0.00360634061421337</c:v>
                </c:pt>
                <c:pt idx="526">
                  <c:v>-0.00360273583981661</c:v>
                </c:pt>
                <c:pt idx="527">
                  <c:v>-0.0034264739454865</c:v>
                </c:pt>
                <c:pt idx="528">
                  <c:v>-0.00335939563893708</c:v>
                </c:pt>
                <c:pt idx="529">
                  <c:v>-0.00329231733238766</c:v>
                </c:pt>
                <c:pt idx="530">
                  <c:v>-0.00339190705335182</c:v>
                </c:pt>
                <c:pt idx="531">
                  <c:v>-0.00349149677431599</c:v>
                </c:pt>
                <c:pt idx="532">
                  <c:v>-0.00371001452629067</c:v>
                </c:pt>
                <c:pt idx="533">
                  <c:v>-0.00427819916511413</c:v>
                </c:pt>
                <c:pt idx="534">
                  <c:v>-0.00374116861316141</c:v>
                </c:pt>
                <c:pt idx="535">
                  <c:v>-0.00342894173310747</c:v>
                </c:pt>
                <c:pt idx="536">
                  <c:v>-0.00342873746936433</c:v>
                </c:pt>
                <c:pt idx="537">
                  <c:v>-0.00343608586800591</c:v>
                </c:pt>
                <c:pt idx="538">
                  <c:v>-0.00344343426664748</c:v>
                </c:pt>
                <c:pt idx="539">
                  <c:v>-0.00354700278439642</c:v>
                </c:pt>
                <c:pt idx="540">
                  <c:v>-0.00366476063261287</c:v>
                </c:pt>
                <c:pt idx="541">
                  <c:v>-0.00378251848082931</c:v>
                </c:pt>
                <c:pt idx="542">
                  <c:v>-0.00387381419666299</c:v>
                </c:pt>
                <c:pt idx="543">
                  <c:v>-0.00396510991249666</c:v>
                </c:pt>
                <c:pt idx="544">
                  <c:v>-0.00393827905006012</c:v>
                </c:pt>
                <c:pt idx="545">
                  <c:v>-0.00378065404717992</c:v>
                </c:pt>
                <c:pt idx="546">
                  <c:v>-0.00362302904429971</c:v>
                </c:pt>
                <c:pt idx="547">
                  <c:v>-0.00364087804531323</c:v>
                </c:pt>
                <c:pt idx="548">
                  <c:v>-0.00365872704632674</c:v>
                </c:pt>
                <c:pt idx="549">
                  <c:v>-0.00377561369770241</c:v>
                </c:pt>
                <c:pt idx="550">
                  <c:v>-0.00390003487348191</c:v>
                </c:pt>
                <c:pt idx="551">
                  <c:v>-0.00402445604926141</c:v>
                </c:pt>
                <c:pt idx="552">
                  <c:v>-0.00428006730686454</c:v>
                </c:pt>
                <c:pt idx="553">
                  <c:v>-0.00368985334972766</c:v>
                </c:pt>
                <c:pt idx="554">
                  <c:v>-0.00369075585266468</c:v>
                </c:pt>
                <c:pt idx="555">
                  <c:v>-0.0036916583556017</c:v>
                </c:pt>
                <c:pt idx="556">
                  <c:v>-0.00344245153357436</c:v>
                </c:pt>
                <c:pt idx="557">
                  <c:v>-0.00341655859853204</c:v>
                </c:pt>
                <c:pt idx="558">
                  <c:v>-0.003480990321634</c:v>
                </c:pt>
                <c:pt idx="559">
                  <c:v>-0.00354542204473596</c:v>
                </c:pt>
                <c:pt idx="560">
                  <c:v>-0.00392578398826508</c:v>
                </c:pt>
                <c:pt idx="561">
                  <c:v>-0.00415504109146082</c:v>
                </c:pt>
                <c:pt idx="562">
                  <c:v>-0.00438429819465656</c:v>
                </c:pt>
                <c:pt idx="563">
                  <c:v>-0.00423239328098956</c:v>
                </c:pt>
                <c:pt idx="564">
                  <c:v>-0.00416579050384632</c:v>
                </c:pt>
                <c:pt idx="565">
                  <c:v>-0.00409918772670308</c:v>
                </c:pt>
                <c:pt idx="566">
                  <c:v>-0.00415162636822566</c:v>
                </c:pt>
                <c:pt idx="567">
                  <c:v>-0.00420406500974823</c:v>
                </c:pt>
                <c:pt idx="568">
                  <c:v>-0.00443877592515861</c:v>
                </c:pt>
                <c:pt idx="569">
                  <c:v>-0.0046243543520328</c:v>
                </c:pt>
                <c:pt idx="570">
                  <c:v>-0.00479666775941773</c:v>
                </c:pt>
                <c:pt idx="571">
                  <c:v>-0.00496898116680266</c:v>
                </c:pt>
                <c:pt idx="572">
                  <c:v>-0.00516962167980562</c:v>
                </c:pt>
                <c:pt idx="573">
                  <c:v>-0.00509095819252048</c:v>
                </c:pt>
                <c:pt idx="574">
                  <c:v>-0.00501229470523533</c:v>
                </c:pt>
                <c:pt idx="575">
                  <c:v>-0.00476891735513599</c:v>
                </c:pt>
                <c:pt idx="576">
                  <c:v>-0.00466476056983664</c:v>
                </c:pt>
                <c:pt idx="577">
                  <c:v>-0.00456060378453729</c:v>
                </c:pt>
                <c:pt idx="578">
                  <c:v>-0.0045256096214014</c:v>
                </c:pt>
                <c:pt idx="579">
                  <c:v>-0.00455626052705315</c:v>
                </c:pt>
                <c:pt idx="580">
                  <c:v>-0.0045869114327049</c:v>
                </c:pt>
                <c:pt idx="581">
                  <c:v>-0.00498319781927802</c:v>
                </c:pt>
                <c:pt idx="582">
                  <c:v>-0.0045521084067173</c:v>
                </c:pt>
                <c:pt idx="583">
                  <c:v>-0.00455332053895333</c:v>
                </c:pt>
                <c:pt idx="584">
                  <c:v>-0.00455453267118936</c:v>
                </c:pt>
                <c:pt idx="585">
                  <c:v>-0.00453569924427041</c:v>
                </c:pt>
                <c:pt idx="586">
                  <c:v>-0.00455557296719987</c:v>
                </c:pt>
                <c:pt idx="587">
                  <c:v>-0.00457544669012933</c:v>
                </c:pt>
                <c:pt idx="588">
                  <c:v>-0.00458528810213776</c:v>
                </c:pt>
                <c:pt idx="589">
                  <c:v>-0.00457684432724414</c:v>
                </c:pt>
                <c:pt idx="590">
                  <c:v>-0.00465574978022547</c:v>
                </c:pt>
                <c:pt idx="591">
                  <c:v>-0.00473465523320679</c:v>
                </c:pt>
                <c:pt idx="592">
                  <c:v>-0.00500369456405998</c:v>
                </c:pt>
                <c:pt idx="593">
                  <c:v>-0.00482481969098694</c:v>
                </c:pt>
                <c:pt idx="594">
                  <c:v>-0.00476264055712996</c:v>
                </c:pt>
                <c:pt idx="595">
                  <c:v>-0.00479365176079501</c:v>
                </c:pt>
                <c:pt idx="596">
                  <c:v>-0.00482466296446006</c:v>
                </c:pt>
                <c:pt idx="597">
                  <c:v>-0.00477847309271491</c:v>
                </c:pt>
                <c:pt idx="598">
                  <c:v>-0.00476431879005167</c:v>
                </c:pt>
                <c:pt idx="599">
                  <c:v>-0.00501596220987422</c:v>
                </c:pt>
                <c:pt idx="600">
                  <c:v>-0.00526760562969676</c:v>
                </c:pt>
                <c:pt idx="601">
                  <c:v>-0.00546944037698475</c:v>
                </c:pt>
                <c:pt idx="602">
                  <c:v>-0.00509238387106924</c:v>
                </c:pt>
                <c:pt idx="603">
                  <c:v>-0.00490933392933747</c:v>
                </c:pt>
                <c:pt idx="604">
                  <c:v>-0.00495086495988299</c:v>
                </c:pt>
                <c:pt idx="605">
                  <c:v>-0.00499239599042851</c:v>
                </c:pt>
                <c:pt idx="606">
                  <c:v>-0.00525850799325131</c:v>
                </c:pt>
                <c:pt idx="607">
                  <c:v>-0.00525371786494268</c:v>
                </c:pt>
                <c:pt idx="608">
                  <c:v>-0.00533995844980631</c:v>
                </c:pt>
                <c:pt idx="609">
                  <c:v>-0.00542619903466994</c:v>
                </c:pt>
                <c:pt idx="610">
                  <c:v>-0.00560662567966772</c:v>
                </c:pt>
                <c:pt idx="611">
                  <c:v>-0.00563285445414352</c:v>
                </c:pt>
                <c:pt idx="612">
                  <c:v>-0.00575711688313098</c:v>
                </c:pt>
                <c:pt idx="613">
                  <c:v>-0.00588137931211843</c:v>
                </c:pt>
                <c:pt idx="614">
                  <c:v>-0.00601871705127122</c:v>
                </c:pt>
                <c:pt idx="615">
                  <c:v>-0.00598354439318545</c:v>
                </c:pt>
                <c:pt idx="616">
                  <c:v>-0.00599828624064598</c:v>
                </c:pt>
                <c:pt idx="617">
                  <c:v>-0.0060130280881065</c:v>
                </c:pt>
                <c:pt idx="618">
                  <c:v>-0.00620448010415075</c:v>
                </c:pt>
                <c:pt idx="619">
                  <c:v>-0.00601437234385398</c:v>
                </c:pt>
                <c:pt idx="620">
                  <c:v>-0.00587756781581761</c:v>
                </c:pt>
                <c:pt idx="621">
                  <c:v>-0.00574746569909209</c:v>
                </c:pt>
                <c:pt idx="622">
                  <c:v>-0.00577444923540492</c:v>
                </c:pt>
                <c:pt idx="623">
                  <c:v>-0.00580143277171774</c:v>
                </c:pt>
                <c:pt idx="624">
                  <c:v>-0.00612289204930119</c:v>
                </c:pt>
                <c:pt idx="625">
                  <c:v>-0.00640185056555691</c:v>
                </c:pt>
                <c:pt idx="626">
                  <c:v>-0.00652472230217304</c:v>
                </c:pt>
                <c:pt idx="627">
                  <c:v>-0.00664759403878917</c:v>
                </c:pt>
                <c:pt idx="628">
                  <c:v>-0.00680614522480684</c:v>
                </c:pt>
                <c:pt idx="629">
                  <c:v>-0.00654548445494894</c:v>
                </c:pt>
                <c:pt idx="630">
                  <c:v>-0.00652780313175707</c:v>
                </c:pt>
                <c:pt idx="631">
                  <c:v>-0.00660225144383619</c:v>
                </c:pt>
                <c:pt idx="632">
                  <c:v>-0.00667669975591531</c:v>
                </c:pt>
                <c:pt idx="633">
                  <c:v>-0.00717621027928608</c:v>
                </c:pt>
                <c:pt idx="634">
                  <c:v>-0.00707270963406683</c:v>
                </c:pt>
                <c:pt idx="635">
                  <c:v>-0.00697210128536233</c:v>
                </c:pt>
                <c:pt idx="636">
                  <c:v>-0.00697775377867034</c:v>
                </c:pt>
                <c:pt idx="637">
                  <c:v>-0.00698340627197834</c:v>
                </c:pt>
                <c:pt idx="638">
                  <c:v>-0.00701513611202007</c:v>
                </c:pt>
                <c:pt idx="639">
                  <c:v>-0.00660752529150965</c:v>
                </c:pt>
                <c:pt idx="640">
                  <c:v>-0.00651357535096962</c:v>
                </c:pt>
                <c:pt idx="641">
                  <c:v>-0.00655250924452651</c:v>
                </c:pt>
                <c:pt idx="642">
                  <c:v>-0.00659144313808339</c:v>
                </c:pt>
                <c:pt idx="643">
                  <c:v>-0.00720845543671453</c:v>
                </c:pt>
                <c:pt idx="644">
                  <c:v>-0.00732714016587471</c:v>
                </c:pt>
                <c:pt idx="645">
                  <c:v>-0.00731545334286033</c:v>
                </c:pt>
                <c:pt idx="646">
                  <c:v>-0.0073740242109991</c:v>
                </c:pt>
                <c:pt idx="647">
                  <c:v>-0.00743259507913788</c:v>
                </c:pt>
                <c:pt idx="648">
                  <c:v>-0.00722501922634337</c:v>
                </c:pt>
                <c:pt idx="649">
                  <c:v>-0.00705098337544638</c:v>
                </c:pt>
                <c:pt idx="650">
                  <c:v>-0.00703482135935575</c:v>
                </c:pt>
                <c:pt idx="651">
                  <c:v>-0.00709223329565218</c:v>
                </c:pt>
                <c:pt idx="652">
                  <c:v>-0.00714964523194862</c:v>
                </c:pt>
                <c:pt idx="653">
                  <c:v>-0.00728063112063212</c:v>
                </c:pt>
                <c:pt idx="654">
                  <c:v>-0.00753057692851691</c:v>
                </c:pt>
                <c:pt idx="655">
                  <c:v>-0.00747944641096151</c:v>
                </c:pt>
                <c:pt idx="656">
                  <c:v>-0.00747228398751977</c:v>
                </c:pt>
                <c:pt idx="657">
                  <c:v>-0.00746512156407804</c:v>
                </c:pt>
                <c:pt idx="658">
                  <c:v>-0.00742938279437686</c:v>
                </c:pt>
                <c:pt idx="659">
                  <c:v>-0.00742051071873215</c:v>
                </c:pt>
                <c:pt idx="660">
                  <c:v>-0.00755885397926166</c:v>
                </c:pt>
                <c:pt idx="661">
                  <c:v>-0.00769719723979117</c:v>
                </c:pt>
                <c:pt idx="662">
                  <c:v>-0.00790694576698133</c:v>
                </c:pt>
                <c:pt idx="663">
                  <c:v>-0.00843914881407876</c:v>
                </c:pt>
                <c:pt idx="664">
                  <c:v>-0.00865637874965223</c:v>
                </c:pt>
                <c:pt idx="665">
                  <c:v>-0.00843695544347555</c:v>
                </c:pt>
                <c:pt idx="666">
                  <c:v>-0.00791426179781557</c:v>
                </c:pt>
                <c:pt idx="667">
                  <c:v>-0.00799713777730354</c:v>
                </c:pt>
                <c:pt idx="668">
                  <c:v>-0.0080800137567915</c:v>
                </c:pt>
                <c:pt idx="669">
                  <c:v>-0.00831668658218488</c:v>
                </c:pt>
                <c:pt idx="670">
                  <c:v>-0.00828522656678918</c:v>
                </c:pt>
                <c:pt idx="671">
                  <c:v>-0.00817524044286717</c:v>
                </c:pt>
                <c:pt idx="672">
                  <c:v>-0.00814937017719196</c:v>
                </c:pt>
                <c:pt idx="673">
                  <c:v>-0.00823081598434161</c:v>
                </c:pt>
                <c:pt idx="674">
                  <c:v>-0.00831226179149125</c:v>
                </c:pt>
                <c:pt idx="675">
                  <c:v>-0.00837112968341403</c:v>
                </c:pt>
                <c:pt idx="676">
                  <c:v>-0.0084299975753368</c:v>
                </c:pt>
                <c:pt idx="677">
                  <c:v>-0.00866146622470341</c:v>
                </c:pt>
                <c:pt idx="678">
                  <c:v>-0.00853290292400576</c:v>
                </c:pt>
                <c:pt idx="679">
                  <c:v>-0.00852195167115454</c:v>
                </c:pt>
                <c:pt idx="680">
                  <c:v>-0.00866296415210332</c:v>
                </c:pt>
                <c:pt idx="681">
                  <c:v>-0.00880397663305211</c:v>
                </c:pt>
                <c:pt idx="682">
                  <c:v>-0.00824507824309483</c:v>
                </c:pt>
                <c:pt idx="683">
                  <c:v>-0.0081029286156893</c:v>
                </c:pt>
                <c:pt idx="684">
                  <c:v>-0.00799887822138468</c:v>
                </c:pt>
                <c:pt idx="685">
                  <c:v>-0.00808451650466392</c:v>
                </c:pt>
                <c:pt idx="686">
                  <c:v>-0.00817015478794315</c:v>
                </c:pt>
                <c:pt idx="687">
                  <c:v>-0.00839013229646101</c:v>
                </c:pt>
                <c:pt idx="688">
                  <c:v>-0.00843495949336321</c:v>
                </c:pt>
                <c:pt idx="689">
                  <c:v>-0.00854555166890626</c:v>
                </c:pt>
                <c:pt idx="690">
                  <c:v>-0.00865614384444932</c:v>
                </c:pt>
                <c:pt idx="691">
                  <c:v>-0.00851135918695816</c:v>
                </c:pt>
                <c:pt idx="692">
                  <c:v>-0.0085048448244397</c:v>
                </c:pt>
                <c:pt idx="693">
                  <c:v>-0.00837779080817974</c:v>
                </c:pt>
                <c:pt idx="694">
                  <c:v>-0.00823855961568886</c:v>
                </c:pt>
                <c:pt idx="695">
                  <c:v>-0.00799258923706904</c:v>
                </c:pt>
                <c:pt idx="696">
                  <c:v>-0.00785821456982966</c:v>
                </c:pt>
                <c:pt idx="697">
                  <c:v>-0.00785773471794806</c:v>
                </c:pt>
                <c:pt idx="698">
                  <c:v>-0.0079253298848908</c:v>
                </c:pt>
                <c:pt idx="699">
                  <c:v>-0.00799292505183354</c:v>
                </c:pt>
                <c:pt idx="700">
                  <c:v>-0.00819717229134503</c:v>
                </c:pt>
                <c:pt idx="701">
                  <c:v>-0.0077268940697175</c:v>
                </c:pt>
                <c:pt idx="702">
                  <c:v>-0.00748198854926327</c:v>
                </c:pt>
                <c:pt idx="703">
                  <c:v>-0.00736139974090508</c:v>
                </c:pt>
                <c:pt idx="704">
                  <c:v>-0.0073231655452784</c:v>
                </c:pt>
                <c:pt idx="705">
                  <c:v>-0.00748718618882151</c:v>
                </c:pt>
                <c:pt idx="706">
                  <c:v>-0.00765120683236461</c:v>
                </c:pt>
                <c:pt idx="707">
                  <c:v>-0.00743369693411691</c:v>
                </c:pt>
                <c:pt idx="708">
                  <c:v>-0.00731003129179307</c:v>
                </c:pt>
                <c:pt idx="709">
                  <c:v>-0.00721543324327651</c:v>
                </c:pt>
                <c:pt idx="710">
                  <c:v>-0.00714984135689074</c:v>
                </c:pt>
                <c:pt idx="711">
                  <c:v>-0.00713674997067583</c:v>
                </c:pt>
                <c:pt idx="712">
                  <c:v>-0.00712365858446092</c:v>
                </c:pt>
                <c:pt idx="713">
                  <c:v>-0.0069892340505363</c:v>
                </c:pt>
                <c:pt idx="714">
                  <c:v>-0.00690362510579115</c:v>
                </c:pt>
                <c:pt idx="715">
                  <c:v>-0.00693982963486764</c:v>
                </c:pt>
                <c:pt idx="716">
                  <c:v>-0.00697603416394412</c:v>
                </c:pt>
                <c:pt idx="717">
                  <c:v>-0.00706541257955816</c:v>
                </c:pt>
                <c:pt idx="718">
                  <c:v>-0.0071547909951722</c:v>
                </c:pt>
                <c:pt idx="719">
                  <c:v>-0.00647567588063694</c:v>
                </c:pt>
                <c:pt idx="720">
                  <c:v>-0.00645738229433008</c:v>
                </c:pt>
                <c:pt idx="721">
                  <c:v>-0.00651704623425224</c:v>
                </c:pt>
                <c:pt idx="722">
                  <c:v>-0.00657671017417439</c:v>
                </c:pt>
                <c:pt idx="723">
                  <c:v>-0.00650995128578657</c:v>
                </c:pt>
                <c:pt idx="724">
                  <c:v>-0.00600815831878467</c:v>
                </c:pt>
                <c:pt idx="725">
                  <c:v>-0.00603341545427689</c:v>
                </c:pt>
                <c:pt idx="726">
                  <c:v>-0.00605867258976911</c:v>
                </c:pt>
                <c:pt idx="727">
                  <c:v>-0.00640578539645197</c:v>
                </c:pt>
                <c:pt idx="728">
                  <c:v>-0.00674967543241677</c:v>
                </c:pt>
                <c:pt idx="729">
                  <c:v>-0.00638593517858739</c:v>
                </c:pt>
                <c:pt idx="730">
                  <c:v>-0.00625090719385922</c:v>
                </c:pt>
                <c:pt idx="731">
                  <c:v>-0.00611587920913105</c:v>
                </c:pt>
                <c:pt idx="732">
                  <c:v>-0.0060100859405978</c:v>
                </c:pt>
                <c:pt idx="733">
                  <c:v>-0.00597453182249758</c:v>
                </c:pt>
                <c:pt idx="734">
                  <c:v>-0.00593897770439736</c:v>
                </c:pt>
                <c:pt idx="735">
                  <c:v>-0.00585401635979051</c:v>
                </c:pt>
                <c:pt idx="736">
                  <c:v>-0.00584648774048384</c:v>
                </c:pt>
                <c:pt idx="737">
                  <c:v>-0.00583895912117716</c:v>
                </c:pt>
                <c:pt idx="738">
                  <c:v>-0.00580461532098709</c:v>
                </c:pt>
                <c:pt idx="739">
                  <c:v>-0.00591580102432973</c:v>
                </c:pt>
                <c:pt idx="740">
                  <c:v>-0.00602698672767238</c:v>
                </c:pt>
                <c:pt idx="741">
                  <c:v>-0.00545160932533348</c:v>
                </c:pt>
                <c:pt idx="742">
                  <c:v>-0.00537569549670362</c:v>
                </c:pt>
                <c:pt idx="743">
                  <c:v>-0.00539754550032289</c:v>
                </c:pt>
                <c:pt idx="744">
                  <c:v>-0.00541939550394217</c:v>
                </c:pt>
                <c:pt idx="745">
                  <c:v>-0.00558868608890452</c:v>
                </c:pt>
                <c:pt idx="746">
                  <c:v>-0.00569538111198579</c:v>
                </c:pt>
                <c:pt idx="747">
                  <c:v>-0.0057564466073733</c:v>
                </c:pt>
                <c:pt idx="748">
                  <c:v>-0.00581751210276082</c:v>
                </c:pt>
                <c:pt idx="749">
                  <c:v>-0.00585897307768402</c:v>
                </c:pt>
                <c:pt idx="750">
                  <c:v>-0.00573064537091914</c:v>
                </c:pt>
                <c:pt idx="751">
                  <c:v>-0.00545914519205252</c:v>
                </c:pt>
                <c:pt idx="752">
                  <c:v>-0.00526308806275748</c:v>
                </c:pt>
                <c:pt idx="753">
                  <c:v>-0.00520233440223239</c:v>
                </c:pt>
                <c:pt idx="754">
                  <c:v>-0.00518283062269678</c:v>
                </c:pt>
                <c:pt idx="755">
                  <c:v>-0.0052419952388006</c:v>
                </c:pt>
                <c:pt idx="756">
                  <c:v>-0.00530115985490444</c:v>
                </c:pt>
                <c:pt idx="757">
                  <c:v>-0.00543899286664771</c:v>
                </c:pt>
                <c:pt idx="758">
                  <c:v>-0.00551105889821915</c:v>
                </c:pt>
                <c:pt idx="759">
                  <c:v>-0.00544860875240997</c:v>
                </c:pt>
                <c:pt idx="760">
                  <c:v>-0.00515569632938615</c:v>
                </c:pt>
                <c:pt idx="761">
                  <c:v>-0.0051630656543343</c:v>
                </c:pt>
                <c:pt idx="762">
                  <c:v>-0.00517043497928245</c:v>
                </c:pt>
                <c:pt idx="763">
                  <c:v>-0.00550193900894833</c:v>
                </c:pt>
                <c:pt idx="764">
                  <c:v>-0.00547548316623083</c:v>
                </c:pt>
                <c:pt idx="765">
                  <c:v>-0.00538322939824689</c:v>
                </c:pt>
                <c:pt idx="766">
                  <c:v>-0.00539165673599858</c:v>
                </c:pt>
                <c:pt idx="767">
                  <c:v>-0.00540008407375028</c:v>
                </c:pt>
                <c:pt idx="768">
                  <c:v>-0.0055426403385156</c:v>
                </c:pt>
                <c:pt idx="769">
                  <c:v>-0.00534402198076448</c:v>
                </c:pt>
                <c:pt idx="770">
                  <c:v>-0.00530794963826107</c:v>
                </c:pt>
                <c:pt idx="771">
                  <c:v>-0.00552379603976968</c:v>
                </c:pt>
                <c:pt idx="772">
                  <c:v>-0.0057396424412783</c:v>
                </c:pt>
                <c:pt idx="773">
                  <c:v>-0.00605102853974178</c:v>
                </c:pt>
                <c:pt idx="774">
                  <c:v>-0.00650362222708865</c:v>
                </c:pt>
                <c:pt idx="775">
                  <c:v>-0.00615603864919344</c:v>
                </c:pt>
                <c:pt idx="776">
                  <c:v>-0.00588974899175988</c:v>
                </c:pt>
                <c:pt idx="777">
                  <c:v>-0.00578827323762449</c:v>
                </c:pt>
                <c:pt idx="778">
                  <c:v>-0.00568679748348909</c:v>
                </c:pt>
                <c:pt idx="779">
                  <c:v>-0.00567896884495688</c:v>
                </c:pt>
                <c:pt idx="780">
                  <c:v>-0.00570935402676278</c:v>
                </c:pt>
                <c:pt idx="781">
                  <c:v>-0.00573973920856868</c:v>
                </c:pt>
                <c:pt idx="782">
                  <c:v>-0.00620507592373126</c:v>
                </c:pt>
                <c:pt idx="783">
                  <c:v>-0.00625907487295848</c:v>
                </c:pt>
                <c:pt idx="784">
                  <c:v>-0.00631307382218569</c:v>
                </c:pt>
                <c:pt idx="785">
                  <c:v>-0.00627594928889802</c:v>
                </c:pt>
                <c:pt idx="786">
                  <c:v>-0.00629653772579922</c:v>
                </c:pt>
                <c:pt idx="787">
                  <c:v>-0.00631712616270041</c:v>
                </c:pt>
                <c:pt idx="788">
                  <c:v>-0.00631865746260019</c:v>
                </c:pt>
                <c:pt idx="789">
                  <c:v>-0.006250404089652</c:v>
                </c:pt>
                <c:pt idx="790">
                  <c:v>-0.00614968208555956</c:v>
                </c:pt>
                <c:pt idx="791">
                  <c:v>-0.00607792417501494</c:v>
                </c:pt>
                <c:pt idx="792">
                  <c:v>-0.00600616626447031</c:v>
                </c:pt>
                <c:pt idx="793">
                  <c:v>-0.00593559054666192</c:v>
                </c:pt>
                <c:pt idx="794">
                  <c:v>-0.00604727884458264</c:v>
                </c:pt>
                <c:pt idx="795">
                  <c:v>-0.00615896714250337</c:v>
                </c:pt>
                <c:pt idx="796">
                  <c:v>-0.00657929511188533</c:v>
                </c:pt>
                <c:pt idx="797">
                  <c:v>-0.00653892858104331</c:v>
                </c:pt>
                <c:pt idx="798">
                  <c:v>-0.00660167558011148</c:v>
                </c:pt>
                <c:pt idx="799">
                  <c:v>-0.00666442257917965</c:v>
                </c:pt>
                <c:pt idx="800">
                  <c:v>-0.00673945484065942</c:v>
                </c:pt>
                <c:pt idx="801">
                  <c:v>-0.00682365461240992</c:v>
                </c:pt>
                <c:pt idx="802">
                  <c:v>-0.00690785438416042</c:v>
                </c:pt>
                <c:pt idx="803">
                  <c:v>-0.00709180285512105</c:v>
                </c:pt>
                <c:pt idx="804">
                  <c:v>-0.00649091498754716</c:v>
                </c:pt>
                <c:pt idx="805">
                  <c:v>-0.00648149110949332</c:v>
                </c:pt>
                <c:pt idx="806">
                  <c:v>-0.00661633888632408</c:v>
                </c:pt>
                <c:pt idx="807">
                  <c:v>-0.00675118666315485</c:v>
                </c:pt>
                <c:pt idx="808">
                  <c:v>-0.00735569509339435</c:v>
                </c:pt>
                <c:pt idx="809">
                  <c:v>-0.00736124633442747</c:v>
                </c:pt>
                <c:pt idx="810">
                  <c:v>-0.00741329609841623</c:v>
                </c:pt>
                <c:pt idx="811">
                  <c:v>-0.00746534586240498</c:v>
                </c:pt>
                <c:pt idx="812">
                  <c:v>-0.00762005906715179</c:v>
                </c:pt>
                <c:pt idx="813">
                  <c:v>-0.00753050742961791</c:v>
                </c:pt>
                <c:pt idx="814">
                  <c:v>-0.00757473051337354</c:v>
                </c:pt>
                <c:pt idx="815">
                  <c:v>-0.00761895359712918</c:v>
                </c:pt>
                <c:pt idx="816">
                  <c:v>-0.00743116744424505</c:v>
                </c:pt>
                <c:pt idx="817">
                  <c:v>-0.00741021939065698</c:v>
                </c:pt>
                <c:pt idx="818">
                  <c:v>-0.00745063795612806</c:v>
                </c:pt>
                <c:pt idx="819">
                  <c:v>-0.00749105652159913</c:v>
                </c:pt>
                <c:pt idx="820">
                  <c:v>-0.00761352091722941</c:v>
                </c:pt>
                <c:pt idx="821">
                  <c:v>-0.00765442845301363</c:v>
                </c:pt>
                <c:pt idx="822">
                  <c:v>-0.00769533598879785</c:v>
                </c:pt>
                <c:pt idx="823">
                  <c:v>-0.00786660779022626</c:v>
                </c:pt>
                <c:pt idx="824">
                  <c:v>-0.00836331247523102</c:v>
                </c:pt>
                <c:pt idx="825">
                  <c:v>-0.00795655843670147</c:v>
                </c:pt>
                <c:pt idx="826">
                  <c:v>-0.00764789667659953</c:v>
                </c:pt>
                <c:pt idx="827">
                  <c:v>-0.00757971907033091</c:v>
                </c:pt>
                <c:pt idx="828">
                  <c:v>-0.00754742047847786</c:v>
                </c:pt>
                <c:pt idx="829">
                  <c:v>-0.00755060448767592</c:v>
                </c:pt>
                <c:pt idx="830">
                  <c:v>-0.00755378849687398</c:v>
                </c:pt>
                <c:pt idx="831">
                  <c:v>-0.00791217814057408</c:v>
                </c:pt>
                <c:pt idx="832">
                  <c:v>-0.00822262070986909</c:v>
                </c:pt>
                <c:pt idx="833">
                  <c:v>-0.00827020211552593</c:v>
                </c:pt>
                <c:pt idx="834">
                  <c:v>-0.00797205049568494</c:v>
                </c:pt>
                <c:pt idx="835">
                  <c:v>-0.00776342427329267</c:v>
                </c:pt>
                <c:pt idx="836">
                  <c:v>-0.00782818741155101</c:v>
                </c:pt>
                <c:pt idx="837">
                  <c:v>-0.00789295054980934</c:v>
                </c:pt>
                <c:pt idx="838">
                  <c:v>-0.00810666851488591</c:v>
                </c:pt>
                <c:pt idx="839">
                  <c:v>-0.00785758962057785</c:v>
                </c:pt>
                <c:pt idx="840">
                  <c:v>-0.00764083381062964</c:v>
                </c:pt>
                <c:pt idx="841">
                  <c:v>-0.00766023112380581</c:v>
                </c:pt>
                <c:pt idx="842">
                  <c:v>-0.00767962843698198</c:v>
                </c:pt>
                <c:pt idx="843">
                  <c:v>-0.00788738776129308</c:v>
                </c:pt>
                <c:pt idx="844">
                  <c:v>-0.00781082566068347</c:v>
                </c:pt>
                <c:pt idx="845">
                  <c:v>-0.00791832254359177</c:v>
                </c:pt>
                <c:pt idx="846">
                  <c:v>-0.00802581942650006</c:v>
                </c:pt>
                <c:pt idx="847">
                  <c:v>-0.00790190275590397</c:v>
                </c:pt>
                <c:pt idx="848">
                  <c:v>-0.00794546503718293</c:v>
                </c:pt>
                <c:pt idx="849">
                  <c:v>-0.00798902731846191</c:v>
                </c:pt>
                <c:pt idx="850">
                  <c:v>-0.00795840451296341</c:v>
                </c:pt>
                <c:pt idx="851">
                  <c:v>-0.00788133882260748</c:v>
                </c:pt>
                <c:pt idx="852">
                  <c:v>-0.0078614770463796</c:v>
                </c:pt>
                <c:pt idx="853">
                  <c:v>-0.00786161085782278</c:v>
                </c:pt>
                <c:pt idx="854">
                  <c:v>-0.00786174466926595</c:v>
                </c:pt>
                <c:pt idx="855">
                  <c:v>-0.00781727883227874</c:v>
                </c:pt>
                <c:pt idx="856">
                  <c:v>-0.00778180842127108</c:v>
                </c:pt>
                <c:pt idx="857">
                  <c:v>-0.00776569334967804</c:v>
                </c:pt>
                <c:pt idx="858">
                  <c:v>-0.007749578278085</c:v>
                </c:pt>
                <c:pt idx="859">
                  <c:v>-0.00753370535019174</c:v>
                </c:pt>
                <c:pt idx="860">
                  <c:v>-0.00722457698571894</c:v>
                </c:pt>
                <c:pt idx="861">
                  <c:v>-0.00699465619056515</c:v>
                </c:pt>
                <c:pt idx="862">
                  <c:v>-0.00697898139374985</c:v>
                </c:pt>
                <c:pt idx="863">
                  <c:v>-0.00704677160895572</c:v>
                </c:pt>
                <c:pt idx="864">
                  <c:v>-0.00711456182416158</c:v>
                </c:pt>
                <c:pt idx="865">
                  <c:v>-0.00718781720598901</c:v>
                </c:pt>
                <c:pt idx="866">
                  <c:v>-0.00726107258781643</c:v>
                </c:pt>
                <c:pt idx="867">
                  <c:v>-0.00743486355514925</c:v>
                </c:pt>
                <c:pt idx="868">
                  <c:v>-0.00747327280686091</c:v>
                </c:pt>
                <c:pt idx="869">
                  <c:v>-0.00751168205857258</c:v>
                </c:pt>
                <c:pt idx="870">
                  <c:v>-0.00747788630040415</c:v>
                </c:pt>
                <c:pt idx="871">
                  <c:v>-0.00717223154690698</c:v>
                </c:pt>
                <c:pt idx="872">
                  <c:v>-0.00729862690392997</c:v>
                </c:pt>
                <c:pt idx="873">
                  <c:v>-0.00742502226095297</c:v>
                </c:pt>
                <c:pt idx="874">
                  <c:v>-0.00771966501235521</c:v>
                </c:pt>
                <c:pt idx="875">
                  <c:v>-0.00789761131236333</c:v>
                </c:pt>
                <c:pt idx="876">
                  <c:v>-0.0080430352366592</c:v>
                </c:pt>
                <c:pt idx="877">
                  <c:v>-0.00772227413820822</c:v>
                </c:pt>
                <c:pt idx="878">
                  <c:v>-0.00762574877323118</c:v>
                </c:pt>
                <c:pt idx="879">
                  <c:v>-0.00761758750175081</c:v>
                </c:pt>
                <c:pt idx="880">
                  <c:v>-0.00760942623027043</c:v>
                </c:pt>
                <c:pt idx="881">
                  <c:v>-0.0074254185328385</c:v>
                </c:pt>
                <c:pt idx="882">
                  <c:v>-0.00735082500725444</c:v>
                </c:pt>
                <c:pt idx="883">
                  <c:v>-0.0073352155217423</c:v>
                </c:pt>
                <c:pt idx="884">
                  <c:v>-0.00731960603623015</c:v>
                </c:pt>
                <c:pt idx="885">
                  <c:v>-0.00733435593826367</c:v>
                </c:pt>
                <c:pt idx="886">
                  <c:v>-0.00734910584029719</c:v>
                </c:pt>
                <c:pt idx="887">
                  <c:v>-0.00751189698080445</c:v>
                </c:pt>
                <c:pt idx="888">
                  <c:v>-0.00774490789148481</c:v>
                </c:pt>
                <c:pt idx="889">
                  <c:v>-0.00717540260076312</c:v>
                </c:pt>
                <c:pt idx="890">
                  <c:v>-0.00715275583796326</c:v>
                </c:pt>
                <c:pt idx="891">
                  <c:v>-0.00716167555481368</c:v>
                </c:pt>
                <c:pt idx="892">
                  <c:v>-0.00717059527166411</c:v>
                </c:pt>
                <c:pt idx="893">
                  <c:v>-0.00721108146816483</c:v>
                </c:pt>
                <c:pt idx="894">
                  <c:v>-0.00692822088639546</c:v>
                </c:pt>
                <c:pt idx="895">
                  <c:v>-0.00672202330216429</c:v>
                </c:pt>
                <c:pt idx="896">
                  <c:v>-0.0066569727278076</c:v>
                </c:pt>
                <c:pt idx="897">
                  <c:v>-0.00667954108336201</c:v>
                </c:pt>
                <c:pt idx="898">
                  <c:v>-0.00670210943891642</c:v>
                </c:pt>
                <c:pt idx="899">
                  <c:v>-0.00681229672438192</c:v>
                </c:pt>
                <c:pt idx="900">
                  <c:v>-0.00701612395837506</c:v>
                </c:pt>
                <c:pt idx="901">
                  <c:v>-0.00704644905203946</c:v>
                </c:pt>
                <c:pt idx="902">
                  <c:v>-0.00707677414570385</c:v>
                </c:pt>
                <c:pt idx="903">
                  <c:v>-0.00708144977106412</c:v>
                </c:pt>
                <c:pt idx="904">
                  <c:v>-0.00708612539642439</c:v>
                </c:pt>
                <c:pt idx="905">
                  <c:v>-0.00726534870194859</c:v>
                </c:pt>
                <c:pt idx="906">
                  <c:v>-0.00734015241903715</c:v>
                </c:pt>
                <c:pt idx="907">
                  <c:v>-0.00738691138728285</c:v>
                </c:pt>
                <c:pt idx="908">
                  <c:v>-0.00743367035552854</c:v>
                </c:pt>
                <c:pt idx="909">
                  <c:v>-0.00763689503995393</c:v>
                </c:pt>
                <c:pt idx="910">
                  <c:v>-0.00710241862284258</c:v>
                </c:pt>
                <c:pt idx="911">
                  <c:v>-0.00709373441487079</c:v>
                </c:pt>
                <c:pt idx="912">
                  <c:v>-0.00711582257173184</c:v>
                </c:pt>
                <c:pt idx="913">
                  <c:v>-0.00713791072859289</c:v>
                </c:pt>
                <c:pt idx="914">
                  <c:v>-0.00719077125028678</c:v>
                </c:pt>
                <c:pt idx="915">
                  <c:v>-0.00737836797624517</c:v>
                </c:pt>
                <c:pt idx="916">
                  <c:v>-0.00725135871712077</c:v>
                </c:pt>
                <c:pt idx="917">
                  <c:v>-0.0071131018789572</c:v>
                </c:pt>
                <c:pt idx="918">
                  <c:v>-0.00708844392451124</c:v>
                </c:pt>
                <c:pt idx="919">
                  <c:v>-0.00706378597006529</c:v>
                </c:pt>
                <c:pt idx="920">
                  <c:v>-0.00713000042912287</c:v>
                </c:pt>
                <c:pt idx="921">
                  <c:v>-0.00719621488818046</c:v>
                </c:pt>
                <c:pt idx="922">
                  <c:v>-0.00732781968634382</c:v>
                </c:pt>
                <c:pt idx="923">
                  <c:v>-0.00753350248172721</c:v>
                </c:pt>
                <c:pt idx="924">
                  <c:v>-0.00748237139599364</c:v>
                </c:pt>
                <c:pt idx="925">
                  <c:v>-0.00750481455083574</c:v>
                </c:pt>
                <c:pt idx="926">
                  <c:v>-0.00752725770567784</c:v>
                </c:pt>
                <c:pt idx="927">
                  <c:v>-0.00762327510109561</c:v>
                </c:pt>
                <c:pt idx="928">
                  <c:v>-0.00762629173563235</c:v>
                </c:pt>
                <c:pt idx="929">
                  <c:v>-0.00762930837016909</c:v>
                </c:pt>
                <c:pt idx="930">
                  <c:v>-0.00776874011120885</c:v>
                </c:pt>
                <c:pt idx="931">
                  <c:v>-0.00796775748251991</c:v>
                </c:pt>
                <c:pt idx="932">
                  <c:v>-0.00816677485383098</c:v>
                </c:pt>
                <c:pt idx="933">
                  <c:v>-0.00855648193526564</c:v>
                </c:pt>
                <c:pt idx="934">
                  <c:v>-0.0084075765550932</c:v>
                </c:pt>
                <c:pt idx="935">
                  <c:v>-0.00834680941410452</c:v>
                </c:pt>
                <c:pt idx="936">
                  <c:v>-0.00841795198959558</c:v>
                </c:pt>
                <c:pt idx="937">
                  <c:v>-0.00848909456508663</c:v>
                </c:pt>
                <c:pt idx="938">
                  <c:v>-0.00832408220565407</c:v>
                </c:pt>
                <c:pt idx="939">
                  <c:v>-0.00832818408134711</c:v>
                </c:pt>
                <c:pt idx="940">
                  <c:v>-0.00833228595704015</c:v>
                </c:pt>
                <c:pt idx="941">
                  <c:v>-0.00828750339005884</c:v>
                </c:pt>
                <c:pt idx="942">
                  <c:v>-0.00813948273847501</c:v>
                </c:pt>
                <c:pt idx="943">
                  <c:v>-0.00816890494894588</c:v>
                </c:pt>
                <c:pt idx="944">
                  <c:v>-0.00819832715941674</c:v>
                </c:pt>
                <c:pt idx="945">
                  <c:v>-0.00834589164711974</c:v>
                </c:pt>
                <c:pt idx="946">
                  <c:v>-0.00846089752676907</c:v>
                </c:pt>
                <c:pt idx="947">
                  <c:v>-0.00857880866703635</c:v>
                </c:pt>
                <c:pt idx="948">
                  <c:v>-0.00922575344219497</c:v>
                </c:pt>
                <c:pt idx="949">
                  <c:v>-0.00892667805371632</c:v>
                </c:pt>
                <c:pt idx="950">
                  <c:v>-0.00892115655807653</c:v>
                </c:pt>
                <c:pt idx="951">
                  <c:v>-0.00893211954791253</c:v>
                </c:pt>
                <c:pt idx="952">
                  <c:v>-0.00894308253774854</c:v>
                </c:pt>
                <c:pt idx="953">
                  <c:v>-0.00915931514447547</c:v>
                </c:pt>
                <c:pt idx="954">
                  <c:v>-0.00911927753711607</c:v>
                </c:pt>
                <c:pt idx="955">
                  <c:v>-0.00902773240584482</c:v>
                </c:pt>
                <c:pt idx="956">
                  <c:v>-0.00900837254024869</c:v>
                </c:pt>
                <c:pt idx="957">
                  <c:v>-0.00898901267465256</c:v>
                </c:pt>
                <c:pt idx="958">
                  <c:v>-0.00894478569657594</c:v>
                </c:pt>
                <c:pt idx="959">
                  <c:v>-0.00895112278656792</c:v>
                </c:pt>
                <c:pt idx="960">
                  <c:v>-0.00895745987655991</c:v>
                </c:pt>
                <c:pt idx="961">
                  <c:v>-0.00926368098909527</c:v>
                </c:pt>
                <c:pt idx="962">
                  <c:v>-0.00955308080041686</c:v>
                </c:pt>
                <c:pt idx="963">
                  <c:v>-0.00984248061173844</c:v>
                </c:pt>
                <c:pt idx="964">
                  <c:v>-0.00987454751117482</c:v>
                </c:pt>
                <c:pt idx="965">
                  <c:v>-0.0099066144106112</c:v>
                </c:pt>
                <c:pt idx="966">
                  <c:v>-0.00999381524055804</c:v>
                </c:pt>
                <c:pt idx="967">
                  <c:v>-0.00970481060880722</c:v>
                </c:pt>
                <c:pt idx="968">
                  <c:v>-0.00970084704327932</c:v>
                </c:pt>
                <c:pt idx="969">
                  <c:v>-0.00969688347775143</c:v>
                </c:pt>
                <c:pt idx="970">
                  <c:v>-0.00969041911216222</c:v>
                </c:pt>
                <c:pt idx="971">
                  <c:v>-0.00968395474657301</c:v>
                </c:pt>
                <c:pt idx="972">
                  <c:v>-0.00964224547407138</c:v>
                </c:pt>
                <c:pt idx="973">
                  <c:v>-0.00960053620156975</c:v>
                </c:pt>
                <c:pt idx="974">
                  <c:v>-0.00939655967990796</c:v>
                </c:pt>
                <c:pt idx="975">
                  <c:v>-0.00933085394541717</c:v>
                </c:pt>
                <c:pt idx="976">
                  <c:v>-0.00961904588122261</c:v>
                </c:pt>
                <c:pt idx="977">
                  <c:v>-0.00990723781702805</c:v>
                </c:pt>
                <c:pt idx="978">
                  <c:v>-0.00984921730528438</c:v>
                </c:pt>
                <c:pt idx="979">
                  <c:v>-0.0098251282639686</c:v>
                </c:pt>
                <c:pt idx="980">
                  <c:v>-0.00989368349610085</c:v>
                </c:pt>
                <c:pt idx="981">
                  <c:v>-0.0099622387282331</c:v>
                </c:pt>
                <c:pt idx="982">
                  <c:v>-0.0101381090936912</c:v>
                </c:pt>
                <c:pt idx="983">
                  <c:v>-0.0103139794591494</c:v>
                </c:pt>
                <c:pt idx="984">
                  <c:v>-0.0107863723352469</c:v>
                </c:pt>
                <c:pt idx="985">
                  <c:v>-0.0110922663415445</c:v>
                </c:pt>
                <c:pt idx="986">
                  <c:v>-0.0105272711161336</c:v>
                </c:pt>
                <c:pt idx="987">
                  <c:v>-0.0103346611864245</c:v>
                </c:pt>
                <c:pt idx="988">
                  <c:v>-0.00986429463743781</c:v>
                </c:pt>
                <c:pt idx="989">
                  <c:v>-0.00970536122249354</c:v>
                </c:pt>
                <c:pt idx="990">
                  <c:v>-0.0097396957848626</c:v>
                </c:pt>
                <c:pt idx="991">
                  <c:v>-0.00977403034723166</c:v>
                </c:pt>
                <c:pt idx="992">
                  <c:v>-0.00989922286807077</c:v>
                </c:pt>
                <c:pt idx="993">
                  <c:v>-0.0104332676336631</c:v>
                </c:pt>
                <c:pt idx="994">
                  <c:v>-0.0104587273604766</c:v>
                </c:pt>
                <c:pt idx="995">
                  <c:v>-0.00967020050336908</c:v>
                </c:pt>
                <c:pt idx="996">
                  <c:v>-0.00969297331942701</c:v>
                </c:pt>
                <c:pt idx="997">
                  <c:v>-0.00971574613548494</c:v>
                </c:pt>
                <c:pt idx="998">
                  <c:v>-0.00989266142142319</c:v>
                </c:pt>
                <c:pt idx="999">
                  <c:v>-0.00970846586408431</c:v>
                </c:pt>
                <c:pt idx="1000">
                  <c:v>-0.00942863420154382</c:v>
                </c:pt>
                <c:pt idx="1001">
                  <c:v>-0.00955018434672453</c:v>
                </c:pt>
                <c:pt idx="1002">
                  <c:v>-0.00967173449190522</c:v>
                </c:pt>
                <c:pt idx="1003">
                  <c:v>-0.0100082690246096</c:v>
                </c:pt>
                <c:pt idx="1004">
                  <c:v>-0.00928327945083112</c:v>
                </c:pt>
                <c:pt idx="1005">
                  <c:v>-0.0092669489684046</c:v>
                </c:pt>
                <c:pt idx="1006">
                  <c:v>-0.00942467903637462</c:v>
                </c:pt>
                <c:pt idx="1007">
                  <c:v>-0.00958240910434464</c:v>
                </c:pt>
                <c:pt idx="1008">
                  <c:v>-0.00962523854578117</c:v>
                </c:pt>
                <c:pt idx="1009">
                  <c:v>-0.0096680679872177</c:v>
                </c:pt>
                <c:pt idx="1010">
                  <c:v>-0.00985078014417532</c:v>
                </c:pt>
                <c:pt idx="1011">
                  <c:v>-0.0097143706067927</c:v>
                </c:pt>
                <c:pt idx="1012">
                  <c:v>-0.00944370126557198</c:v>
                </c:pt>
                <c:pt idx="1013">
                  <c:v>-0.00917303192435125</c:v>
                </c:pt>
                <c:pt idx="1014">
                  <c:v>-0.00896794187423771</c:v>
                </c:pt>
                <c:pt idx="1015">
                  <c:v>-0.00884929716390109</c:v>
                </c:pt>
                <c:pt idx="1016">
                  <c:v>-0.00873065245356447</c:v>
                </c:pt>
                <c:pt idx="1017">
                  <c:v>-0.00872440840902785</c:v>
                </c:pt>
                <c:pt idx="1018">
                  <c:v>-0.00871816436449124</c:v>
                </c:pt>
                <c:pt idx="1019">
                  <c:v>-0.00832215278133213</c:v>
                </c:pt>
                <c:pt idx="1020">
                  <c:v>-0.00818798050717338</c:v>
                </c:pt>
                <c:pt idx="1021">
                  <c:v>-0.00816897282609002</c:v>
                </c:pt>
                <c:pt idx="1022">
                  <c:v>-0.00816401772065023</c:v>
                </c:pt>
                <c:pt idx="1023">
                  <c:v>-0.00817459298866603</c:v>
                </c:pt>
                <c:pt idx="1024">
                  <c:v>-0.00818516825668183</c:v>
                </c:pt>
                <c:pt idx="1025">
                  <c:v>-0.00831852506836597</c:v>
                </c:pt>
                <c:pt idx="1026">
                  <c:v>-0.00802302918588083</c:v>
                </c:pt>
                <c:pt idx="1027">
                  <c:v>-0.00814000033125303</c:v>
                </c:pt>
                <c:pt idx="1028">
                  <c:v>-0.00825697147662524</c:v>
                </c:pt>
                <c:pt idx="1029">
                  <c:v>-0.0085353388571878</c:v>
                </c:pt>
                <c:pt idx="1030">
                  <c:v>-0.00877752052699125</c:v>
                </c:pt>
                <c:pt idx="1031">
                  <c:v>-0.00858650497415768</c:v>
                </c:pt>
                <c:pt idx="1032">
                  <c:v>-0.00838735302560196</c:v>
                </c:pt>
                <c:pt idx="1033">
                  <c:v>-0.00833969001314602</c:v>
                </c:pt>
                <c:pt idx="1034">
                  <c:v>-0.0083591440203914</c:v>
                </c:pt>
                <c:pt idx="1035">
                  <c:v>-0.00837859802763678</c:v>
                </c:pt>
                <c:pt idx="1036">
                  <c:v>-0.00804810477291454</c:v>
                </c:pt>
                <c:pt idx="1037">
                  <c:v>-0.00802841498247808</c:v>
                </c:pt>
                <c:pt idx="1038">
                  <c:v>-0.00792976421399655</c:v>
                </c:pt>
                <c:pt idx="1039">
                  <c:v>-0.00795293130436328</c:v>
                </c:pt>
                <c:pt idx="1040">
                  <c:v>-0.00797609839473001</c:v>
                </c:pt>
                <c:pt idx="1041">
                  <c:v>-0.00774329034915349</c:v>
                </c:pt>
                <c:pt idx="1042">
                  <c:v>-0.0075891131991873</c:v>
                </c:pt>
                <c:pt idx="1043">
                  <c:v>-0.00765064843485558</c:v>
                </c:pt>
                <c:pt idx="1044">
                  <c:v>-0.00771218367052386</c:v>
                </c:pt>
                <c:pt idx="1045">
                  <c:v>-0.00790753769753039</c:v>
                </c:pt>
                <c:pt idx="1046">
                  <c:v>-0.00797138614205867</c:v>
                </c:pt>
                <c:pt idx="1047">
                  <c:v>-0.00820118722830772</c:v>
                </c:pt>
                <c:pt idx="1048">
                  <c:v>-0.00843098831455677</c:v>
                </c:pt>
                <c:pt idx="1049">
                  <c:v>-0.0083245266349986</c:v>
                </c:pt>
                <c:pt idx="1050">
                  <c:v>-0.00806775066950872</c:v>
                </c:pt>
                <c:pt idx="1051">
                  <c:v>-0.00801015704821136</c:v>
                </c:pt>
                <c:pt idx="1052">
                  <c:v>-0.00805215459901025</c:v>
                </c:pt>
                <c:pt idx="1053">
                  <c:v>-0.00809415214980914</c:v>
                </c:pt>
                <c:pt idx="1054">
                  <c:v>-0.00797182517158219</c:v>
                </c:pt>
                <c:pt idx="1055">
                  <c:v>-0.00799860191341609</c:v>
                </c:pt>
                <c:pt idx="1056">
                  <c:v>-0.00802537865524999</c:v>
                </c:pt>
                <c:pt idx="1057">
                  <c:v>-0.00850932529545278</c:v>
                </c:pt>
                <c:pt idx="1058">
                  <c:v>-0.00875679162489659</c:v>
                </c:pt>
                <c:pt idx="1059">
                  <c:v>-0.00852762527852288</c:v>
                </c:pt>
                <c:pt idx="1060">
                  <c:v>-0.00861528791060597</c:v>
                </c:pt>
                <c:pt idx="1061">
                  <c:v>-0.00870295054268906</c:v>
                </c:pt>
                <c:pt idx="1062">
                  <c:v>-0.0089552367643297</c:v>
                </c:pt>
                <c:pt idx="1063">
                  <c:v>-0.00874406723946495</c:v>
                </c:pt>
                <c:pt idx="1064">
                  <c:v>-0.00870314268798738</c:v>
                </c:pt>
                <c:pt idx="1065">
                  <c:v>-0.00873129914874911</c:v>
                </c:pt>
                <c:pt idx="1066">
                  <c:v>-0.00875945560951085</c:v>
                </c:pt>
                <c:pt idx="1067">
                  <c:v>-0.00885669308251188</c:v>
                </c:pt>
                <c:pt idx="1068">
                  <c:v>-0.00921197109044485</c:v>
                </c:pt>
                <c:pt idx="1069">
                  <c:v>-0.00924593040865082</c:v>
                </c:pt>
                <c:pt idx="1070">
                  <c:v>-0.00922357116187909</c:v>
                </c:pt>
                <c:pt idx="1071">
                  <c:v>-0.00926013404836388</c:v>
                </c:pt>
                <c:pt idx="1072">
                  <c:v>-0.00929669693484866</c:v>
                </c:pt>
                <c:pt idx="1073">
                  <c:v>-0.00951909425689716</c:v>
                </c:pt>
                <c:pt idx="1074">
                  <c:v>-0.00951844740896317</c:v>
                </c:pt>
                <c:pt idx="1075">
                  <c:v>-0.00956258978887895</c:v>
                </c:pt>
                <c:pt idx="1076">
                  <c:v>-0.00960673216879473</c:v>
                </c:pt>
                <c:pt idx="1077">
                  <c:v>-0.00969566377656028</c:v>
                </c:pt>
                <c:pt idx="1078">
                  <c:v>-0.0102300505623519</c:v>
                </c:pt>
                <c:pt idx="1079">
                  <c:v>-0.0099805199596356</c:v>
                </c:pt>
                <c:pt idx="1080">
                  <c:v>-0.00973098935691926</c:v>
                </c:pt>
                <c:pt idx="1081">
                  <c:v>-0.00963451140416283</c:v>
                </c:pt>
                <c:pt idx="1082">
                  <c:v>-0.00967309549245195</c:v>
                </c:pt>
                <c:pt idx="1083">
                  <c:v>-0.00971167958074107</c:v>
                </c:pt>
                <c:pt idx="1084">
                  <c:v>-0.0100259158515893</c:v>
                </c:pt>
                <c:pt idx="1085">
                  <c:v>-0.0102531919308867</c:v>
                </c:pt>
                <c:pt idx="1086">
                  <c:v>-0.0104804680101841</c:v>
                </c:pt>
                <c:pt idx="1087">
                  <c:v>-0.0105061382242258</c:v>
                </c:pt>
                <c:pt idx="1088">
                  <c:v>-0.0105318084382676</c:v>
                </c:pt>
                <c:pt idx="1089">
                  <c:v>-0.0106481992715661</c:v>
                </c:pt>
                <c:pt idx="1090">
                  <c:v>-0.0104678985631459</c:v>
                </c:pt>
                <c:pt idx="1091">
                  <c:v>-0.0105166602880659</c:v>
                </c:pt>
                <c:pt idx="1092">
                  <c:v>-0.010565422012986</c:v>
                </c:pt>
                <c:pt idx="1093">
                  <c:v>-0.0106811255375935</c:v>
                </c:pt>
                <c:pt idx="1094">
                  <c:v>-0.0107968549932134</c:v>
                </c:pt>
                <c:pt idx="1095">
                  <c:v>-0.0109125844488334</c:v>
                </c:pt>
                <c:pt idx="1096">
                  <c:v>-0.0107959384207183</c:v>
                </c:pt>
                <c:pt idx="1097">
                  <c:v>-0.0106338878549023</c:v>
                </c:pt>
                <c:pt idx="1098">
                  <c:v>-0.0107041724095635</c:v>
                </c:pt>
                <c:pt idx="1099">
                  <c:v>-0.0107744569642246</c:v>
                </c:pt>
                <c:pt idx="1100">
                  <c:v>-0.0109303899698215</c:v>
                </c:pt>
                <c:pt idx="1101">
                  <c:v>-0.0117291614496475</c:v>
                </c:pt>
                <c:pt idx="1102">
                  <c:v>-0.0103910449909271</c:v>
                </c:pt>
                <c:pt idx="1103">
                  <c:v>-0.00814620475890816</c:v>
                </c:pt>
                <c:pt idx="1104">
                  <c:v>-0.00795130365554889</c:v>
                </c:pt>
                <c:pt idx="1105">
                  <c:v>-0.00786090490323755</c:v>
                </c:pt>
                <c:pt idx="1106">
                  <c:v>-0.00782275732645017</c:v>
                </c:pt>
                <c:pt idx="1107">
                  <c:v>-0.00783050432383068</c:v>
                </c:pt>
                <c:pt idx="1108">
                  <c:v>-0.00783825132121119</c:v>
                </c:pt>
                <c:pt idx="1109">
                  <c:v>-0.00786835025477761</c:v>
                </c:pt>
                <c:pt idx="1110">
                  <c:v>-0.00789844918834402</c:v>
                </c:pt>
                <c:pt idx="1111">
                  <c:v>-0.00799226975261668</c:v>
                </c:pt>
                <c:pt idx="1112">
                  <c:v>-0.00856027349064919</c:v>
                </c:pt>
                <c:pt idx="1113">
                  <c:v>-0.00826593930531665</c:v>
                </c:pt>
                <c:pt idx="1114">
                  <c:v>-0.0082727635615694</c:v>
                </c:pt>
                <c:pt idx="1115">
                  <c:v>-0.00827958781782216</c:v>
                </c:pt>
                <c:pt idx="1116">
                  <c:v>-0.00841169481645937</c:v>
                </c:pt>
                <c:pt idx="1117">
                  <c:v>-0.00869738180647227</c:v>
                </c:pt>
                <c:pt idx="1118">
                  <c:v>-0.00834503402501108</c:v>
                </c:pt>
                <c:pt idx="1119">
                  <c:v>-0.00836563861813144</c:v>
                </c:pt>
                <c:pt idx="1120">
                  <c:v>-0.0083862432112518</c:v>
                </c:pt>
                <c:pt idx="1121">
                  <c:v>-0.00874917087534753</c:v>
                </c:pt>
                <c:pt idx="1122">
                  <c:v>-0.00854417438056281</c:v>
                </c:pt>
                <c:pt idx="1123">
                  <c:v>-0.00844624754903098</c:v>
                </c:pt>
                <c:pt idx="1124">
                  <c:v>-0.00862729661792474</c:v>
                </c:pt>
                <c:pt idx="1125">
                  <c:v>-0.0088083456868185</c:v>
                </c:pt>
                <c:pt idx="1126">
                  <c:v>-0.00920632031589118</c:v>
                </c:pt>
                <c:pt idx="1127">
                  <c:v>-0.00906851636644845</c:v>
                </c:pt>
                <c:pt idx="1128">
                  <c:v>-0.00893071241700571</c:v>
                </c:pt>
                <c:pt idx="1129">
                  <c:v>-0.00883839731762008</c:v>
                </c:pt>
                <c:pt idx="1130">
                  <c:v>-0.00869936069620854</c:v>
                </c:pt>
                <c:pt idx="1131">
                  <c:v>-0.00852512000829333</c:v>
                </c:pt>
                <c:pt idx="1132">
                  <c:v>-0.00846492968376498</c:v>
                </c:pt>
                <c:pt idx="1133">
                  <c:v>-0.00846176454093006</c:v>
                </c:pt>
                <c:pt idx="1134">
                  <c:v>-0.00845859939809514</c:v>
                </c:pt>
                <c:pt idx="1135">
                  <c:v>-0.00844570443533808</c:v>
                </c:pt>
                <c:pt idx="1136">
                  <c:v>-0.00849232777161443</c:v>
                </c:pt>
                <c:pt idx="1137">
                  <c:v>-0.00853895110789078</c:v>
                </c:pt>
                <c:pt idx="1138">
                  <c:v>-0.00868214766538265</c:v>
                </c:pt>
                <c:pt idx="1139">
                  <c:v>-0.00879522487991925</c:v>
                </c:pt>
                <c:pt idx="1140">
                  <c:v>-0.00900251787445736</c:v>
                </c:pt>
                <c:pt idx="1141">
                  <c:v>-0.00948182282745157</c:v>
                </c:pt>
                <c:pt idx="1142">
                  <c:v>-0.00944654418246863</c:v>
                </c:pt>
                <c:pt idx="1143">
                  <c:v>-0.00908070517534893</c:v>
                </c:pt>
                <c:pt idx="1144">
                  <c:v>-0.00884953766859121</c:v>
                </c:pt>
                <c:pt idx="1145">
                  <c:v>-0.00883295056718839</c:v>
                </c:pt>
                <c:pt idx="1146">
                  <c:v>-0.00883193831811355</c:v>
                </c:pt>
                <c:pt idx="1147">
                  <c:v>-0.00883092606903871</c:v>
                </c:pt>
                <c:pt idx="1148">
                  <c:v>-0.00864305306287305</c:v>
                </c:pt>
                <c:pt idx="1149">
                  <c:v>-0.00864494936402248</c:v>
                </c:pt>
                <c:pt idx="1150">
                  <c:v>-0.0086475484961181</c:v>
                </c:pt>
                <c:pt idx="1151">
                  <c:v>-0.00865014762821371</c:v>
                </c:pt>
                <c:pt idx="1152">
                  <c:v>-0.00870733071978655</c:v>
                </c:pt>
                <c:pt idx="1153">
                  <c:v>-0.00876451381135938</c:v>
                </c:pt>
                <c:pt idx="1154">
                  <c:v>-0.00893894430636662</c:v>
                </c:pt>
                <c:pt idx="1155">
                  <c:v>-0.00854200645212307</c:v>
                </c:pt>
                <c:pt idx="1156">
                  <c:v>-0.00838131253705689</c:v>
                </c:pt>
                <c:pt idx="1157">
                  <c:v>-0.00842039933754166</c:v>
                </c:pt>
                <c:pt idx="1158">
                  <c:v>-0.00845948613802644</c:v>
                </c:pt>
                <c:pt idx="1159">
                  <c:v>-0.00859733845947149</c:v>
                </c:pt>
                <c:pt idx="1160">
                  <c:v>-0.00862069243411858</c:v>
                </c:pt>
                <c:pt idx="1161">
                  <c:v>-0.00864404640876567</c:v>
                </c:pt>
                <c:pt idx="1162">
                  <c:v>-0.0086673478054896</c:v>
                </c:pt>
                <c:pt idx="1163">
                  <c:v>-0.00869064920221352</c:v>
                </c:pt>
                <c:pt idx="1164">
                  <c:v>-0.00858078381907695</c:v>
                </c:pt>
                <c:pt idx="1165">
                  <c:v>-0.00861107085242723</c:v>
                </c:pt>
                <c:pt idx="1166">
                  <c:v>-0.0086413578857775</c:v>
                </c:pt>
                <c:pt idx="1167">
                  <c:v>-0.00830273037674506</c:v>
                </c:pt>
                <c:pt idx="1168">
                  <c:v>-0.00820528590872525</c:v>
                </c:pt>
                <c:pt idx="1169">
                  <c:v>-0.0084498775120533</c:v>
                </c:pt>
                <c:pt idx="1170">
                  <c:v>-0.00869446911538136</c:v>
                </c:pt>
                <c:pt idx="1171">
                  <c:v>-0.00892318883204589</c:v>
                </c:pt>
                <c:pt idx="1172">
                  <c:v>-0.00879051081568985</c:v>
                </c:pt>
                <c:pt idx="1173">
                  <c:v>-0.00876297557278686</c:v>
                </c:pt>
                <c:pt idx="1174">
                  <c:v>-0.00873544032988387</c:v>
                </c:pt>
                <c:pt idx="1175">
                  <c:v>-0.0086484259959979</c:v>
                </c:pt>
                <c:pt idx="1176">
                  <c:v>-0.00856928204846168</c:v>
                </c:pt>
                <c:pt idx="1177">
                  <c:v>-0.00871359284926594</c:v>
                </c:pt>
                <c:pt idx="1178">
                  <c:v>-0.0088579036500702</c:v>
                </c:pt>
                <c:pt idx="1179">
                  <c:v>-0.00838428121345767</c:v>
                </c:pt>
                <c:pt idx="1180">
                  <c:v>-0.00800471562283774</c:v>
                </c:pt>
                <c:pt idx="1181">
                  <c:v>-0.00784988505779605</c:v>
                </c:pt>
                <c:pt idx="1182">
                  <c:v>-0.00784137888255508</c:v>
                </c:pt>
                <c:pt idx="1183">
                  <c:v>-0.00783287270731412</c:v>
                </c:pt>
                <c:pt idx="1184">
                  <c:v>-0.00756218624311849</c:v>
                </c:pt>
                <c:pt idx="1185">
                  <c:v>-0.00754039416040744</c:v>
                </c:pt>
                <c:pt idx="1186">
                  <c:v>-0.00761138060257711</c:v>
                </c:pt>
                <c:pt idx="1187">
                  <c:v>-0.00768236704474679</c:v>
                </c:pt>
                <c:pt idx="1188">
                  <c:v>-0.00774630956970167</c:v>
                </c:pt>
                <c:pt idx="1189">
                  <c:v>-0.00764018729414204</c:v>
                </c:pt>
                <c:pt idx="1190">
                  <c:v>-0.00718905947029688</c:v>
                </c:pt>
                <c:pt idx="1191">
                  <c:v>-0.00715292721332818</c:v>
                </c:pt>
                <c:pt idx="1192">
                  <c:v>-0.00703524594906714</c:v>
                </c:pt>
                <c:pt idx="1193">
                  <c:v>-0.00700948058416316</c:v>
                </c:pt>
                <c:pt idx="1194">
                  <c:v>-0.00693353564633219</c:v>
                </c:pt>
                <c:pt idx="1195">
                  <c:v>-0.00693039884342222</c:v>
                </c:pt>
                <c:pt idx="1196">
                  <c:v>-0.00692726204051225</c:v>
                </c:pt>
                <c:pt idx="1197">
                  <c:v>-0.00682743367463779</c:v>
                </c:pt>
                <c:pt idx="1198">
                  <c:v>-0.00671250921015937</c:v>
                </c:pt>
                <c:pt idx="1199">
                  <c:v>-0.00663933812766198</c:v>
                </c:pt>
                <c:pt idx="1200">
                  <c:v>-0.00661806076537801</c:v>
                </c:pt>
                <c:pt idx="1201">
                  <c:v>-0.00659678340309404</c:v>
                </c:pt>
                <c:pt idx="1202">
                  <c:v>-0.00626391177641512</c:v>
                </c:pt>
                <c:pt idx="1203">
                  <c:v>-0.0059310401497362</c:v>
                </c:pt>
                <c:pt idx="1204">
                  <c:v>-0.00605132649806892</c:v>
                </c:pt>
                <c:pt idx="1205">
                  <c:v>-0.00617161284640163</c:v>
                </c:pt>
                <c:pt idx="1206">
                  <c:v>-0.00644297335694285</c:v>
                </c:pt>
                <c:pt idx="1207">
                  <c:v>-0.00657785647354369</c:v>
                </c:pt>
                <c:pt idx="1208">
                  <c:v>-0.00648303310482141</c:v>
                </c:pt>
                <c:pt idx="1209">
                  <c:v>-0.00646933264149135</c:v>
                </c:pt>
                <c:pt idx="1210">
                  <c:v>-0.0064556321781613</c:v>
                </c:pt>
                <c:pt idx="1211">
                  <c:v>-0.00609866898146841</c:v>
                </c:pt>
                <c:pt idx="1212">
                  <c:v>-0.00597512945145118</c:v>
                </c:pt>
                <c:pt idx="1213">
                  <c:v>-0.00606354410444701</c:v>
                </c:pt>
                <c:pt idx="1214">
                  <c:v>-0.00615195875744284</c:v>
                </c:pt>
                <c:pt idx="1215">
                  <c:v>-0.00588326483207201</c:v>
                </c:pt>
                <c:pt idx="1216">
                  <c:v>-0.00580094876417132</c:v>
                </c:pt>
                <c:pt idx="1217">
                  <c:v>-0.00578121925191565</c:v>
                </c:pt>
                <c:pt idx="1218">
                  <c:v>-0.00576148973965998</c:v>
                </c:pt>
                <c:pt idx="1219">
                  <c:v>-0.00569477389912002</c:v>
                </c:pt>
                <c:pt idx="1220">
                  <c:v>-0.00509384404275537</c:v>
                </c:pt>
                <c:pt idx="1221">
                  <c:v>-0.00519988229213327</c:v>
                </c:pt>
                <c:pt idx="1222">
                  <c:v>-0.00530592054151117</c:v>
                </c:pt>
                <c:pt idx="1223">
                  <c:v>-0.00552789293111152</c:v>
                </c:pt>
                <c:pt idx="1224">
                  <c:v>-0.00587929575761695</c:v>
                </c:pt>
                <c:pt idx="1225">
                  <c:v>-0.00533352056124473</c:v>
                </c:pt>
                <c:pt idx="1226">
                  <c:v>-0.00514878095412489</c:v>
                </c:pt>
                <c:pt idx="1227">
                  <c:v>-0.00515018543248139</c:v>
                </c:pt>
                <c:pt idx="1228">
                  <c:v>-0.00458432954819469</c:v>
                </c:pt>
                <c:pt idx="1229">
                  <c:v>-0.00455180481960871</c:v>
                </c:pt>
                <c:pt idx="1230">
                  <c:v>-0.00451928009102273</c:v>
                </c:pt>
                <c:pt idx="1231">
                  <c:v>-0.00438136025512979</c:v>
                </c:pt>
                <c:pt idx="1232">
                  <c:v>-0.00435818449632081</c:v>
                </c:pt>
                <c:pt idx="1233">
                  <c:v>-0.00433500873751182</c:v>
                </c:pt>
                <c:pt idx="1234">
                  <c:v>-0.00404417057586621</c:v>
                </c:pt>
                <c:pt idx="1235">
                  <c:v>-0.00401922079950814</c:v>
                </c:pt>
                <c:pt idx="1236">
                  <c:v>-0.00404426288932987</c:v>
                </c:pt>
                <c:pt idx="1237">
                  <c:v>-0.00406930497915159</c:v>
                </c:pt>
                <c:pt idx="1238">
                  <c:v>-0.00368480765805708</c:v>
                </c:pt>
                <c:pt idx="1239">
                  <c:v>-0.00342112854891919</c:v>
                </c:pt>
                <c:pt idx="1240">
                  <c:v>-0.00328321254382832</c:v>
                </c:pt>
                <c:pt idx="1241">
                  <c:v>-0.0032507626416481</c:v>
                </c:pt>
                <c:pt idx="1242">
                  <c:v>-0.003236795297598</c:v>
                </c:pt>
                <c:pt idx="1243">
                  <c:v>-0.0032228279535479</c:v>
                </c:pt>
                <c:pt idx="1244">
                  <c:v>-0.00300728503284409</c:v>
                </c:pt>
                <c:pt idx="1245">
                  <c:v>-0.00274827271999276</c:v>
                </c:pt>
                <c:pt idx="1246">
                  <c:v>-0.00200850805861751</c:v>
                </c:pt>
                <c:pt idx="1247">
                  <c:v>-0.00189655359227461</c:v>
                </c:pt>
                <c:pt idx="1248">
                  <c:v>-0.00177534714999041</c:v>
                </c:pt>
                <c:pt idx="1249">
                  <c:v>-0.00172655944057448</c:v>
                </c:pt>
                <c:pt idx="1250">
                  <c:v>-0.00176670514204916</c:v>
                </c:pt>
                <c:pt idx="1251">
                  <c:v>-0.00180685084352383</c:v>
                </c:pt>
                <c:pt idx="1252">
                  <c:v>-0.00183995644015715</c:v>
                </c:pt>
                <c:pt idx="1253">
                  <c:v>-0.00132816939179944</c:v>
                </c:pt>
                <c:pt idx="1254">
                  <c:v>-0.000761347902388222</c:v>
                </c:pt>
                <c:pt idx="1255">
                  <c:v>-0.000627684858378253</c:v>
                </c:pt>
                <c:pt idx="1256">
                  <c:v>-0.00028307500933052</c:v>
                </c:pt>
                <c:pt idx="1257" formatCode="0.00E+00">
                  <c:v>5.5136822693734E-5</c:v>
                </c:pt>
                <c:pt idx="1258">
                  <c:v>0.000198769307735553</c:v>
                </c:pt>
                <c:pt idx="1259">
                  <c:v>0.000342401792777372</c:v>
                </c:pt>
                <c:pt idx="1260">
                  <c:v>0.000344630584840029</c:v>
                </c:pt>
                <c:pt idx="1261">
                  <c:v>0.000346859376902686</c:v>
                </c:pt>
                <c:pt idx="1262">
                  <c:v>0.000372572053832998</c:v>
                </c:pt>
                <c:pt idx="1263">
                  <c:v>0.000959592628210278</c:v>
                </c:pt>
                <c:pt idx="1264">
                  <c:v>0.00145624535804875</c:v>
                </c:pt>
                <c:pt idx="1265">
                  <c:v>0.0023725372190955</c:v>
                </c:pt>
                <c:pt idx="1266">
                  <c:v>0.00262484083077613</c:v>
                </c:pt>
                <c:pt idx="1267">
                  <c:v>0.00270175016650278</c:v>
                </c:pt>
                <c:pt idx="1268">
                  <c:v>0.00314291005036449</c:v>
                </c:pt>
                <c:pt idx="1269">
                  <c:v>0.00316669043123253</c:v>
                </c:pt>
                <c:pt idx="1270">
                  <c:v>0.00319047081210057</c:v>
                </c:pt>
                <c:pt idx="1271">
                  <c:v>0.00416514126059297</c:v>
                </c:pt>
                <c:pt idx="1272">
                  <c:v>0.00457982507791748</c:v>
                </c:pt>
                <c:pt idx="1273">
                  <c:v>0.0046612143150362</c:v>
                </c:pt>
                <c:pt idx="1274">
                  <c:v>0.00509068787095487</c:v>
                </c:pt>
                <c:pt idx="1275">
                  <c:v>0.00584357401575104</c:v>
                </c:pt>
                <c:pt idx="1276">
                  <c:v>0.00632501345390121</c:v>
                </c:pt>
                <c:pt idx="1277">
                  <c:v>0.0066783719176771</c:v>
                </c:pt>
                <c:pt idx="1278">
                  <c:v>0.00745620750052686</c:v>
                </c:pt>
                <c:pt idx="1279">
                  <c:v>0.00752687790984556</c:v>
                </c:pt>
                <c:pt idx="1280">
                  <c:v>0.00759754831916426</c:v>
                </c:pt>
                <c:pt idx="1281">
                  <c:v>0.00841932313560265</c:v>
                </c:pt>
                <c:pt idx="1282">
                  <c:v>0.00931275136064879</c:v>
                </c:pt>
                <c:pt idx="1283">
                  <c:v>0.00933484514662504</c:v>
                </c:pt>
                <c:pt idx="1284">
                  <c:v>0.00940497168171674</c:v>
                </c:pt>
                <c:pt idx="1285">
                  <c:v>0.0102543320623855</c:v>
                </c:pt>
                <c:pt idx="1286">
                  <c:v>0.0110057766307613</c:v>
                </c:pt>
                <c:pt idx="1287">
                  <c:v>0.0121337371095823</c:v>
                </c:pt>
                <c:pt idx="1288">
                  <c:v>0.0124727820128495</c:v>
                </c:pt>
                <c:pt idx="1289">
                  <c:v>0.0127266557044282</c:v>
                </c:pt>
                <c:pt idx="1290">
                  <c:v>0.0133902142629207</c:v>
                </c:pt>
                <c:pt idx="1291">
                  <c:v>0.0144989996944468</c:v>
                </c:pt>
                <c:pt idx="1292">
                  <c:v>0.0146918311888279</c:v>
                </c:pt>
                <c:pt idx="1293">
                  <c:v>0.0157432409327852</c:v>
                </c:pt>
                <c:pt idx="1294">
                  <c:v>0.0164249162663691</c:v>
                </c:pt>
                <c:pt idx="1295">
                  <c:v>0.0174301639716453</c:v>
                </c:pt>
                <c:pt idx="1296">
                  <c:v>0.0181493527351174</c:v>
                </c:pt>
                <c:pt idx="1297">
                  <c:v>0.018518060086942</c:v>
                </c:pt>
                <c:pt idx="1298">
                  <c:v>0.0197876022328485</c:v>
                </c:pt>
                <c:pt idx="1299">
                  <c:v>0.0209493948505787</c:v>
                </c:pt>
                <c:pt idx="1300">
                  <c:v>0.0216727109064161</c:v>
                </c:pt>
                <c:pt idx="1301">
                  <c:v>0.0224325747674217</c:v>
                </c:pt>
                <c:pt idx="1302">
                  <c:v>0.0238345204688859</c:v>
                </c:pt>
                <c:pt idx="1303">
                  <c:v>0.0246452654703579</c:v>
                </c:pt>
                <c:pt idx="1304">
                  <c:v>0.0256791228257954</c:v>
                </c:pt>
                <c:pt idx="1305">
                  <c:v>0.0267666644734083</c:v>
                </c:pt>
                <c:pt idx="1306">
                  <c:v>0.0279919394833428</c:v>
                </c:pt>
                <c:pt idx="1307">
                  <c:v>0.0290019036024448</c:v>
                </c:pt>
                <c:pt idx="1308">
                  <c:v>0.0305047716544269</c:v>
                </c:pt>
                <c:pt idx="1309">
                  <c:v>0.0319704370538236</c:v>
                </c:pt>
                <c:pt idx="1310">
                  <c:v>0.0332718965607415</c:v>
                </c:pt>
                <c:pt idx="1311">
                  <c:v>0.0348277532075381</c:v>
                </c:pt>
                <c:pt idx="1312">
                  <c:v>0.0366495831211099</c:v>
                </c:pt>
                <c:pt idx="1313">
                  <c:v>0.0391310305363417</c:v>
                </c:pt>
                <c:pt idx="1314">
                  <c:v>0.0401814687900449</c:v>
                </c:pt>
                <c:pt idx="1315">
                  <c:v>0.0414712184089032</c:v>
                </c:pt>
                <c:pt idx="1316">
                  <c:v>0.0430748809140061</c:v>
                </c:pt>
                <c:pt idx="1317">
                  <c:v>0.0450784152156094</c:v>
                </c:pt>
                <c:pt idx="1318">
                  <c:v>0.046746442634525</c:v>
                </c:pt>
                <c:pt idx="1319">
                  <c:v>0.0489347050675535</c:v>
                </c:pt>
                <c:pt idx="1320">
                  <c:v>0.0513329109476424</c:v>
                </c:pt>
                <c:pt idx="1321">
                  <c:v>0.0532783379400712</c:v>
                </c:pt>
                <c:pt idx="1322">
                  <c:v>0.0559740392116046</c:v>
                </c:pt>
                <c:pt idx="1323">
                  <c:v>0.0590238000553511</c:v>
                </c:pt>
                <c:pt idx="1324">
                  <c:v>0.0613762826672044</c:v>
                </c:pt>
                <c:pt idx="1325">
                  <c:v>0.0634383037624583</c:v>
                </c:pt>
                <c:pt idx="1326">
                  <c:v>0.0663060478106049</c:v>
                </c:pt>
                <c:pt idx="1327">
                  <c:v>0.0698668449840404</c:v>
                </c:pt>
                <c:pt idx="1328">
                  <c:v>0.0733493482966203</c:v>
                </c:pt>
                <c:pt idx="1329">
                  <c:v>0.0761672996583574</c:v>
                </c:pt>
                <c:pt idx="1330">
                  <c:v>0.0793340569593288</c:v>
                </c:pt>
                <c:pt idx="1331">
                  <c:v>0.083123819535206</c:v>
                </c:pt>
                <c:pt idx="1332">
                  <c:v>0.0865842668195033</c:v>
                </c:pt>
                <c:pt idx="1333">
                  <c:v>0.0908581050034559</c:v>
                </c:pt>
                <c:pt idx="1334">
                  <c:v>0.0937950899520555</c:v>
                </c:pt>
                <c:pt idx="1335">
                  <c:v>0.0977750000223177</c:v>
                </c:pt>
                <c:pt idx="1336">
                  <c:v>0.101779245890136</c:v>
                </c:pt>
                <c:pt idx="1337">
                  <c:v>0.105222374647233</c:v>
                </c:pt>
                <c:pt idx="1338">
                  <c:v>0.109265291319065</c:v>
                </c:pt>
                <c:pt idx="1339">
                  <c:v>0.11400428643829</c:v>
                </c:pt>
                <c:pt idx="1340">
                  <c:v>0.11840289148142</c:v>
                </c:pt>
                <c:pt idx="1341">
                  <c:v>0.121720128830377</c:v>
                </c:pt>
                <c:pt idx="1342">
                  <c:v>0.12571459447678</c:v>
                </c:pt>
                <c:pt idx="1343">
                  <c:v>0.129516483633086</c:v>
                </c:pt>
                <c:pt idx="1344">
                  <c:v>0.133889649327216</c:v>
                </c:pt>
                <c:pt idx="1345">
                  <c:v>0.138460792509076</c:v>
                </c:pt>
                <c:pt idx="1346">
                  <c:v>0.14238582098124</c:v>
                </c:pt>
                <c:pt idx="1347">
                  <c:v>0.146223179430117</c:v>
                </c:pt>
                <c:pt idx="1348">
                  <c:v>0.150581954827156</c:v>
                </c:pt>
                <c:pt idx="1349">
                  <c:v>0.155200450655217</c:v>
                </c:pt>
                <c:pt idx="1350">
                  <c:v>0.159084153715319</c:v>
                </c:pt>
                <c:pt idx="1351">
                  <c:v>0.163158149974585</c:v>
                </c:pt>
                <c:pt idx="1352">
                  <c:v>0.166306199790241</c:v>
                </c:pt>
                <c:pt idx="1353">
                  <c:v>0.170273451715146</c:v>
                </c:pt>
                <c:pt idx="1354">
                  <c:v>0.173549683326054</c:v>
                </c:pt>
                <c:pt idx="1355">
                  <c:v>0.177092037674741</c:v>
                </c:pt>
                <c:pt idx="1356">
                  <c:v>0.181210680400314</c:v>
                </c:pt>
                <c:pt idx="1357">
                  <c:v>0.184876137574936</c:v>
                </c:pt>
                <c:pt idx="1358">
                  <c:v>0.188170503557819</c:v>
                </c:pt>
                <c:pt idx="1359">
                  <c:v>0.191976607829436</c:v>
                </c:pt>
                <c:pt idx="1360">
                  <c:v>0.194910061559816</c:v>
                </c:pt>
                <c:pt idx="1361">
                  <c:v>0.197952506110367</c:v>
                </c:pt>
                <c:pt idx="1362">
                  <c:v>0.200529925207122</c:v>
                </c:pt>
                <c:pt idx="1363">
                  <c:v>0.203416315133606</c:v>
                </c:pt>
                <c:pt idx="1364">
                  <c:v>0.206444383156625</c:v>
                </c:pt>
                <c:pt idx="1365">
                  <c:v>0.209210000966966</c:v>
                </c:pt>
                <c:pt idx="1366">
                  <c:v>0.212020917564621</c:v>
                </c:pt>
                <c:pt idx="1367">
                  <c:v>0.214907241770225</c:v>
                </c:pt>
                <c:pt idx="1368">
                  <c:v>0.217185484049024</c:v>
                </c:pt>
                <c:pt idx="1369">
                  <c:v>0.219713510817743</c:v>
                </c:pt>
                <c:pt idx="1370">
                  <c:v>0.220975920806228</c:v>
                </c:pt>
                <c:pt idx="1371">
                  <c:v>0.222743520635725</c:v>
                </c:pt>
                <c:pt idx="1372">
                  <c:v>0.225214125448957</c:v>
                </c:pt>
                <c:pt idx="1373">
                  <c:v>0.226862679246192</c:v>
                </c:pt>
                <c:pt idx="1374">
                  <c:v>0.228200163805848</c:v>
                </c:pt>
                <c:pt idx="1375">
                  <c:v>0.228761108776528</c:v>
                </c:pt>
                <c:pt idx="1376">
                  <c:v>0.229322053747208</c:v>
                </c:pt>
                <c:pt idx="1377">
                  <c:v>0.231929166690716</c:v>
                </c:pt>
                <c:pt idx="1378">
                  <c:v>0.232088970042509</c:v>
                </c:pt>
                <c:pt idx="1379">
                  <c:v>0.232248773394302</c:v>
                </c:pt>
                <c:pt idx="1380">
                  <c:v>0.235405380578291</c:v>
                </c:pt>
                <c:pt idx="1381">
                  <c:v>0.236175548098887</c:v>
                </c:pt>
                <c:pt idx="1382">
                  <c:v>0.236448871657488</c:v>
                </c:pt>
                <c:pt idx="1383">
                  <c:v>0.23672219521609</c:v>
                </c:pt>
                <c:pt idx="1384">
                  <c:v>0.237638532564121</c:v>
                </c:pt>
                <c:pt idx="1385">
                  <c:v>0.238030739481655</c:v>
                </c:pt>
                <c:pt idx="1386">
                  <c:v>0.238163805661763</c:v>
                </c:pt>
                <c:pt idx="1387">
                  <c:v>0.238296871841872</c:v>
                </c:pt>
                <c:pt idx="1388">
                  <c:v>0.2387016854787</c:v>
                </c:pt>
                <c:pt idx="1389">
                  <c:v>0.238686070099828</c:v>
                </c:pt>
                <c:pt idx="1390">
                  <c:v>0.238670454720955</c:v>
                </c:pt>
                <c:pt idx="1391">
                  <c:v>0.23766202066102</c:v>
                </c:pt>
                <c:pt idx="1392">
                  <c:v>0.236700097770038</c:v>
                </c:pt>
                <c:pt idx="1393">
                  <c:v>0.236069445503007</c:v>
                </c:pt>
                <c:pt idx="1394">
                  <c:v>0.235438793235975</c:v>
                </c:pt>
                <c:pt idx="1395">
                  <c:v>0.233943942530684</c:v>
                </c:pt>
                <c:pt idx="1396">
                  <c:v>0.233885822380214</c:v>
                </c:pt>
                <c:pt idx="1397">
                  <c:v>0.233827702229744</c:v>
                </c:pt>
                <c:pt idx="1398">
                  <c:v>0.233349576670898</c:v>
                </c:pt>
                <c:pt idx="1399">
                  <c:v>0.232885243387644</c:v>
                </c:pt>
                <c:pt idx="1400">
                  <c:v>0.232015306927087</c:v>
                </c:pt>
                <c:pt idx="1401">
                  <c:v>0.230649665318054</c:v>
                </c:pt>
                <c:pt idx="1402">
                  <c:v>0.229134911447827</c:v>
                </c:pt>
                <c:pt idx="1403">
                  <c:v>0.22773508127162</c:v>
                </c:pt>
                <c:pt idx="1404">
                  <c:v>0.225926092768458</c:v>
                </c:pt>
                <c:pt idx="1405">
                  <c:v>0.224015821819903</c:v>
                </c:pt>
                <c:pt idx="1406">
                  <c:v>0.221867226787054</c:v>
                </c:pt>
                <c:pt idx="1407">
                  <c:v>0.219435047198198</c:v>
                </c:pt>
                <c:pt idx="1408">
                  <c:v>0.216638794576861</c:v>
                </c:pt>
                <c:pt idx="1409">
                  <c:v>0.214216616942247</c:v>
                </c:pt>
                <c:pt idx="1410">
                  <c:v>0.211455004117134</c:v>
                </c:pt>
                <c:pt idx="1411">
                  <c:v>0.208824056132697</c:v>
                </c:pt>
                <c:pt idx="1412">
                  <c:v>0.205729399999979</c:v>
                </c:pt>
                <c:pt idx="1413">
                  <c:v>0.203127588332325</c:v>
                </c:pt>
                <c:pt idx="1414">
                  <c:v>0.200749339553896</c:v>
                </c:pt>
                <c:pt idx="1415">
                  <c:v>0.19776502532389</c:v>
                </c:pt>
                <c:pt idx="1416">
                  <c:v>0.194573761295666</c:v>
                </c:pt>
                <c:pt idx="1417">
                  <c:v>0.191807161109478</c:v>
                </c:pt>
                <c:pt idx="1418">
                  <c:v>0.188201460121319</c:v>
                </c:pt>
                <c:pt idx="1419">
                  <c:v>0.185596953155541</c:v>
                </c:pt>
                <c:pt idx="1420">
                  <c:v>0.182397526615713</c:v>
                </c:pt>
                <c:pt idx="1421">
                  <c:v>0.179081495478882</c:v>
                </c:pt>
                <c:pt idx="1422">
                  <c:v>0.17555239073125</c:v>
                </c:pt>
                <c:pt idx="1423">
                  <c:v>0.172391483776575</c:v>
                </c:pt>
                <c:pt idx="1424">
                  <c:v>0.169805031979124</c:v>
                </c:pt>
                <c:pt idx="1425">
                  <c:v>0.166836924871637</c:v>
                </c:pt>
                <c:pt idx="1426">
                  <c:v>0.163492268193531</c:v>
                </c:pt>
                <c:pt idx="1427">
                  <c:v>0.159958956144778</c:v>
                </c:pt>
                <c:pt idx="1428">
                  <c:v>0.15697408201752</c:v>
                </c:pt>
                <c:pt idx="1429">
                  <c:v>0.154444625636575</c:v>
                </c:pt>
                <c:pt idx="1430">
                  <c:v>0.1515257412427</c:v>
                </c:pt>
                <c:pt idx="1431">
                  <c:v>0.148319134082289</c:v>
                </c:pt>
                <c:pt idx="1432">
                  <c:v>0.145852161372197</c:v>
                </c:pt>
                <c:pt idx="1433">
                  <c:v>0.14305683337802</c:v>
                </c:pt>
                <c:pt idx="1434">
                  <c:v>0.13945812864579</c:v>
                </c:pt>
                <c:pt idx="1435">
                  <c:v>0.136293693983825</c:v>
                </c:pt>
                <c:pt idx="1436">
                  <c:v>0.133780271613462</c:v>
                </c:pt>
                <c:pt idx="1437">
                  <c:v>0.131485159267037</c:v>
                </c:pt>
                <c:pt idx="1438">
                  <c:v>0.129194676839095</c:v>
                </c:pt>
                <c:pt idx="1439">
                  <c:v>0.126375652922848</c:v>
                </c:pt>
                <c:pt idx="1440">
                  <c:v>0.123579768771184</c:v>
                </c:pt>
                <c:pt idx="1441">
                  <c:v>0.121375697588125</c:v>
                </c:pt>
                <c:pt idx="1442">
                  <c:v>0.119418977658814</c:v>
                </c:pt>
                <c:pt idx="1443">
                  <c:v>0.117042264738105</c:v>
                </c:pt>
                <c:pt idx="1444">
                  <c:v>0.114935313813575</c:v>
                </c:pt>
                <c:pt idx="1445">
                  <c:v>0.11264922207816</c:v>
                </c:pt>
                <c:pt idx="1446">
                  <c:v>0.110247128698212</c:v>
                </c:pt>
                <c:pt idx="1447">
                  <c:v>0.107609728878273</c:v>
                </c:pt>
                <c:pt idx="1448">
                  <c:v>0.105158106916099</c:v>
                </c:pt>
                <c:pt idx="1449">
                  <c:v>0.103318158044998</c:v>
                </c:pt>
                <c:pt idx="1450">
                  <c:v>0.101864652843324</c:v>
                </c:pt>
                <c:pt idx="1451">
                  <c:v>0.0993046054704966</c:v>
                </c:pt>
                <c:pt idx="1452">
                  <c:v>0.0971551855005238</c:v>
                </c:pt>
                <c:pt idx="1453">
                  <c:v>0.0953859464077966</c:v>
                </c:pt>
                <c:pt idx="1454">
                  <c:v>0.0938430006960908</c:v>
                </c:pt>
                <c:pt idx="1455">
                  <c:v>0.0918213448829817</c:v>
                </c:pt>
                <c:pt idx="1456">
                  <c:v>0.0899381282337774</c:v>
                </c:pt>
                <c:pt idx="1457">
                  <c:v>0.0880722134200447</c:v>
                </c:pt>
                <c:pt idx="1458">
                  <c:v>0.086313306755754</c:v>
                </c:pt>
                <c:pt idx="1459">
                  <c:v>0.0856809808087642</c:v>
                </c:pt>
                <c:pt idx="1460">
                  <c:v>0.0842583326697014</c:v>
                </c:pt>
                <c:pt idx="1461">
                  <c:v>0.0817072971331246</c:v>
                </c:pt>
                <c:pt idx="1462">
                  <c:v>0.080359413301758</c:v>
                </c:pt>
                <c:pt idx="1463">
                  <c:v>0.0785053858017922</c:v>
                </c:pt>
                <c:pt idx="1464">
                  <c:v>0.0767523540112877</c:v>
                </c:pt>
                <c:pt idx="1465">
                  <c:v>0.0761054933625567</c:v>
                </c:pt>
                <c:pt idx="1466">
                  <c:v>0.0747617733178799</c:v>
                </c:pt>
                <c:pt idx="1467">
                  <c:v>0.0733876292053726</c:v>
                </c:pt>
                <c:pt idx="1468">
                  <c:v>0.0729693813590584</c:v>
                </c:pt>
                <c:pt idx="1469">
                  <c:v>0.0713230755462</c:v>
                </c:pt>
                <c:pt idx="1470">
                  <c:v>0.069568656461485</c:v>
                </c:pt>
                <c:pt idx="1471">
                  <c:v>0.0684406233107376</c:v>
                </c:pt>
                <c:pt idx="1472">
                  <c:v>0.067647571166948</c:v>
                </c:pt>
                <c:pt idx="1473">
                  <c:v>0.0657957644766776</c:v>
                </c:pt>
                <c:pt idx="1474">
                  <c:v>0.0643081893991433</c:v>
                </c:pt>
                <c:pt idx="1475">
                  <c:v>0.0635119612596718</c:v>
                </c:pt>
                <c:pt idx="1476">
                  <c:v>0.0626648538860687</c:v>
                </c:pt>
                <c:pt idx="1477">
                  <c:v>0.0610603453869413</c:v>
                </c:pt>
                <c:pt idx="1478">
                  <c:v>0.0594833737857266</c:v>
                </c:pt>
                <c:pt idx="1479">
                  <c:v>0.0591338631052992</c:v>
                </c:pt>
                <c:pt idx="1480">
                  <c:v>0.0585254973947346</c:v>
                </c:pt>
                <c:pt idx="1481">
                  <c:v>0.0570557718304309</c:v>
                </c:pt>
                <c:pt idx="1482">
                  <c:v>0.0558235616022339</c:v>
                </c:pt>
                <c:pt idx="1483">
                  <c:v>0.0548554849848738</c:v>
                </c:pt>
                <c:pt idx="1484">
                  <c:v>0.0536083542207747</c:v>
                </c:pt>
                <c:pt idx="1485">
                  <c:v>0.053279297127084</c:v>
                </c:pt>
                <c:pt idx="1486">
                  <c:v>0.0522246132132459</c:v>
                </c:pt>
                <c:pt idx="1487">
                  <c:v>0.0514531184475897</c:v>
                </c:pt>
                <c:pt idx="1488">
                  <c:v>0.0506605649772483</c:v>
                </c:pt>
                <c:pt idx="1489">
                  <c:v>0.0499275105024006</c:v>
                </c:pt>
                <c:pt idx="1490">
                  <c:v>0.0491835330935274</c:v>
                </c:pt>
                <c:pt idx="1491">
                  <c:v>0.0480789287998033</c:v>
                </c:pt>
                <c:pt idx="1492">
                  <c:v>0.0474128823410518</c:v>
                </c:pt>
                <c:pt idx="1493">
                  <c:v>0.0468552087136791</c:v>
                </c:pt>
                <c:pt idx="1494">
                  <c:v>0.0455017724191564</c:v>
                </c:pt>
                <c:pt idx="1495">
                  <c:v>0.0445974419291626</c:v>
                </c:pt>
                <c:pt idx="1496">
                  <c:v>0.0443339740234269</c:v>
                </c:pt>
                <c:pt idx="1497">
                  <c:v>0.044147433820848</c:v>
                </c:pt>
                <c:pt idx="1498">
                  <c:v>0.0435250847265245</c:v>
                </c:pt>
                <c:pt idx="1499">
                  <c:v>0.04262714728199</c:v>
                </c:pt>
                <c:pt idx="1500">
                  <c:v>0.0414980002045866</c:v>
                </c:pt>
                <c:pt idx="1501">
                  <c:v>0.0414303813213784</c:v>
                </c:pt>
                <c:pt idx="1502">
                  <c:v>0.0407553959056393</c:v>
                </c:pt>
                <c:pt idx="1503">
                  <c:v>0.0403019672280183</c:v>
                </c:pt>
                <c:pt idx="1504">
                  <c:v>0.0391969967171048</c:v>
                </c:pt>
                <c:pt idx="1505">
                  <c:v>0.0385574724299166</c:v>
                </c:pt>
                <c:pt idx="1506">
                  <c:v>0.03851163039246</c:v>
                </c:pt>
                <c:pt idx="1507">
                  <c:v>0.0384657883550035</c:v>
                </c:pt>
                <c:pt idx="1508">
                  <c:v>0.0370279759077871</c:v>
                </c:pt>
                <c:pt idx="1509">
                  <c:v>0.0362886270022413</c:v>
                </c:pt>
                <c:pt idx="1510">
                  <c:v>0.036289252937479</c:v>
                </c:pt>
                <c:pt idx="1511">
                  <c:v>0.0362598434159948</c:v>
                </c:pt>
                <c:pt idx="1512">
                  <c:v>0.0362304338945106</c:v>
                </c:pt>
                <c:pt idx="1513">
                  <c:v>0.0348953146613455</c:v>
                </c:pt>
                <c:pt idx="1514">
                  <c:v>0.0342637064130758</c:v>
                </c:pt>
                <c:pt idx="1515">
                  <c:v>0.0338091902676378</c:v>
                </c:pt>
                <c:pt idx="1516">
                  <c:v>0.0336030296694346</c:v>
                </c:pt>
                <c:pt idx="1517">
                  <c:v>0.0328961183930377</c:v>
                </c:pt>
                <c:pt idx="1518">
                  <c:v>0.0324133740721055</c:v>
                </c:pt>
                <c:pt idx="1519">
                  <c:v>0.0323230632302588</c:v>
                </c:pt>
                <c:pt idx="1520">
                  <c:v>0.0322879481560656</c:v>
                </c:pt>
                <c:pt idx="1521">
                  <c:v>0.0317003283769124</c:v>
                </c:pt>
                <c:pt idx="1522">
                  <c:v>0.030982344945321</c:v>
                </c:pt>
                <c:pt idx="1523">
                  <c:v>0.0308023121291312</c:v>
                </c:pt>
                <c:pt idx="1524">
                  <c:v>0.0306694694127586</c:v>
                </c:pt>
                <c:pt idx="1525">
                  <c:v>0.030536626696386</c:v>
                </c:pt>
                <c:pt idx="1526">
                  <c:v>0.0302646940123767</c:v>
                </c:pt>
                <c:pt idx="1527">
                  <c:v>0.0294068189294582</c:v>
                </c:pt>
                <c:pt idx="1528">
                  <c:v>0.0289332456788184</c:v>
                </c:pt>
                <c:pt idx="1529">
                  <c:v>0.0284879412104013</c:v>
                </c:pt>
                <c:pt idx="1530">
                  <c:v>0.0284224351684963</c:v>
                </c:pt>
                <c:pt idx="1531">
                  <c:v>0.0283569291265912</c:v>
                </c:pt>
                <c:pt idx="1532">
                  <c:v>0.028024845633583</c:v>
                </c:pt>
                <c:pt idx="1533">
                  <c:v>0.027918673937453</c:v>
                </c:pt>
                <c:pt idx="1534">
                  <c:v>0.0272928677258359</c:v>
                </c:pt>
                <c:pt idx="1535">
                  <c:v>0.0264330536239516</c:v>
                </c:pt>
                <c:pt idx="1536">
                  <c:v>0.0260918315761138</c:v>
                </c:pt>
                <c:pt idx="1537">
                  <c:v>0.0257287440646378</c:v>
                </c:pt>
                <c:pt idx="1538">
                  <c:v>0.0255324724999674</c:v>
                </c:pt>
                <c:pt idx="1539">
                  <c:v>0.0255049098725442</c:v>
                </c:pt>
                <c:pt idx="1540">
                  <c:v>0.0251942143249828</c:v>
                </c:pt>
                <c:pt idx="1541">
                  <c:v>0.0247101652414579</c:v>
                </c:pt>
                <c:pt idx="1542">
                  <c:v>0.0245439819865394</c:v>
                </c:pt>
                <c:pt idx="1543">
                  <c:v>0.0245864615130659</c:v>
                </c:pt>
                <c:pt idx="1544">
                  <c:v>0.0244341948998427</c:v>
                </c:pt>
                <c:pt idx="1545">
                  <c:v>0.0242819282866195</c:v>
                </c:pt>
                <c:pt idx="1546">
                  <c:v>0.0239578579372664</c:v>
                </c:pt>
                <c:pt idx="1547">
                  <c:v>0.0238967078174535</c:v>
                </c:pt>
                <c:pt idx="1548">
                  <c:v>0.0237246699919387</c:v>
                </c:pt>
                <c:pt idx="1549">
                  <c:v>0.0229492014415895</c:v>
                </c:pt>
                <c:pt idx="1550">
                  <c:v>0.0224303976493476</c:v>
                </c:pt>
                <c:pt idx="1551">
                  <c:v>0.0223912766832787</c:v>
                </c:pt>
                <c:pt idx="1552">
                  <c:v>0.0223521557172097</c:v>
                </c:pt>
                <c:pt idx="1553">
                  <c:v>0.0222616324709302</c:v>
                </c:pt>
                <c:pt idx="1554">
                  <c:v>0.0216791555668109</c:v>
                </c:pt>
                <c:pt idx="1555">
                  <c:v>0.021135682445419</c:v>
                </c:pt>
                <c:pt idx="1556">
                  <c:v>0.0210867662849274</c:v>
                </c:pt>
                <c:pt idx="1557">
                  <c:v>0.0209108929405069</c:v>
                </c:pt>
                <c:pt idx="1558">
                  <c:v>0.0207350195960865</c:v>
                </c:pt>
                <c:pt idx="1559">
                  <c:v>0.0205519868836408</c:v>
                </c:pt>
                <c:pt idx="1560">
                  <c:v>0.0201880568537002</c:v>
                </c:pt>
                <c:pt idx="1561">
                  <c:v>0.0199136545498138</c:v>
                </c:pt>
                <c:pt idx="1562">
                  <c:v>0.0198977565060403</c:v>
                </c:pt>
                <c:pt idx="1563">
                  <c:v>0.0198818584622669</c:v>
                </c:pt>
                <c:pt idx="1564">
                  <c:v>0.0193878221483668</c:v>
                </c:pt>
                <c:pt idx="1565">
                  <c:v>0.01933292007346</c:v>
                </c:pt>
                <c:pt idx="1566">
                  <c:v>0.0192780179985533</c:v>
                </c:pt>
                <c:pt idx="1567">
                  <c:v>0.0191463821697445</c:v>
                </c:pt>
                <c:pt idx="1568">
                  <c:v>0.0187792625222719</c:v>
                </c:pt>
                <c:pt idx="1569">
                  <c:v>0.0187912844420275</c:v>
                </c:pt>
                <c:pt idx="1570">
                  <c:v>0.0187461131381685</c:v>
                </c:pt>
                <c:pt idx="1571">
                  <c:v>0.0187009418343095</c:v>
                </c:pt>
                <c:pt idx="1572">
                  <c:v>0.0180361419620127</c:v>
                </c:pt>
                <c:pt idx="1573">
                  <c:v>0.0178105067179788</c:v>
                </c:pt>
                <c:pt idx="1574">
                  <c:v>0.0177463120410018</c:v>
                </c:pt>
                <c:pt idx="1575">
                  <c:v>0.0176821173640247</c:v>
                </c:pt>
                <c:pt idx="1576">
                  <c:v>0.0170364127959053</c:v>
                </c:pt>
                <c:pt idx="1577">
                  <c:v>0.0161840021700644</c:v>
                </c:pt>
                <c:pt idx="1578">
                  <c:v>0.0161772594201083</c:v>
                </c:pt>
                <c:pt idx="1579">
                  <c:v>0.0161705166701522</c:v>
                </c:pt>
                <c:pt idx="1580">
                  <c:v>0.0161175438584569</c:v>
                </c:pt>
                <c:pt idx="1581">
                  <c:v>0.0160645710467617</c:v>
                </c:pt>
                <c:pt idx="1582">
                  <c:v>0.0158635996804002</c:v>
                </c:pt>
                <c:pt idx="1583">
                  <c:v>0.0153786566249078</c:v>
                </c:pt>
                <c:pt idx="1584">
                  <c:v>0.015440501482028</c:v>
                </c:pt>
                <c:pt idx="1585">
                  <c:v>0.0154191651003759</c:v>
                </c:pt>
                <c:pt idx="1586">
                  <c:v>0.0153978287187237</c:v>
                </c:pt>
                <c:pt idx="1587">
                  <c:v>0.0151877604010792</c:v>
                </c:pt>
                <c:pt idx="1588">
                  <c:v>0.0149776920834346</c:v>
                </c:pt>
                <c:pt idx="1589">
                  <c:v>0.0143506901021483</c:v>
                </c:pt>
                <c:pt idx="1590">
                  <c:v>0.0140836338863429</c:v>
                </c:pt>
                <c:pt idx="1591">
                  <c:v>0.0139795600655293</c:v>
                </c:pt>
                <c:pt idx="1592">
                  <c:v>0.0138392364540009</c:v>
                </c:pt>
                <c:pt idx="1593">
                  <c:v>0.0134465305822782</c:v>
                </c:pt>
                <c:pt idx="1594">
                  <c:v>0.0130887814227063</c:v>
                </c:pt>
                <c:pt idx="1595">
                  <c:v>0.0129692208581886</c:v>
                </c:pt>
                <c:pt idx="1596">
                  <c:v>0.0128496602936708</c:v>
                </c:pt>
                <c:pt idx="1597">
                  <c:v>0.0129266749817598</c:v>
                </c:pt>
                <c:pt idx="1598">
                  <c:v>0.0129345484609906</c:v>
                </c:pt>
                <c:pt idx="1599">
                  <c:v>0.012462911497804</c:v>
                </c:pt>
                <c:pt idx="1600">
                  <c:v>0.0119912745346175</c:v>
                </c:pt>
                <c:pt idx="1601">
                  <c:v>0.0119811537987215</c:v>
                </c:pt>
                <c:pt idx="1602">
                  <c:v>0.0119204201018225</c:v>
                </c:pt>
                <c:pt idx="1603">
                  <c:v>0.0118596864049235</c:v>
                </c:pt>
                <c:pt idx="1604">
                  <c:v>0.0117127325826871</c:v>
                </c:pt>
                <c:pt idx="1605">
                  <c:v>0.0116932633097207</c:v>
                </c:pt>
                <c:pt idx="1606">
                  <c:v>0.0116737940367543</c:v>
                </c:pt>
                <c:pt idx="1607">
                  <c:v>0.0117361435930509</c:v>
                </c:pt>
                <c:pt idx="1608">
                  <c:v>0.011700226397972</c:v>
                </c:pt>
                <c:pt idx="1609">
                  <c:v>0.011664309202893</c:v>
                </c:pt>
                <c:pt idx="1610">
                  <c:v>0.0111911306425646</c:v>
                </c:pt>
                <c:pt idx="1611">
                  <c:v>0.010524104531331</c:v>
                </c:pt>
                <c:pt idx="1612">
                  <c:v>0.00980837003088047</c:v>
                </c:pt>
                <c:pt idx="1613">
                  <c:v>0.00998141767504618</c:v>
                </c:pt>
                <c:pt idx="1614">
                  <c:v>0.00999654293677811</c:v>
                </c:pt>
                <c:pt idx="1615">
                  <c:v>0.00998234223227912</c:v>
                </c:pt>
                <c:pt idx="1616">
                  <c:v>0.00996814152778012</c:v>
                </c:pt>
                <c:pt idx="1617">
                  <c:v>0.00975633629698619</c:v>
                </c:pt>
                <c:pt idx="1618">
                  <c:v>0.00940302246443134</c:v>
                </c:pt>
                <c:pt idx="1619">
                  <c:v>0.00864234368521556</c:v>
                </c:pt>
                <c:pt idx="1620">
                  <c:v>0.00841115442484189</c:v>
                </c:pt>
                <c:pt idx="1621">
                  <c:v>0.00835829529766911</c:v>
                </c:pt>
                <c:pt idx="1622">
                  <c:v>0.00830543617049634</c:v>
                </c:pt>
                <c:pt idx="1623">
                  <c:v>0.00857009944445415</c:v>
                </c:pt>
                <c:pt idx="1624">
                  <c:v>0.00881726921707965</c:v>
                </c:pt>
                <c:pt idx="1625">
                  <c:v>0.00886373713023631</c:v>
                </c:pt>
                <c:pt idx="1626">
                  <c:v>0.0084224944946206</c:v>
                </c:pt>
                <c:pt idx="1627">
                  <c:v>0.00798125185900489</c:v>
                </c:pt>
                <c:pt idx="1628">
                  <c:v>0.00766710764779937</c:v>
                </c:pt>
                <c:pt idx="1629">
                  <c:v>0.00778999816063797</c:v>
                </c:pt>
                <c:pt idx="1630">
                  <c:v>0.00781464711301247</c:v>
                </c:pt>
                <c:pt idx="1631">
                  <c:v>0.00782305235502704</c:v>
                </c:pt>
                <c:pt idx="1632">
                  <c:v>0.00768488915086588</c:v>
                </c:pt>
                <c:pt idx="1633">
                  <c:v>0.00754672594670472</c:v>
                </c:pt>
                <c:pt idx="1634">
                  <c:v>0.00704728563366056</c:v>
                </c:pt>
                <c:pt idx="1635">
                  <c:v>0.00691659496798032</c:v>
                </c:pt>
                <c:pt idx="1636">
                  <c:v>0.00678590430230008</c:v>
                </c:pt>
                <c:pt idx="1637">
                  <c:v>0.00650397439527954</c:v>
                </c:pt>
                <c:pt idx="1638">
                  <c:v>0.00665164485607733</c:v>
                </c:pt>
                <c:pt idx="1639">
                  <c:v>0.00673888797181667</c:v>
                </c:pt>
                <c:pt idx="1640">
                  <c:v>0.00680097732534141</c:v>
                </c:pt>
                <c:pt idx="1641">
                  <c:v>0.00681214154237628</c:v>
                </c:pt>
                <c:pt idx="1642">
                  <c:v>0.00648988125286127</c:v>
                </c:pt>
                <c:pt idx="1643">
                  <c:v>0.00616762096334627</c:v>
                </c:pt>
                <c:pt idx="1644">
                  <c:v>0.00642094009197781</c:v>
                </c:pt>
                <c:pt idx="1645">
                  <c:v>0.00635706201002126</c:v>
                </c:pt>
                <c:pt idx="1646">
                  <c:v>0.00629318392806471</c:v>
                </c:pt>
                <c:pt idx="1647">
                  <c:v>0.00615246024052097</c:v>
                </c:pt>
                <c:pt idx="1648">
                  <c:v>0.00615581681175464</c:v>
                </c:pt>
                <c:pt idx="1649">
                  <c:v>0.00617884073267335</c:v>
                </c:pt>
                <c:pt idx="1650">
                  <c:v>0.00618190813726873</c:v>
                </c:pt>
                <c:pt idx="1651">
                  <c:v>0.00615283127172372</c:v>
                </c:pt>
                <c:pt idx="1652">
                  <c:v>0.00612375440617872</c:v>
                </c:pt>
                <c:pt idx="1653">
                  <c:v>0.0061164187764533</c:v>
                </c:pt>
                <c:pt idx="1654">
                  <c:v>0.00586442554827642</c:v>
                </c:pt>
                <c:pt idx="1655">
                  <c:v>0.00561243232009953</c:v>
                </c:pt>
                <c:pt idx="1656">
                  <c:v>0.00546792055042228</c:v>
                </c:pt>
                <c:pt idx="1657">
                  <c:v>0.00553229070578109</c:v>
                </c:pt>
                <c:pt idx="1658">
                  <c:v>0.00555009477715301</c:v>
                </c:pt>
                <c:pt idx="1659">
                  <c:v>0.00547580407038632</c:v>
                </c:pt>
                <c:pt idx="1660">
                  <c:v>0.00540151336361963</c:v>
                </c:pt>
                <c:pt idx="1661">
                  <c:v>0.00523512787871434</c:v>
                </c:pt>
                <c:pt idx="1662">
                  <c:v>0.0054484450752055</c:v>
                </c:pt>
                <c:pt idx="1663">
                  <c:v>0.005415971558508</c:v>
                </c:pt>
                <c:pt idx="1664">
                  <c:v>0.00538349804181049</c:v>
                </c:pt>
                <c:pt idx="1665">
                  <c:v>0.00524722193657052</c:v>
                </c:pt>
                <c:pt idx="1666">
                  <c:v>0.00520185203351615</c:v>
                </c:pt>
                <c:pt idx="1667">
                  <c:v>0.00515648213046179</c:v>
                </c:pt>
                <c:pt idx="1668">
                  <c:v>0.00492030996937935</c:v>
                </c:pt>
                <c:pt idx="1669">
                  <c:v>0.00472828623357998</c:v>
                </c:pt>
                <c:pt idx="1670">
                  <c:v>0.00500036792172772</c:v>
                </c:pt>
                <c:pt idx="1671">
                  <c:v>0.00510068067320066</c:v>
                </c:pt>
                <c:pt idx="1672">
                  <c:v>0.00511510895633619</c:v>
                </c:pt>
                <c:pt idx="1673">
                  <c:v>0.00509091771237668</c:v>
                </c:pt>
                <c:pt idx="1674">
                  <c:v>0.00506672646841717</c:v>
                </c:pt>
                <c:pt idx="1675">
                  <c:v>0.00505374697056176</c:v>
                </c:pt>
                <c:pt idx="1676">
                  <c:v>0.00504076747270635</c:v>
                </c:pt>
                <c:pt idx="1677">
                  <c:v>0.00445327960887454</c:v>
                </c:pt>
                <c:pt idx="1678">
                  <c:v>0.00464540111586043</c:v>
                </c:pt>
                <c:pt idx="1679">
                  <c:v>0.00471689819368487</c:v>
                </c:pt>
                <c:pt idx="1680">
                  <c:v>0.00485067741426276</c:v>
                </c:pt>
                <c:pt idx="1681">
                  <c:v>0.00483323831636339</c:v>
                </c:pt>
                <c:pt idx="1682">
                  <c:v>0.00481579921846401</c:v>
                </c:pt>
                <c:pt idx="1683">
                  <c:v>0.00457182396783145</c:v>
                </c:pt>
                <c:pt idx="1684">
                  <c:v>0.00451707737171434</c:v>
                </c:pt>
                <c:pt idx="1685">
                  <c:v>0.00446233077559723</c:v>
                </c:pt>
                <c:pt idx="1686">
                  <c:v>0.004291203976843</c:v>
                </c:pt>
                <c:pt idx="1687">
                  <c:v>0.0039503425262542</c:v>
                </c:pt>
                <c:pt idx="1688">
                  <c:v>0.00436218411793225</c:v>
                </c:pt>
                <c:pt idx="1689">
                  <c:v>0.00450785513443066</c:v>
                </c:pt>
                <c:pt idx="1690">
                  <c:v>0.00465352615092907</c:v>
                </c:pt>
                <c:pt idx="1691">
                  <c:v>0.00443709628609334</c:v>
                </c:pt>
                <c:pt idx="1692">
                  <c:v>0.0042206664212576</c:v>
                </c:pt>
                <c:pt idx="1693">
                  <c:v>0.00378474600811224</c:v>
                </c:pt>
                <c:pt idx="1694">
                  <c:v>0.00403714830671134</c:v>
                </c:pt>
                <c:pt idx="1695">
                  <c:v>0.00422886508724076</c:v>
                </c:pt>
                <c:pt idx="1696">
                  <c:v>0.00428654051114761</c:v>
                </c:pt>
                <c:pt idx="1697">
                  <c:v>0.00427719525674319</c:v>
                </c:pt>
                <c:pt idx="1698">
                  <c:v>0.00426785000233877</c:v>
                </c:pt>
                <c:pt idx="1699">
                  <c:v>0.00425783997877164</c:v>
                </c:pt>
                <c:pt idx="1700">
                  <c:v>0.0042814203574267</c:v>
                </c:pt>
                <c:pt idx="1701">
                  <c:v>0.00421181979476209</c:v>
                </c:pt>
                <c:pt idx="1702">
                  <c:v>0.00414221923209749</c:v>
                </c:pt>
                <c:pt idx="1703">
                  <c:v>0.00407380829661338</c:v>
                </c:pt>
                <c:pt idx="1704">
                  <c:v>0.00390174516158912</c:v>
                </c:pt>
                <c:pt idx="1705">
                  <c:v>0.00403231292559439</c:v>
                </c:pt>
                <c:pt idx="1706">
                  <c:v>0.00434029098613043</c:v>
                </c:pt>
                <c:pt idx="1707">
                  <c:v>0.00435291640186069</c:v>
                </c:pt>
                <c:pt idx="1708">
                  <c:v>0.00447119018433733</c:v>
                </c:pt>
                <c:pt idx="1709">
                  <c:v>0.00451438281121617</c:v>
                </c:pt>
                <c:pt idx="1710">
                  <c:v>0.00437075080699113</c:v>
                </c:pt>
                <c:pt idx="1711">
                  <c:v>0.00422711880276608</c:v>
                </c:pt>
                <c:pt idx="1712">
                  <c:v>0.00417407343400163</c:v>
                </c:pt>
                <c:pt idx="1713">
                  <c:v>0.00412102806523718</c:v>
                </c:pt>
                <c:pt idx="1714">
                  <c:v>0.00370441552547423</c:v>
                </c:pt>
                <c:pt idx="1715">
                  <c:v>0.00420955892470032</c:v>
                </c:pt>
                <c:pt idx="1716">
                  <c:v>0.00425892577591171</c:v>
                </c:pt>
                <c:pt idx="1717">
                  <c:v>0.0042670820829806</c:v>
                </c:pt>
                <c:pt idx="1718">
                  <c:v>0.00425463311797825</c:v>
                </c:pt>
                <c:pt idx="1719">
                  <c:v>0.0042421841529759</c:v>
                </c:pt>
                <c:pt idx="1720">
                  <c:v>0.00393375048172603</c:v>
                </c:pt>
                <c:pt idx="1721">
                  <c:v>0.00374448186546799</c:v>
                </c:pt>
                <c:pt idx="1722">
                  <c:v>0.00388456100288547</c:v>
                </c:pt>
                <c:pt idx="1723">
                  <c:v>0.00391286230160235</c:v>
                </c:pt>
                <c:pt idx="1724">
                  <c:v>0.00394116360031923</c:v>
                </c:pt>
                <c:pt idx="1725">
                  <c:v>0.00404254908574196</c:v>
                </c:pt>
                <c:pt idx="1726">
                  <c:v>0.00450643856200166</c:v>
                </c:pt>
                <c:pt idx="1727">
                  <c:v>0.00453434997300062</c:v>
                </c:pt>
                <c:pt idx="1728">
                  <c:v>0.00447773673550887</c:v>
                </c:pt>
                <c:pt idx="1729">
                  <c:v>0.00442112349801712</c:v>
                </c:pt>
                <c:pt idx="1730">
                  <c:v>0.00419919847867345</c:v>
                </c:pt>
                <c:pt idx="1731">
                  <c:v>0.00385000130054248</c:v>
                </c:pt>
                <c:pt idx="1732">
                  <c:v>0.0032982427194222</c:v>
                </c:pt>
                <c:pt idx="1733">
                  <c:v>0.0038603502711582</c:v>
                </c:pt>
                <c:pt idx="1734">
                  <c:v>0.00398007385213858</c:v>
                </c:pt>
                <c:pt idx="1735">
                  <c:v>0.00416074037680751</c:v>
                </c:pt>
                <c:pt idx="1736">
                  <c:v>0.00425054308387057</c:v>
                </c:pt>
                <c:pt idx="1737">
                  <c:v>0.00424741492813687</c:v>
                </c:pt>
                <c:pt idx="1738">
                  <c:v>0.00424428677240317</c:v>
                </c:pt>
                <c:pt idx="1739">
                  <c:v>0.00386542896274523</c:v>
                </c:pt>
                <c:pt idx="1740">
                  <c:v>0.00395904303985093</c:v>
                </c:pt>
                <c:pt idx="1741">
                  <c:v>0.00397883350674391</c:v>
                </c:pt>
                <c:pt idx="1742">
                  <c:v>0.00392804365519199</c:v>
                </c:pt>
                <c:pt idx="1743">
                  <c:v>0.00387725380364006</c:v>
                </c:pt>
                <c:pt idx="1744">
                  <c:v>0.00375588363364323</c:v>
                </c:pt>
                <c:pt idx="1745">
                  <c:v>0.0036542570407143</c:v>
                </c:pt>
                <c:pt idx="1746">
                  <c:v>0.0035141285987026</c:v>
                </c:pt>
                <c:pt idx="1747">
                  <c:v>0.00337400015669091</c:v>
                </c:pt>
                <c:pt idx="1748">
                  <c:v>0.00321312999046153</c:v>
                </c:pt>
                <c:pt idx="1749">
                  <c:v>0.00341461926812362</c:v>
                </c:pt>
                <c:pt idx="1750">
                  <c:v>0.00341641812452031</c:v>
                </c:pt>
                <c:pt idx="1751">
                  <c:v>0.00329855944137846</c:v>
                </c:pt>
                <c:pt idx="1752">
                  <c:v>0.00318070075823662</c:v>
                </c:pt>
                <c:pt idx="1753">
                  <c:v>0.00322516833137012</c:v>
                </c:pt>
                <c:pt idx="1754">
                  <c:v>0.00322753154407611</c:v>
                </c:pt>
                <c:pt idx="1755">
                  <c:v>0.00320884257656835</c:v>
                </c:pt>
                <c:pt idx="1756">
                  <c:v>0.00319015360906058</c:v>
                </c:pt>
                <c:pt idx="1757">
                  <c:v>0.00320731046481261</c:v>
                </c:pt>
                <c:pt idx="1758">
                  <c:v>0.00316447517146043</c:v>
                </c:pt>
                <c:pt idx="1759">
                  <c:v>0.00312163987810825</c:v>
                </c:pt>
                <c:pt idx="1760">
                  <c:v>0.00295823489560598</c:v>
                </c:pt>
                <c:pt idx="1761">
                  <c:v>0.0032440893788278</c:v>
                </c:pt>
                <c:pt idx="1762">
                  <c:v>0.00344204564561744</c:v>
                </c:pt>
                <c:pt idx="1763">
                  <c:v>0.00352346598616594</c:v>
                </c:pt>
                <c:pt idx="1764">
                  <c:v>0.00333428740960466</c:v>
                </c:pt>
                <c:pt idx="1765">
                  <c:v>0.00314510883304337</c:v>
                </c:pt>
                <c:pt idx="1766">
                  <c:v>0.0026853313393723</c:v>
                </c:pt>
                <c:pt idx="1767">
                  <c:v>0.00259799454602081</c:v>
                </c:pt>
                <c:pt idx="1768">
                  <c:v>0.00251065775266931</c:v>
                </c:pt>
                <c:pt idx="1769">
                  <c:v>0.0027590848864953</c:v>
                </c:pt>
                <c:pt idx="1770">
                  <c:v>0.00271589082052791</c:v>
                </c:pt>
                <c:pt idx="1771">
                  <c:v>0.00267269675456051</c:v>
                </c:pt>
                <c:pt idx="1772">
                  <c:v>0.00257949126235331</c:v>
                </c:pt>
                <c:pt idx="1773">
                  <c:v>0.00253700569845628</c:v>
                </c:pt>
                <c:pt idx="1774">
                  <c:v>0.00249452013455925</c:v>
                </c:pt>
                <c:pt idx="1775">
                  <c:v>0.0021344626476696</c:v>
                </c:pt>
                <c:pt idx="1776">
                  <c:v>0.00210288653656444</c:v>
                </c:pt>
                <c:pt idx="1777">
                  <c:v>0.00211231816944541</c:v>
                </c:pt>
                <c:pt idx="1778">
                  <c:v>0.00208699144927472</c:v>
                </c:pt>
                <c:pt idx="1779">
                  <c:v>0.00206166472910404</c:v>
                </c:pt>
                <c:pt idx="1780">
                  <c:v>0.00175160937125606</c:v>
                </c:pt>
                <c:pt idx="1781">
                  <c:v>0.00193586421277036</c:v>
                </c:pt>
                <c:pt idx="1782">
                  <c:v>0.00199997893160906</c:v>
                </c:pt>
                <c:pt idx="1783">
                  <c:v>0.00180939293720903</c:v>
                </c:pt>
                <c:pt idx="1784">
                  <c:v>0.00161880694280901</c:v>
                </c:pt>
                <c:pt idx="1785">
                  <c:v>0.00173592069089279</c:v>
                </c:pt>
                <c:pt idx="1786">
                  <c:v>0.00183427606524788</c:v>
                </c:pt>
                <c:pt idx="1787">
                  <c:v>0.00188039611654059</c:v>
                </c:pt>
                <c:pt idx="1788">
                  <c:v>0.00190039850630211</c:v>
                </c:pt>
                <c:pt idx="1789">
                  <c:v>0.0017745096794434</c:v>
                </c:pt>
                <c:pt idx="1790">
                  <c:v>0.0016486208525847</c:v>
                </c:pt>
                <c:pt idx="1791">
                  <c:v>0.00159386895903933</c:v>
                </c:pt>
                <c:pt idx="1792">
                  <c:v>0.00156251459171932</c:v>
                </c:pt>
                <c:pt idx="1793">
                  <c:v>0.0015311602243993</c:v>
                </c:pt>
                <c:pt idx="1794">
                  <c:v>0.00141510495613161</c:v>
                </c:pt>
                <c:pt idx="1795">
                  <c:v>0.000934599660799812</c:v>
                </c:pt>
                <c:pt idx="1796">
                  <c:v>0.000896451293909533</c:v>
                </c:pt>
                <c:pt idx="1797">
                  <c:v>0.000858302927019254</c:v>
                </c:pt>
                <c:pt idx="1798">
                  <c:v>0.000630284708278618</c:v>
                </c:pt>
                <c:pt idx="1799">
                  <c:v>0.000706649377299553</c:v>
                </c:pt>
                <c:pt idx="1800">
                  <c:v>0.000783014046320487</c:v>
                </c:pt>
                <c:pt idx="1801">
                  <c:v>0.00084099118851616</c:v>
                </c:pt>
                <c:pt idx="1802">
                  <c:v>0.000852476549717536</c:v>
                </c:pt>
                <c:pt idx="1803">
                  <c:v>0.000817518235614005</c:v>
                </c:pt>
                <c:pt idx="1804">
                  <c:v>0.000782559921510474</c:v>
                </c:pt>
                <c:pt idx="1805">
                  <c:v>0.000631533911202879</c:v>
                </c:pt>
                <c:pt idx="1806">
                  <c:v>0.000480507900895284</c:v>
                </c:pt>
                <c:pt idx="1807">
                  <c:v>0.000104142081819308</c:v>
                </c:pt>
                <c:pt idx="1808" formatCode="0.00E+00">
                  <c:v>6.22142881726056E-5</c:v>
                </c:pt>
                <c:pt idx="1809" formatCode="0.00E+00">
                  <c:v>2.0286494525903E-5</c:v>
                </c:pt>
                <c:pt idx="1810">
                  <c:v>-0.000105301697085694</c:v>
                </c:pt>
                <c:pt idx="1811">
                  <c:v>0.000125184908278593</c:v>
                </c:pt>
                <c:pt idx="1812">
                  <c:v>0.000227229164228915</c:v>
                </c:pt>
                <c:pt idx="1813">
                  <c:v>0.000329273420179237</c:v>
                </c:pt>
                <c:pt idx="1814">
                  <c:v>0.000579827608748604</c:v>
                </c:pt>
                <c:pt idx="1815">
                  <c:v>0.000531000499327424</c:v>
                </c:pt>
                <c:pt idx="1816">
                  <c:v>0.000482173389906244</c:v>
                </c:pt>
                <c:pt idx="1817">
                  <c:v>0.000359245228890955</c:v>
                </c:pt>
                <c:pt idx="1818">
                  <c:v>0.000337931711164318</c:v>
                </c:pt>
                <c:pt idx="1819">
                  <c:v>0.000316618193437681</c:v>
                </c:pt>
                <c:pt idx="1820">
                  <c:v>0.000184694661288001</c:v>
                </c:pt>
                <c:pt idx="1821">
                  <c:v>-0.000556409824312092</c:v>
                </c:pt>
                <c:pt idx="1822">
                  <c:v>-0.000520590375395353</c:v>
                </c:pt>
                <c:pt idx="1823">
                  <c:v>-0.000305315945750279</c:v>
                </c:pt>
                <c:pt idx="1824">
                  <c:v>-0.000220514023961312</c:v>
                </c:pt>
                <c:pt idx="1825">
                  <c:v>-0.000135712102172345</c:v>
                </c:pt>
                <c:pt idx="1826">
                  <c:v>-0.000102594098617306</c:v>
                </c:pt>
                <c:pt idx="1827" formatCode="0.00E+00">
                  <c:v>9.05600414170508E-6</c:v>
                </c:pt>
                <c:pt idx="1828" formatCode="0.00E+00">
                  <c:v>5.84536301015943E-5</c:v>
                </c:pt>
                <c:pt idx="1829" formatCode="0.00E+00">
                  <c:v>-5.30365536695503E-5</c:v>
                </c:pt>
                <c:pt idx="1830">
                  <c:v>-0.000164526737440695</c:v>
                </c:pt>
                <c:pt idx="1831">
                  <c:v>-0.000436904730942872</c:v>
                </c:pt>
                <c:pt idx="1832">
                  <c:v>-0.000767187685022703</c:v>
                </c:pt>
                <c:pt idx="1833">
                  <c:v>-0.000824957244181767</c:v>
                </c:pt>
                <c:pt idx="1834">
                  <c:v>-0.000235183779430619</c:v>
                </c:pt>
                <c:pt idx="1835" formatCode="0.00E+00">
                  <c:v>-9.43634976945507E-5</c:v>
                </c:pt>
                <c:pt idx="1836" formatCode="0.00E+00">
                  <c:v>-3.87019233363908E-5</c:v>
                </c:pt>
                <c:pt idx="1837" formatCode="0.00E+00">
                  <c:v>-8.19166647950235E-5</c:v>
                </c:pt>
                <c:pt idx="1838">
                  <c:v>-0.000125131406253656</c:v>
                </c:pt>
                <c:pt idx="1839" formatCode="0.00E+00">
                  <c:v>-4.63667333103177E-5</c:v>
                </c:pt>
                <c:pt idx="1840" formatCode="0.00E+00">
                  <c:v>-4.07249597210601E-5</c:v>
                </c:pt>
                <c:pt idx="1841">
                  <c:v>-0.000140820643083271</c:v>
                </c:pt>
                <c:pt idx="1842">
                  <c:v>-0.000240916326445481</c:v>
                </c:pt>
                <c:pt idx="1843">
                  <c:v>-0.000380901969417879</c:v>
                </c:pt>
                <c:pt idx="1844">
                  <c:v>-0.000287176140712327</c:v>
                </c:pt>
                <c:pt idx="1845">
                  <c:v>-0.000193450312006775</c:v>
                </c:pt>
                <c:pt idx="1846">
                  <c:v>0.000193628909914072</c:v>
                </c:pt>
                <c:pt idx="1847">
                  <c:v>0.000212735262438867</c:v>
                </c:pt>
                <c:pt idx="1848" formatCode="0.00E+00">
                  <c:v>5.75389882711576E-5</c:v>
                </c:pt>
                <c:pt idx="1849" formatCode="0.00E+00">
                  <c:v>-9.76572858965511E-5</c:v>
                </c:pt>
                <c:pt idx="1850">
                  <c:v>-0.000192453529372002</c:v>
                </c:pt>
                <c:pt idx="1851">
                  <c:v>-0.000262952394415597</c:v>
                </c:pt>
                <c:pt idx="1852">
                  <c:v>-0.000333451259459193</c:v>
                </c:pt>
                <c:pt idx="1853">
                  <c:v>-0.000232544000147843</c:v>
                </c:pt>
                <c:pt idx="1854">
                  <c:v>-0.000199617436650431</c:v>
                </c:pt>
                <c:pt idx="1855">
                  <c:v>-0.000166690873153018</c:v>
                </c:pt>
                <c:pt idx="1856">
                  <c:v>0.000141022308289216</c:v>
                </c:pt>
                <c:pt idx="1857">
                  <c:v>0.000342059379603135</c:v>
                </c:pt>
                <c:pt idx="1858">
                  <c:v>0.000265725412367674</c:v>
                </c:pt>
                <c:pt idx="1859">
                  <c:v>0.000189391445132211</c:v>
                </c:pt>
                <c:pt idx="1860" formatCode="0.00E+00">
                  <c:v>-4.51295330615455E-5</c:v>
                </c:pt>
                <c:pt idx="1861" formatCode="0.00E+00">
                  <c:v>-3.73130477013728E-5</c:v>
                </c:pt>
                <c:pt idx="1862">
                  <c:v>0.000746777118816864</c:v>
                </c:pt>
                <c:pt idx="1863">
                  <c:v>0.000987102378012672</c:v>
                </c:pt>
                <c:pt idx="1864">
                  <c:v>0.00101048531713567</c:v>
                </c:pt>
                <c:pt idx="1865">
                  <c:v>0.000970076822583117</c:v>
                </c:pt>
                <c:pt idx="1866">
                  <c:v>0.000929668328030561</c:v>
                </c:pt>
                <c:pt idx="1867">
                  <c:v>0.000722309466733573</c:v>
                </c:pt>
                <c:pt idx="1868">
                  <c:v>0.000722462492738724</c:v>
                </c:pt>
                <c:pt idx="1869">
                  <c:v>0.000713578043052263</c:v>
                </c:pt>
                <c:pt idx="1870">
                  <c:v>0.000704693593365802</c:v>
                </c:pt>
                <c:pt idx="1871">
                  <c:v>0.000639246329528605</c:v>
                </c:pt>
                <c:pt idx="1872">
                  <c:v>0.00060339249475045</c:v>
                </c:pt>
                <c:pt idx="1873">
                  <c:v>0.000567538659972294</c:v>
                </c:pt>
                <c:pt idx="1874">
                  <c:v>0.000577099844662052</c:v>
                </c:pt>
                <c:pt idx="1875">
                  <c:v>0.000539310909015275</c:v>
                </c:pt>
                <c:pt idx="1876">
                  <c:v>0.000501521973368498</c:v>
                </c:pt>
                <c:pt idx="1877">
                  <c:v>0.000551355367203347</c:v>
                </c:pt>
                <c:pt idx="1878">
                  <c:v>0.000562051556200878</c:v>
                </c:pt>
                <c:pt idx="1879">
                  <c:v>0.000477065396657544</c:v>
                </c:pt>
                <c:pt idx="1880">
                  <c:v>0.000392079237114209</c:v>
                </c:pt>
                <c:pt idx="1881">
                  <c:v>0.000587642786759728</c:v>
                </c:pt>
                <c:pt idx="1882">
                  <c:v>0.000736410020446214</c:v>
                </c:pt>
                <c:pt idx="1883">
                  <c:v>0.000769974678542577</c:v>
                </c:pt>
                <c:pt idx="1884">
                  <c:v>0.000821116627511055</c:v>
                </c:pt>
                <c:pt idx="1885">
                  <c:v>0.000843767725392698</c:v>
                </c:pt>
                <c:pt idx="1886">
                  <c:v>0.000809886068324327</c:v>
                </c:pt>
                <c:pt idx="1887">
                  <c:v>0.000776004411255956</c:v>
                </c:pt>
                <c:pt idx="1888">
                  <c:v>0.000555609628039781</c:v>
                </c:pt>
                <c:pt idx="1889">
                  <c:v>0.00089250055381032</c:v>
                </c:pt>
                <c:pt idx="1890">
                  <c:v>0.000896661757142378</c:v>
                </c:pt>
                <c:pt idx="1891">
                  <c:v>0.000900822960474435</c:v>
                </c:pt>
                <c:pt idx="1892">
                  <c:v>0.00122535795836576</c:v>
                </c:pt>
                <c:pt idx="1893">
                  <c:v>0.00129975750886786</c:v>
                </c:pt>
                <c:pt idx="1894">
                  <c:v>0.00131247688190607</c:v>
                </c:pt>
                <c:pt idx="1895">
                  <c:v>0.0012703633679896</c:v>
                </c:pt>
                <c:pt idx="1896">
                  <c:v>0.00122824985407314</c:v>
                </c:pt>
                <c:pt idx="1897">
                  <c:v>0.00119751559928124</c:v>
                </c:pt>
                <c:pt idx="1898">
                  <c:v>0.00116678134448933</c:v>
                </c:pt>
                <c:pt idx="1899">
                  <c:v>0.0010440922548676</c:v>
                </c:pt>
                <c:pt idx="1900">
                  <c:v>0.00106484921846267</c:v>
                </c:pt>
                <c:pt idx="1901">
                  <c:v>0.00103361712886004</c:v>
                </c:pt>
                <c:pt idx="1902">
                  <c:v>0.0010023850392574</c:v>
                </c:pt>
                <c:pt idx="1903">
                  <c:v>0.00134882270289201</c:v>
                </c:pt>
                <c:pt idx="1904">
                  <c:v>0.00137474044777164</c:v>
                </c:pt>
                <c:pt idx="1905">
                  <c:v>0.00137698428729763</c:v>
                </c:pt>
                <c:pt idx="1906">
                  <c:v>0.00137922812682363</c:v>
                </c:pt>
                <c:pt idx="1907">
                  <c:v>0.00139765123101902</c:v>
                </c:pt>
                <c:pt idx="1908">
                  <c:v>0.00155927078461513</c:v>
                </c:pt>
                <c:pt idx="1909">
                  <c:v>0.00172089033821123</c:v>
                </c:pt>
                <c:pt idx="1910">
                  <c:v>0.0017916111496643</c:v>
                </c:pt>
                <c:pt idx="1911">
                  <c:v>0.001789615202103</c:v>
                </c:pt>
                <c:pt idx="1912">
                  <c:v>0.00175126087503452</c:v>
                </c:pt>
                <c:pt idx="1913">
                  <c:v>0.00171290654796603</c:v>
                </c:pt>
                <c:pt idx="1914">
                  <c:v>0.00135760711191337</c:v>
                </c:pt>
                <c:pt idx="1915">
                  <c:v>0.0011819155260255</c:v>
                </c:pt>
                <c:pt idx="1916">
                  <c:v>0.00138986919806666</c:v>
                </c:pt>
                <c:pt idx="1917">
                  <c:v>0.00143009081693122</c:v>
                </c:pt>
                <c:pt idx="1918">
                  <c:v>0.00147031243579577</c:v>
                </c:pt>
                <c:pt idx="1919">
                  <c:v>0.00161010641946625</c:v>
                </c:pt>
                <c:pt idx="1920">
                  <c:v>0.00174990040313672</c:v>
                </c:pt>
                <c:pt idx="1921">
                  <c:v>0.00182330737184096</c:v>
                </c:pt>
                <c:pt idx="1922">
                  <c:v>0.00217128965986918</c:v>
                </c:pt>
                <c:pt idx="1923">
                  <c:v>0.00228934734569201</c:v>
                </c:pt>
                <c:pt idx="1924">
                  <c:v>0.00220665394661919</c:v>
                </c:pt>
                <c:pt idx="1925">
                  <c:v>0.00212396054754637</c:v>
                </c:pt>
                <c:pt idx="1926">
                  <c:v>0.00191721556971146</c:v>
                </c:pt>
                <c:pt idx="1927">
                  <c:v>0.00224057013864244</c:v>
                </c:pt>
                <c:pt idx="1928">
                  <c:v>0.00234926152592303</c:v>
                </c:pt>
                <c:pt idx="1929">
                  <c:v>0.00243335282346013</c:v>
                </c:pt>
                <c:pt idx="1930">
                  <c:v>0.00251744412099723</c:v>
                </c:pt>
                <c:pt idx="1931">
                  <c:v>0.00255438044331542</c:v>
                </c:pt>
                <c:pt idx="1932">
                  <c:v>0.00256749835655699</c:v>
                </c:pt>
                <c:pt idx="1933">
                  <c:v>0.00256728627824758</c:v>
                </c:pt>
                <c:pt idx="1934">
                  <c:v>0.00256707419993816</c:v>
                </c:pt>
                <c:pt idx="1935">
                  <c:v>0.00277606961542539</c:v>
                </c:pt>
                <c:pt idx="1936">
                  <c:v>0.00285209977799287</c:v>
                </c:pt>
                <c:pt idx="1937">
                  <c:v>0.00292812994056036</c:v>
                </c:pt>
                <c:pt idx="1938">
                  <c:v>0.00316270554986071</c:v>
                </c:pt>
                <c:pt idx="1939">
                  <c:v>0.00311497294228221</c:v>
                </c:pt>
                <c:pt idx="1940">
                  <c:v>0.00306724033470371</c:v>
                </c:pt>
                <c:pt idx="1941">
                  <c:v>0.00289920771777142</c:v>
                </c:pt>
                <c:pt idx="1942">
                  <c:v>0.00332828891270403</c:v>
                </c:pt>
                <c:pt idx="1943">
                  <c:v>0.00353030943618526</c:v>
                </c:pt>
                <c:pt idx="1944">
                  <c:v>0.00373232995966649</c:v>
                </c:pt>
                <c:pt idx="1945">
                  <c:v>0.00420792398393498</c:v>
                </c:pt>
                <c:pt idx="1946">
                  <c:v>0.00421459121460834</c:v>
                </c:pt>
                <c:pt idx="1947">
                  <c:v>0.00419598570704925</c:v>
                </c:pt>
                <c:pt idx="1948">
                  <c:v>0.00417738019949017</c:v>
                </c:pt>
                <c:pt idx="1949">
                  <c:v>0.00427262225304518</c:v>
                </c:pt>
                <c:pt idx="1950">
                  <c:v>0.00507681134958992</c:v>
                </c:pt>
                <c:pt idx="1951">
                  <c:v>0.00513656155771692</c:v>
                </c:pt>
                <c:pt idx="1952">
                  <c:v>0.0050938011523123</c:v>
                </c:pt>
                <c:pt idx="1953">
                  <c:v>0.00505104074690768</c:v>
                </c:pt>
                <c:pt idx="1954">
                  <c:v>0.00490576972797144</c:v>
                </c:pt>
                <c:pt idx="1955">
                  <c:v>0.00523935472585479</c:v>
                </c:pt>
                <c:pt idx="1956">
                  <c:v>0.0054408416905355</c:v>
                </c:pt>
                <c:pt idx="1957">
                  <c:v>0.00538206322815588</c:v>
                </c:pt>
                <c:pt idx="1958">
                  <c:v>0.00532328476577626</c:v>
                </c:pt>
                <c:pt idx="1959">
                  <c:v>0.00514818930975363</c:v>
                </c:pt>
                <c:pt idx="1960">
                  <c:v>0.00467219250075471</c:v>
                </c:pt>
                <c:pt idx="1961">
                  <c:v>0.00509163918793989</c:v>
                </c:pt>
                <c:pt idx="1962">
                  <c:v>0.00529937400399328</c:v>
                </c:pt>
                <c:pt idx="1963">
                  <c:v>0.00554770201586621</c:v>
                </c:pt>
                <c:pt idx="1964">
                  <c:v>0.00566320803780939</c:v>
                </c:pt>
                <c:pt idx="1965">
                  <c:v>0.00567514088615179</c:v>
                </c:pt>
                <c:pt idx="1966">
                  <c:v>0.00545296656199003</c:v>
                </c:pt>
                <c:pt idx="1967">
                  <c:v>0.00523079223782827</c:v>
                </c:pt>
                <c:pt idx="1968">
                  <c:v>0.00532714738040547</c:v>
                </c:pt>
                <c:pt idx="1969">
                  <c:v>0.00583152727478726</c:v>
                </c:pt>
                <c:pt idx="1970">
                  <c:v>0.00602437463727071</c:v>
                </c:pt>
                <c:pt idx="1971">
                  <c:v>0.0060959184365231</c:v>
                </c:pt>
                <c:pt idx="1972">
                  <c:v>0.00605940221069434</c:v>
                </c:pt>
                <c:pt idx="1973">
                  <c:v>0.00602288598486559</c:v>
                </c:pt>
                <c:pt idx="1974">
                  <c:v>0.0058783097339557</c:v>
                </c:pt>
                <c:pt idx="1975">
                  <c:v>0.00584437569308038</c:v>
                </c:pt>
                <c:pt idx="1976">
                  <c:v>0.00625309928058851</c:v>
                </c:pt>
                <c:pt idx="1977">
                  <c:v>0.0063836298712925</c:v>
                </c:pt>
                <c:pt idx="1978">
                  <c:v>0.00643618813203136</c:v>
                </c:pt>
                <c:pt idx="1979">
                  <c:v>0.00638232993486082</c:v>
                </c:pt>
                <c:pt idx="1980">
                  <c:v>0.00632847173769028</c:v>
                </c:pt>
                <c:pt idx="1981">
                  <c:v>0.00658340195452911</c:v>
                </c:pt>
                <c:pt idx="1982">
                  <c:v>0.00669625624774752</c:v>
                </c:pt>
                <c:pt idx="1983">
                  <c:v>0.00680911054096594</c:v>
                </c:pt>
                <c:pt idx="1984">
                  <c:v>0.00696822980360051</c:v>
                </c:pt>
                <c:pt idx="1985">
                  <c:v>0.00689668678876505</c:v>
                </c:pt>
                <c:pt idx="1986">
                  <c:v>0.0068251437739296</c:v>
                </c:pt>
                <c:pt idx="1987">
                  <c:v>0.00658501062175367</c:v>
                </c:pt>
                <c:pt idx="1988">
                  <c:v>0.00725594509291371</c:v>
                </c:pt>
                <c:pt idx="1989">
                  <c:v>0.00725569538771604</c:v>
                </c:pt>
                <c:pt idx="1990">
                  <c:v>0.00722038985917709</c:v>
                </c:pt>
                <c:pt idx="1991">
                  <c:v>0.00718508433063814</c:v>
                </c:pt>
                <c:pt idx="1992">
                  <c:v>0.00749251393862092</c:v>
                </c:pt>
                <c:pt idx="1993">
                  <c:v>0.0077754183777986</c:v>
                </c:pt>
                <c:pt idx="1994">
                  <c:v>0.00783022400935575</c:v>
                </c:pt>
                <c:pt idx="1995">
                  <c:v>0.0078850296409129</c:v>
                </c:pt>
                <c:pt idx="1996">
                  <c:v>0.00820643517053351</c:v>
                </c:pt>
                <c:pt idx="1997">
                  <c:v>0.0082855015943447</c:v>
                </c:pt>
                <c:pt idx="1998">
                  <c:v>0.00836456801815588</c:v>
                </c:pt>
                <c:pt idx="1999">
                  <c:v>0.00854248319224232</c:v>
                </c:pt>
                <c:pt idx="2000">
                  <c:v>0.00892739817720732</c:v>
                </c:pt>
                <c:pt idx="2001">
                  <c:v>0.00938174024697395</c:v>
                </c:pt>
                <c:pt idx="2002">
                  <c:v>0.00945501884779235</c:v>
                </c:pt>
                <c:pt idx="2003">
                  <c:v>0.00942795101009137</c:v>
                </c:pt>
                <c:pt idx="2004">
                  <c:v>0.00940088317239038</c:v>
                </c:pt>
                <c:pt idx="2005">
                  <c:v>0.00947899290129013</c:v>
                </c:pt>
                <c:pt idx="2006">
                  <c:v>0.00963663637211933</c:v>
                </c:pt>
                <c:pt idx="2007">
                  <c:v>0.00989793754832652</c:v>
                </c:pt>
                <c:pt idx="2008">
                  <c:v>0.00992125844785018</c:v>
                </c:pt>
                <c:pt idx="2009">
                  <c:v>0.00994457934737386</c:v>
                </c:pt>
                <c:pt idx="2010">
                  <c:v>0.0103318283953323</c:v>
                </c:pt>
                <c:pt idx="2011">
                  <c:v>0.0105919623814476</c:v>
                </c:pt>
                <c:pt idx="2012">
                  <c:v>0.0107163919198009</c:v>
                </c:pt>
                <c:pt idx="2013">
                  <c:v>0.0108408214581543</c:v>
                </c:pt>
                <c:pt idx="2014">
                  <c:v>0.011531669552468</c:v>
                </c:pt>
                <c:pt idx="2015">
                  <c:v>0.0118290608877016</c:v>
                </c:pt>
                <c:pt idx="2016">
                  <c:v>0.0121264522229351</c:v>
                </c:pt>
                <c:pt idx="2017">
                  <c:v>0.012526585873776</c:v>
                </c:pt>
                <c:pt idx="2018">
                  <c:v>0.0126753757715415</c:v>
                </c:pt>
                <c:pt idx="2019">
                  <c:v>0.0126966671173629</c:v>
                </c:pt>
                <c:pt idx="2020">
                  <c:v>0.0127179584631844</c:v>
                </c:pt>
                <c:pt idx="2021">
                  <c:v>0.0130991975832961</c:v>
                </c:pt>
                <c:pt idx="2022">
                  <c:v>0.0131065725752983</c:v>
                </c:pt>
                <c:pt idx="2023">
                  <c:v>0.0131139475673005</c:v>
                </c:pt>
                <c:pt idx="2024">
                  <c:v>0.0133156292084325</c:v>
                </c:pt>
                <c:pt idx="2025">
                  <c:v>0.0137023471134631</c:v>
                </c:pt>
                <c:pt idx="2026">
                  <c:v>0.0147381997298394</c:v>
                </c:pt>
                <c:pt idx="2027">
                  <c:v>0.0148356433209148</c:v>
                </c:pt>
                <c:pt idx="2028">
                  <c:v>0.0149330869119902</c:v>
                </c:pt>
                <c:pt idx="2029">
                  <c:v>0.0154917151840234</c:v>
                </c:pt>
                <c:pt idx="2030">
                  <c:v>0.0164492397884819</c:v>
                </c:pt>
                <c:pt idx="2031">
                  <c:v>0.0165902956194638</c:v>
                </c:pt>
                <c:pt idx="2032">
                  <c:v>0.0167313514504457</c:v>
                </c:pt>
                <c:pt idx="2033">
                  <c:v>0.0170903740837123</c:v>
                </c:pt>
                <c:pt idx="2034">
                  <c:v>0.0175884367321903</c:v>
                </c:pt>
                <c:pt idx="2035">
                  <c:v>0.0177901512749189</c:v>
                </c:pt>
                <c:pt idx="2036">
                  <c:v>0.0181190685350592</c:v>
                </c:pt>
                <c:pt idx="2037">
                  <c:v>0.0184251713458625</c:v>
                </c:pt>
                <c:pt idx="2038">
                  <c:v>0.0184321527145961</c:v>
                </c:pt>
                <c:pt idx="2039">
                  <c:v>0.0187363467451626</c:v>
                </c:pt>
                <c:pt idx="2040">
                  <c:v>0.0191526776706893</c:v>
                </c:pt>
                <c:pt idx="2041">
                  <c:v>0.0196595823430719</c:v>
                </c:pt>
                <c:pt idx="2042">
                  <c:v>0.0202339069156212</c:v>
                </c:pt>
                <c:pt idx="2043">
                  <c:v>0.020270228482556</c:v>
                </c:pt>
                <c:pt idx="2044">
                  <c:v>0.0204271198566952</c:v>
                </c:pt>
                <c:pt idx="2045">
                  <c:v>0.021377853726269</c:v>
                </c:pt>
                <c:pt idx="2046">
                  <c:v>0.0221368362418104</c:v>
                </c:pt>
                <c:pt idx="2047">
                  <c:v>0.0221474254038463</c:v>
                </c:pt>
                <c:pt idx="2048">
                  <c:v>0.0221451771880238</c:v>
                </c:pt>
                <c:pt idx="2049">
                  <c:v>0.023110981500454</c:v>
                </c:pt>
                <c:pt idx="2050">
                  <c:v>0.0236542927742361</c:v>
                </c:pt>
                <c:pt idx="2051">
                  <c:v>0.0241090194275652</c:v>
                </c:pt>
                <c:pt idx="2052">
                  <c:v>0.0243723722181568</c:v>
                </c:pt>
                <c:pt idx="2053">
                  <c:v>0.0249151406671896</c:v>
                </c:pt>
                <c:pt idx="2054">
                  <c:v>0.0256926053883777</c:v>
                </c:pt>
                <c:pt idx="2055">
                  <c:v>0.0264074619987371</c:v>
                </c:pt>
                <c:pt idx="2056">
                  <c:v>0.0265278053980477</c:v>
                </c:pt>
                <c:pt idx="2057">
                  <c:v>0.0269359820267957</c:v>
                </c:pt>
                <c:pt idx="2058">
                  <c:v>0.027795104074633</c:v>
                </c:pt>
                <c:pt idx="2059">
                  <c:v>0.0282879095243188</c:v>
                </c:pt>
                <c:pt idx="2060">
                  <c:v>0.0284391753300437</c:v>
                </c:pt>
                <c:pt idx="2061">
                  <c:v>0.0286351731932155</c:v>
                </c:pt>
                <c:pt idx="2062">
                  <c:v>0.0293306387500704</c:v>
                </c:pt>
                <c:pt idx="2063">
                  <c:v>0.0306063359326711</c:v>
                </c:pt>
                <c:pt idx="2064">
                  <c:v>0.0310413056777611</c:v>
                </c:pt>
                <c:pt idx="2065">
                  <c:v>0.0312668456064062</c:v>
                </c:pt>
                <c:pt idx="2066">
                  <c:v>0.0315058491799932</c:v>
                </c:pt>
                <c:pt idx="2067">
                  <c:v>0.0316319236375556</c:v>
                </c:pt>
                <c:pt idx="2068">
                  <c:v>0.0326868780443451</c:v>
                </c:pt>
                <c:pt idx="2069">
                  <c:v>0.034025344138657</c:v>
                </c:pt>
                <c:pt idx="2070">
                  <c:v>0.0347913297191694</c:v>
                </c:pt>
                <c:pt idx="2071">
                  <c:v>0.0350351446298655</c:v>
                </c:pt>
                <c:pt idx="2072">
                  <c:v>0.0357841990865686</c:v>
                </c:pt>
                <c:pt idx="2073">
                  <c:v>0.0368486898988716</c:v>
                </c:pt>
                <c:pt idx="2074">
                  <c:v>0.0372915698076232</c:v>
                </c:pt>
                <c:pt idx="2075">
                  <c:v>0.0379919431408993</c:v>
                </c:pt>
                <c:pt idx="2076">
                  <c:v>0.0383267951087221</c:v>
                </c:pt>
                <c:pt idx="2077">
                  <c:v>0.0389095066566974</c:v>
                </c:pt>
                <c:pt idx="2078">
                  <c:v>0.0393739414749509</c:v>
                </c:pt>
                <c:pt idx="2079">
                  <c:v>0.0399692067827094</c:v>
                </c:pt>
                <c:pt idx="2080">
                  <c:v>0.040540964024142</c:v>
                </c:pt>
                <c:pt idx="2081">
                  <c:v>0.0412240780333606</c:v>
                </c:pt>
                <c:pt idx="2082">
                  <c:v>0.0423060173588187</c:v>
                </c:pt>
                <c:pt idx="2083">
                  <c:v>0.0433807494747332</c:v>
                </c:pt>
                <c:pt idx="2084">
                  <c:v>0.0443222063807568</c:v>
                </c:pt>
                <c:pt idx="2085">
                  <c:v>0.0451169246600763</c:v>
                </c:pt>
                <c:pt idx="2086">
                  <c:v>0.0459382483974262</c:v>
                </c:pt>
                <c:pt idx="2087">
                  <c:v>0.0466781692101435</c:v>
                </c:pt>
                <c:pt idx="2088">
                  <c:v>0.0481892509147968</c:v>
                </c:pt>
                <c:pt idx="2089">
                  <c:v>0.048322008681536</c:v>
                </c:pt>
                <c:pt idx="2090">
                  <c:v>0.0484816980551155</c:v>
                </c:pt>
                <c:pt idx="2091">
                  <c:v>0.050101519518086</c:v>
                </c:pt>
                <c:pt idx="2092">
                  <c:v>0.0513285095448145</c:v>
                </c:pt>
                <c:pt idx="2093">
                  <c:v>0.0519878599372513</c:v>
                </c:pt>
                <c:pt idx="2094">
                  <c:v>0.052573345246139</c:v>
                </c:pt>
                <c:pt idx="2095">
                  <c:v>0.0529853762271668</c:v>
                </c:pt>
                <c:pt idx="2096">
                  <c:v>0.0543702891131023</c:v>
                </c:pt>
                <c:pt idx="2097">
                  <c:v>0.0551662801648968</c:v>
                </c:pt>
                <c:pt idx="2098">
                  <c:v>0.0557551756392764</c:v>
                </c:pt>
                <c:pt idx="2099">
                  <c:v>0.0566935150279236</c:v>
                </c:pt>
                <c:pt idx="2100">
                  <c:v>0.0576202148363274</c:v>
                </c:pt>
                <c:pt idx="2101">
                  <c:v>0.0585449469424049</c:v>
                </c:pt>
                <c:pt idx="2102">
                  <c:v>0.0599323937247148</c:v>
                </c:pt>
                <c:pt idx="2103">
                  <c:v>0.06099328380237</c:v>
                </c:pt>
                <c:pt idx="2104">
                  <c:v>0.0619235414184614</c:v>
                </c:pt>
                <c:pt idx="2105">
                  <c:v>0.0624700445153419</c:v>
                </c:pt>
                <c:pt idx="2106">
                  <c:v>0.0634440601723493</c:v>
                </c:pt>
                <c:pt idx="2107">
                  <c:v>0.0645629164267937</c:v>
                </c:pt>
                <c:pt idx="2108">
                  <c:v>0.0654628584406519</c:v>
                </c:pt>
                <c:pt idx="2109">
                  <c:v>0.0660588103073751</c:v>
                </c:pt>
                <c:pt idx="2110">
                  <c:v>0.0676317428995661</c:v>
                </c:pt>
                <c:pt idx="2111">
                  <c:v>0.0686213321074285</c:v>
                </c:pt>
                <c:pt idx="2112">
                  <c:v>0.0698508719528282</c:v>
                </c:pt>
                <c:pt idx="2113">
                  <c:v>0.0705697968267854</c:v>
                </c:pt>
                <c:pt idx="2114">
                  <c:v>0.0718656484544291</c:v>
                </c:pt>
                <c:pt idx="2115">
                  <c:v>0.0728852897136203</c:v>
                </c:pt>
                <c:pt idx="2116">
                  <c:v>0.073241261105398</c:v>
                </c:pt>
                <c:pt idx="2117">
                  <c:v>0.0737739051716229</c:v>
                </c:pt>
                <c:pt idx="2118">
                  <c:v>0.0757306193227196</c:v>
                </c:pt>
                <c:pt idx="2119">
                  <c:v>0.0766817343759541</c:v>
                </c:pt>
                <c:pt idx="2120">
                  <c:v>0.0779169138770982</c:v>
                </c:pt>
                <c:pt idx="2121">
                  <c:v>0.0791123791980449</c:v>
                </c:pt>
                <c:pt idx="2122">
                  <c:v>0.0799674080422426</c:v>
                </c:pt>
                <c:pt idx="2123">
                  <c:v>0.081153358474374</c:v>
                </c:pt>
                <c:pt idx="2124">
                  <c:v>0.082604597452874</c:v>
                </c:pt>
                <c:pt idx="2125">
                  <c:v>0.0838365076242676</c:v>
                </c:pt>
                <c:pt idx="2126">
                  <c:v>0.0846139387183681</c:v>
                </c:pt>
                <c:pt idx="2127">
                  <c:v>0.0855274437922428</c:v>
                </c:pt>
                <c:pt idx="2128">
                  <c:v>0.0869915328459138</c:v>
                </c:pt>
                <c:pt idx="2129">
                  <c:v>0.0887637561635969</c:v>
                </c:pt>
                <c:pt idx="2130">
                  <c:v>0.0894661304424704</c:v>
                </c:pt>
                <c:pt idx="2131">
                  <c:v>0.0905482953882592</c:v>
                </c:pt>
                <c:pt idx="2132">
                  <c:v>0.0917060130162166</c:v>
                </c:pt>
                <c:pt idx="2133">
                  <c:v>0.0928048868034271</c:v>
                </c:pt>
                <c:pt idx="2134">
                  <c:v>0.0940377571270339</c:v>
                </c:pt>
                <c:pt idx="2135">
                  <c:v>0.0947313637611511</c:v>
                </c:pt>
                <c:pt idx="2136">
                  <c:v>0.0959846704354411</c:v>
                </c:pt>
                <c:pt idx="2137">
                  <c:v>0.0971841383133157</c:v>
                </c:pt>
                <c:pt idx="2138">
                  <c:v>0.0982401691629268</c:v>
                </c:pt>
                <c:pt idx="2139">
                  <c:v>0.0995927909614735</c:v>
                </c:pt>
                <c:pt idx="2140">
                  <c:v>0.100872112975386</c:v>
                </c:pt>
                <c:pt idx="2141">
                  <c:v>0.10194450739066</c:v>
                </c:pt>
                <c:pt idx="2142">
                  <c:v>0.102729844389651</c:v>
                </c:pt>
                <c:pt idx="2143">
                  <c:v>0.103809346820361</c:v>
                </c:pt>
                <c:pt idx="2144">
                  <c:v>0.104803744995506</c:v>
                </c:pt>
                <c:pt idx="2145">
                  <c:v>0.106028889588466</c:v>
                </c:pt>
                <c:pt idx="2146">
                  <c:v>0.107058167499987</c:v>
                </c:pt>
                <c:pt idx="2147">
                  <c:v>0.108709835991152</c:v>
                </c:pt>
                <c:pt idx="2148">
                  <c:v>0.110201319785357</c:v>
                </c:pt>
                <c:pt idx="2149">
                  <c:v>0.111334966463315</c:v>
                </c:pt>
                <c:pt idx="2150">
                  <c:v>0.112170271510628</c:v>
                </c:pt>
                <c:pt idx="2151">
                  <c:v>0.112961090043507</c:v>
                </c:pt>
                <c:pt idx="2152">
                  <c:v>0.113828664159844</c:v>
                </c:pt>
                <c:pt idx="2153">
                  <c:v>0.114887225291838</c:v>
                </c:pt>
                <c:pt idx="2154">
                  <c:v>0.115981266011403</c:v>
                </c:pt>
                <c:pt idx="2155">
                  <c:v>0.116989897289825</c:v>
                </c:pt>
                <c:pt idx="2156">
                  <c:v>0.118394730066332</c:v>
                </c:pt>
                <c:pt idx="2157">
                  <c:v>0.119724378642112</c:v>
                </c:pt>
                <c:pt idx="2158">
                  <c:v>0.120297455551629</c:v>
                </c:pt>
                <c:pt idx="2159">
                  <c:v>0.121336184055211</c:v>
                </c:pt>
                <c:pt idx="2160">
                  <c:v>0.122107110799113</c:v>
                </c:pt>
                <c:pt idx="2161">
                  <c:v>0.123550845705978</c:v>
                </c:pt>
                <c:pt idx="2162">
                  <c:v>0.124563070664595</c:v>
                </c:pt>
                <c:pt idx="2163">
                  <c:v>0.125470409490557</c:v>
                </c:pt>
                <c:pt idx="2164">
                  <c:v>0.12605275410926</c:v>
                </c:pt>
                <c:pt idx="2165">
                  <c:v>0.127143298217783</c:v>
                </c:pt>
                <c:pt idx="2166">
                  <c:v>0.128564968626588</c:v>
                </c:pt>
                <c:pt idx="2167">
                  <c:v>0.129397012923061</c:v>
                </c:pt>
                <c:pt idx="2168">
                  <c:v>0.130067440692975</c:v>
                </c:pt>
                <c:pt idx="2169">
                  <c:v>0.131366090136066</c:v>
                </c:pt>
                <c:pt idx="2170">
                  <c:v>0.132744100051677</c:v>
                </c:pt>
                <c:pt idx="2171">
                  <c:v>0.133084947202996</c:v>
                </c:pt>
                <c:pt idx="2172">
                  <c:v>0.133476499916</c:v>
                </c:pt>
                <c:pt idx="2173">
                  <c:v>0.133711653192532</c:v>
                </c:pt>
                <c:pt idx="2174">
                  <c:v>0.135453001920485</c:v>
                </c:pt>
                <c:pt idx="2175">
                  <c:v>0.136702601368853</c:v>
                </c:pt>
                <c:pt idx="2176">
                  <c:v>0.137764469179483</c:v>
                </c:pt>
                <c:pt idx="2177">
                  <c:v>0.138408413813183</c:v>
                </c:pt>
                <c:pt idx="2178">
                  <c:v>0.138806558705444</c:v>
                </c:pt>
                <c:pt idx="2179">
                  <c:v>0.139474181950188</c:v>
                </c:pt>
                <c:pt idx="2180">
                  <c:v>0.1403829152723</c:v>
                </c:pt>
                <c:pt idx="2181">
                  <c:v>0.140878436321138</c:v>
                </c:pt>
                <c:pt idx="2182">
                  <c:v>0.141680663937505</c:v>
                </c:pt>
                <c:pt idx="2183">
                  <c:v>0.142726486854412</c:v>
                </c:pt>
                <c:pt idx="2184">
                  <c:v>0.143027492454745</c:v>
                </c:pt>
                <c:pt idx="2185">
                  <c:v>0.143736405678408</c:v>
                </c:pt>
                <c:pt idx="2186">
                  <c:v>0.144471220991948</c:v>
                </c:pt>
                <c:pt idx="2187">
                  <c:v>0.14558690504571</c:v>
                </c:pt>
                <c:pt idx="2188">
                  <c:v>0.14593458574085</c:v>
                </c:pt>
                <c:pt idx="2189">
                  <c:v>0.146332435960401</c:v>
                </c:pt>
                <c:pt idx="2190">
                  <c:v>0.146960344273219</c:v>
                </c:pt>
                <c:pt idx="2191">
                  <c:v>0.147491919271367</c:v>
                </c:pt>
                <c:pt idx="2192">
                  <c:v>0.148571184637978</c:v>
                </c:pt>
                <c:pt idx="2193">
                  <c:v>0.149403434669702</c:v>
                </c:pt>
                <c:pt idx="2194">
                  <c:v>0.149959185805448</c:v>
                </c:pt>
                <c:pt idx="2195">
                  <c:v>0.150897141438307</c:v>
                </c:pt>
                <c:pt idx="2196">
                  <c:v>0.15141031144625</c:v>
                </c:pt>
                <c:pt idx="2197">
                  <c:v>0.152374850931081</c:v>
                </c:pt>
                <c:pt idx="2198">
                  <c:v>0.152520058073684</c:v>
                </c:pt>
                <c:pt idx="2199">
                  <c:v>0.152780561292444</c:v>
                </c:pt>
                <c:pt idx="2200">
                  <c:v>0.153066706007824</c:v>
                </c:pt>
                <c:pt idx="2201">
                  <c:v>0.153352850723203</c:v>
                </c:pt>
                <c:pt idx="2202">
                  <c:v>0.15429802517427</c:v>
                </c:pt>
                <c:pt idx="2203">
                  <c:v>0.155940426051094</c:v>
                </c:pt>
                <c:pt idx="2204">
                  <c:v>0.156457619273514</c:v>
                </c:pt>
                <c:pt idx="2205">
                  <c:v>0.15673742083263</c:v>
                </c:pt>
                <c:pt idx="2206">
                  <c:v>0.157271085067292</c:v>
                </c:pt>
                <c:pt idx="2207">
                  <c:v>0.157336604207624</c:v>
                </c:pt>
                <c:pt idx="2208">
                  <c:v>0.158138493896873</c:v>
                </c:pt>
                <c:pt idx="2209">
                  <c:v>0.159004729185714</c:v>
                </c:pt>
                <c:pt idx="2210">
                  <c:v>0.15942696380215</c:v>
                </c:pt>
                <c:pt idx="2211">
                  <c:v>0.15984415887253</c:v>
                </c:pt>
                <c:pt idx="2212">
                  <c:v>0.160060969549585</c:v>
                </c:pt>
                <c:pt idx="2213">
                  <c:v>0.161277739289799</c:v>
                </c:pt>
                <c:pt idx="2214">
                  <c:v>0.162190944135094</c:v>
                </c:pt>
                <c:pt idx="2215">
                  <c:v>0.162681034838149</c:v>
                </c:pt>
                <c:pt idx="2216">
                  <c:v>0.163246330245844</c:v>
                </c:pt>
                <c:pt idx="2217">
                  <c:v>0.163438552756853</c:v>
                </c:pt>
                <c:pt idx="2218">
                  <c:v>0.164705699169077</c:v>
                </c:pt>
                <c:pt idx="2219">
                  <c:v>0.166097175905634</c:v>
                </c:pt>
                <c:pt idx="2220">
                  <c:v>0.167052322437843</c:v>
                </c:pt>
                <c:pt idx="2221">
                  <c:v>0.167739956688086</c:v>
                </c:pt>
                <c:pt idx="2222">
                  <c:v>0.167931802676221</c:v>
                </c:pt>
                <c:pt idx="2223">
                  <c:v>0.169429595969037</c:v>
                </c:pt>
                <c:pt idx="2224">
                  <c:v>0.170759342079738</c:v>
                </c:pt>
                <c:pt idx="2225">
                  <c:v>0.171505684649082</c:v>
                </c:pt>
                <c:pt idx="2226">
                  <c:v>0.172420181733504</c:v>
                </c:pt>
                <c:pt idx="2227">
                  <c:v>0.173227790660864</c:v>
                </c:pt>
                <c:pt idx="2228">
                  <c:v>0.174544845401588</c:v>
                </c:pt>
                <c:pt idx="2229">
                  <c:v>0.175784301746835</c:v>
                </c:pt>
                <c:pt idx="2230">
                  <c:v>0.177230916523861</c:v>
                </c:pt>
                <c:pt idx="2231">
                  <c:v>0.178949760430409</c:v>
                </c:pt>
                <c:pt idx="2232">
                  <c:v>0.180123963976931</c:v>
                </c:pt>
                <c:pt idx="2233">
                  <c:v>0.181555679663202</c:v>
                </c:pt>
                <c:pt idx="2234">
                  <c:v>0.183561823196808</c:v>
                </c:pt>
                <c:pt idx="2235">
                  <c:v>0.184476432998602</c:v>
                </c:pt>
                <c:pt idx="2236">
                  <c:v>0.185747839161919</c:v>
                </c:pt>
                <c:pt idx="2237">
                  <c:v>0.187646744878732</c:v>
                </c:pt>
                <c:pt idx="2238">
                  <c:v>0.189315810963562</c:v>
                </c:pt>
                <c:pt idx="2239">
                  <c:v>0.191040072142825</c:v>
                </c:pt>
                <c:pt idx="2240">
                  <c:v>0.193336767010283</c:v>
                </c:pt>
                <c:pt idx="2241">
                  <c:v>0.196040614809206</c:v>
                </c:pt>
                <c:pt idx="2242">
                  <c:v>0.198237212684279</c:v>
                </c:pt>
                <c:pt idx="2243">
                  <c:v>0.199936774842262</c:v>
                </c:pt>
                <c:pt idx="2244">
                  <c:v>0.202288175815396</c:v>
                </c:pt>
                <c:pt idx="2245">
                  <c:v>0.204933090593966</c:v>
                </c:pt>
                <c:pt idx="2246">
                  <c:v>0.207347512611191</c:v>
                </c:pt>
                <c:pt idx="2247">
                  <c:v>0.209779280789087</c:v>
                </c:pt>
                <c:pt idx="2248">
                  <c:v>0.212358186299322</c:v>
                </c:pt>
                <c:pt idx="2249">
                  <c:v>0.215157381034106</c:v>
                </c:pt>
                <c:pt idx="2250">
                  <c:v>0.217548426824138</c:v>
                </c:pt>
                <c:pt idx="2251">
                  <c:v>0.220292336898282</c:v>
                </c:pt>
                <c:pt idx="2252">
                  <c:v>0.223807503572829</c:v>
                </c:pt>
                <c:pt idx="2253">
                  <c:v>0.225844099591704</c:v>
                </c:pt>
                <c:pt idx="2254">
                  <c:v>0.228903681964911</c:v>
                </c:pt>
                <c:pt idx="2255">
                  <c:v>0.23259735802831</c:v>
                </c:pt>
                <c:pt idx="2256">
                  <c:v>0.234236282789678</c:v>
                </c:pt>
                <c:pt idx="2257">
                  <c:v>0.23700623402266</c:v>
                </c:pt>
                <c:pt idx="2258">
                  <c:v>0.240055463139101</c:v>
                </c:pt>
                <c:pt idx="2259">
                  <c:v>0.244369892619846</c:v>
                </c:pt>
                <c:pt idx="2260">
                  <c:v>0.247068807079213</c:v>
                </c:pt>
                <c:pt idx="2261">
                  <c:v>0.251155264368659</c:v>
                </c:pt>
                <c:pt idx="2262">
                  <c:v>0.25646906580421</c:v>
                </c:pt>
                <c:pt idx="2263">
                  <c:v>0.259787657315493</c:v>
                </c:pt>
                <c:pt idx="2264">
                  <c:v>0.263054123347837</c:v>
                </c:pt>
                <c:pt idx="2265">
                  <c:v>0.268167800405416</c:v>
                </c:pt>
                <c:pt idx="2266">
                  <c:v>0.273260365030899</c:v>
                </c:pt>
                <c:pt idx="2267">
                  <c:v>0.278184951300393</c:v>
                </c:pt>
                <c:pt idx="2268">
                  <c:v>0.282886789790017</c:v>
                </c:pt>
                <c:pt idx="2269">
                  <c:v>0.288413282184618</c:v>
                </c:pt>
                <c:pt idx="2270">
                  <c:v>0.294456784942023</c:v>
                </c:pt>
                <c:pt idx="2271">
                  <c:v>0.300136898154386</c:v>
                </c:pt>
                <c:pt idx="2272">
                  <c:v>0.305518135760048</c:v>
                </c:pt>
                <c:pt idx="2273">
                  <c:v>0.311086562138925</c:v>
                </c:pt>
                <c:pt idx="2274">
                  <c:v>0.316918273487025</c:v>
                </c:pt>
                <c:pt idx="2275">
                  <c:v>0.32348972657703</c:v>
                </c:pt>
                <c:pt idx="2276">
                  <c:v>0.330044292570317</c:v>
                </c:pt>
                <c:pt idx="2277">
                  <c:v>0.336584197946416</c:v>
                </c:pt>
                <c:pt idx="2278">
                  <c:v>0.343117258781137</c:v>
                </c:pt>
                <c:pt idx="2279">
                  <c:v>0.349632181331162</c:v>
                </c:pt>
                <c:pt idx="2280">
                  <c:v>0.357078029820597</c:v>
                </c:pt>
                <c:pt idx="2281">
                  <c:v>0.363723581402585</c:v>
                </c:pt>
                <c:pt idx="2282">
                  <c:v>0.37106045489954</c:v>
                </c:pt>
                <c:pt idx="2283">
                  <c:v>0.378354016767635</c:v>
                </c:pt>
                <c:pt idx="2284">
                  <c:v>0.3853469752096</c:v>
                </c:pt>
                <c:pt idx="2285">
                  <c:v>0.392954381794304</c:v>
                </c:pt>
                <c:pt idx="2286">
                  <c:v>0.400689488082996</c:v>
                </c:pt>
                <c:pt idx="2287">
                  <c:v>0.408834448368552</c:v>
                </c:pt>
                <c:pt idx="2288">
                  <c:v>0.417044202721765</c:v>
                </c:pt>
                <c:pt idx="2289">
                  <c:v>0.425233569880319</c:v>
                </c:pt>
                <c:pt idx="2290">
                  <c:v>0.433835839264823</c:v>
                </c:pt>
                <c:pt idx="2291">
                  <c:v>0.442086044575028</c:v>
                </c:pt>
                <c:pt idx="2292">
                  <c:v>0.449901513458866</c:v>
                </c:pt>
                <c:pt idx="2293">
                  <c:v>0.458538033363158</c:v>
                </c:pt>
                <c:pt idx="2294">
                  <c:v>0.467858916193932</c:v>
                </c:pt>
                <c:pt idx="2295">
                  <c:v>0.476863237119134</c:v>
                </c:pt>
                <c:pt idx="2296">
                  <c:v>0.48560831075614</c:v>
                </c:pt>
                <c:pt idx="2297">
                  <c:v>0.494430979635694</c:v>
                </c:pt>
                <c:pt idx="2298">
                  <c:v>0.503475044675363</c:v>
                </c:pt>
                <c:pt idx="2299">
                  <c:v>0.513017949239018</c:v>
                </c:pt>
                <c:pt idx="2300">
                  <c:v>0.522109668381542</c:v>
                </c:pt>
                <c:pt idx="2301">
                  <c:v>0.531117258789579</c:v>
                </c:pt>
                <c:pt idx="2302">
                  <c:v>0.541005368742138</c:v>
                </c:pt>
                <c:pt idx="2303">
                  <c:v>0.550705096545648</c:v>
                </c:pt>
                <c:pt idx="2304">
                  <c:v>0.560278705975372</c:v>
                </c:pt>
                <c:pt idx="2305">
                  <c:v>0.570122180624108</c:v>
                </c:pt>
                <c:pt idx="2306">
                  <c:v>0.579452357091437</c:v>
                </c:pt>
                <c:pt idx="2307">
                  <c:v>0.589664022191136</c:v>
                </c:pt>
                <c:pt idx="2308">
                  <c:v>0.599807940634273</c:v>
                </c:pt>
                <c:pt idx="2309">
                  <c:v>0.610211309056039</c:v>
                </c:pt>
                <c:pt idx="2310">
                  <c:v>0.61982563783497</c:v>
                </c:pt>
                <c:pt idx="2311">
                  <c:v>0.629384832271039</c:v>
                </c:pt>
                <c:pt idx="2312">
                  <c:v>0.639117572185058</c:v>
                </c:pt>
                <c:pt idx="2313">
                  <c:v>0.64883983896813</c:v>
                </c:pt>
                <c:pt idx="2314">
                  <c:v>0.659210717721433</c:v>
                </c:pt>
                <c:pt idx="2315">
                  <c:v>0.669487398390886</c:v>
                </c:pt>
                <c:pt idx="2316">
                  <c:v>0.679632446515198</c:v>
                </c:pt>
                <c:pt idx="2317">
                  <c:v>0.690051868887354</c:v>
                </c:pt>
                <c:pt idx="2318">
                  <c:v>0.7003803135458</c:v>
                </c:pt>
                <c:pt idx="2319">
                  <c:v>0.710208298671364</c:v>
                </c:pt>
                <c:pt idx="2320">
                  <c:v>0.7200685369279</c:v>
                </c:pt>
                <c:pt idx="2321">
                  <c:v>0.728968683820531</c:v>
                </c:pt>
                <c:pt idx="2322">
                  <c:v>0.738439281708045</c:v>
                </c:pt>
                <c:pt idx="2323">
                  <c:v>0.74863068244719</c:v>
                </c:pt>
                <c:pt idx="2324">
                  <c:v>0.758225500687896</c:v>
                </c:pt>
                <c:pt idx="2325">
                  <c:v>0.768883357681826</c:v>
                </c:pt>
                <c:pt idx="2326">
                  <c:v>0.77839368269884</c:v>
                </c:pt>
                <c:pt idx="2327">
                  <c:v>0.787751180458055</c:v>
                </c:pt>
                <c:pt idx="2328">
                  <c:v>0.796381399588687</c:v>
                </c:pt>
                <c:pt idx="2329">
                  <c:v>0.805305914843653</c:v>
                </c:pt>
                <c:pt idx="2330">
                  <c:v>0.814576302727373</c:v>
                </c:pt>
                <c:pt idx="2331">
                  <c:v>0.8232367177873</c:v>
                </c:pt>
                <c:pt idx="2332">
                  <c:v>0.83225663618661</c:v>
                </c:pt>
                <c:pt idx="2333">
                  <c:v>0.840927540827094</c:v>
                </c:pt>
                <c:pt idx="2334">
                  <c:v>0.849649334197801</c:v>
                </c:pt>
                <c:pt idx="2335">
                  <c:v>0.857586998909396</c:v>
                </c:pt>
                <c:pt idx="2336">
                  <c:v>0.866084162320522</c:v>
                </c:pt>
                <c:pt idx="2337">
                  <c:v>0.874378448806688</c:v>
                </c:pt>
                <c:pt idx="2338">
                  <c:v>0.882297597309689</c:v>
                </c:pt>
                <c:pt idx="2339">
                  <c:v>0.888540805980228</c:v>
                </c:pt>
                <c:pt idx="2340">
                  <c:v>0.894897643963701</c:v>
                </c:pt>
                <c:pt idx="2341">
                  <c:v>0.901706596917123</c:v>
                </c:pt>
                <c:pt idx="2342">
                  <c:v>0.909240719622781</c:v>
                </c:pt>
                <c:pt idx="2343">
                  <c:v>0.916125641459261</c:v>
                </c:pt>
                <c:pt idx="2344">
                  <c:v>0.922810102074499</c:v>
                </c:pt>
                <c:pt idx="2345">
                  <c:v>0.929658253348699</c:v>
                </c:pt>
                <c:pt idx="2346">
                  <c:v>0.9356693614998</c:v>
                </c:pt>
                <c:pt idx="2347">
                  <c:v>0.941609424949182</c:v>
                </c:pt>
                <c:pt idx="2348">
                  <c:v>0.947194835863299</c:v>
                </c:pt>
                <c:pt idx="2349">
                  <c:v>0.953017081135606</c:v>
                </c:pt>
                <c:pt idx="2350">
                  <c:v>0.957979275848717</c:v>
                </c:pt>
                <c:pt idx="2351">
                  <c:v>0.962904283056037</c:v>
                </c:pt>
                <c:pt idx="2352">
                  <c:v>0.967001169996987</c:v>
                </c:pt>
                <c:pt idx="2353">
                  <c:v>0.971531236883255</c:v>
                </c:pt>
                <c:pt idx="2354">
                  <c:v>0.977148158950481</c:v>
                </c:pt>
                <c:pt idx="2355">
                  <c:v>0.980236257766702</c:v>
                </c:pt>
                <c:pt idx="2356">
                  <c:v>0.9825295911191</c:v>
                </c:pt>
                <c:pt idx="2357">
                  <c:v>0.986103956700368</c:v>
                </c:pt>
                <c:pt idx="2358">
                  <c:v>0.99128753209809</c:v>
                </c:pt>
                <c:pt idx="2359">
                  <c:v>0.991710395360103</c:v>
                </c:pt>
                <c:pt idx="2360">
                  <c:v>0.992133258622116</c:v>
                </c:pt>
                <c:pt idx="2361">
                  <c:v>0.995510791028438</c:v>
                </c:pt>
                <c:pt idx="2362">
                  <c:v>0.996998935002205</c:v>
                </c:pt>
                <c:pt idx="2363">
                  <c:v>0.998889321666649</c:v>
                </c:pt>
                <c:pt idx="2364">
                  <c:v>0.999153637470985</c:v>
                </c:pt>
                <c:pt idx="2365">
                  <c:v>0.999417953275321</c:v>
                </c:pt>
                <c:pt idx="2366">
                  <c:v>1.0</c:v>
                </c:pt>
                <c:pt idx="2367">
                  <c:v>0.999641152595215</c:v>
                </c:pt>
                <c:pt idx="2368">
                  <c:v>0.99928230519043</c:v>
                </c:pt>
                <c:pt idx="2369">
                  <c:v>0.999800624772704</c:v>
                </c:pt>
                <c:pt idx="2370">
                  <c:v>0.999832480679043</c:v>
                </c:pt>
                <c:pt idx="2371">
                  <c:v>0.999835006540835</c:v>
                </c:pt>
                <c:pt idx="2372">
                  <c:v>0.999822867380353</c:v>
                </c:pt>
                <c:pt idx="2373">
                  <c:v>0.99981072821987</c:v>
                </c:pt>
                <c:pt idx="2374">
                  <c:v>0.999278037479482</c:v>
                </c:pt>
                <c:pt idx="2375">
                  <c:v>0.998745346739094</c:v>
                </c:pt>
                <c:pt idx="2376">
                  <c:v>0.997278589190684</c:v>
                </c:pt>
                <c:pt idx="2377">
                  <c:v>0.996266990902099</c:v>
                </c:pt>
                <c:pt idx="2378">
                  <c:v>0.995255392613513</c:v>
                </c:pt>
                <c:pt idx="2379">
                  <c:v>0.992013316704573</c:v>
                </c:pt>
                <c:pt idx="2380">
                  <c:v>0.988813897822408</c:v>
                </c:pt>
                <c:pt idx="2381">
                  <c:v>0.98659785304092</c:v>
                </c:pt>
                <c:pt idx="2382">
                  <c:v>0.98257761443067</c:v>
                </c:pt>
                <c:pt idx="2383">
                  <c:v>0.980541431453736</c:v>
                </c:pt>
                <c:pt idx="2384">
                  <c:v>0.978306128392862</c:v>
                </c:pt>
                <c:pt idx="2385">
                  <c:v>0.97346848397627</c:v>
                </c:pt>
                <c:pt idx="2386">
                  <c:v>0.968478026757071</c:v>
                </c:pt>
                <c:pt idx="2387">
                  <c:v>0.96544941164843</c:v>
                </c:pt>
                <c:pt idx="2388">
                  <c:v>0.960698866499537</c:v>
                </c:pt>
                <c:pt idx="2389">
                  <c:v>0.954994477290142</c:v>
                </c:pt>
                <c:pt idx="2390">
                  <c:v>0.949810494265147</c:v>
                </c:pt>
                <c:pt idx="2391">
                  <c:v>0.9438276957433</c:v>
                </c:pt>
                <c:pt idx="2392">
                  <c:v>0.938127902163998</c:v>
                </c:pt>
                <c:pt idx="2393">
                  <c:v>0.932314631505426</c:v>
                </c:pt>
                <c:pt idx="2394">
                  <c:v>0.925695732794462</c:v>
                </c:pt>
                <c:pt idx="2395">
                  <c:v>0.919155296548735</c:v>
                </c:pt>
                <c:pt idx="2396">
                  <c:v>0.913131487847384</c:v>
                </c:pt>
                <c:pt idx="2397">
                  <c:v>0.907271747430813</c:v>
                </c:pt>
                <c:pt idx="2398">
                  <c:v>0.900464620681607</c:v>
                </c:pt>
                <c:pt idx="2399">
                  <c:v>0.894327663446963</c:v>
                </c:pt>
                <c:pt idx="2400">
                  <c:v>0.887908026650366</c:v>
                </c:pt>
                <c:pt idx="2401">
                  <c:v>0.880283505136028</c:v>
                </c:pt>
                <c:pt idx="2402">
                  <c:v>0.872817965985188</c:v>
                </c:pt>
                <c:pt idx="2403">
                  <c:v>0.865102100613494</c:v>
                </c:pt>
                <c:pt idx="2404">
                  <c:v>0.85741626585585</c:v>
                </c:pt>
                <c:pt idx="2405">
                  <c:v>0.849596396336342</c:v>
                </c:pt>
                <c:pt idx="2406">
                  <c:v>0.841888542830253</c:v>
                </c:pt>
                <c:pt idx="2407">
                  <c:v>0.833869459096403</c:v>
                </c:pt>
                <c:pt idx="2408">
                  <c:v>0.825333520694154</c:v>
                </c:pt>
                <c:pt idx="2409">
                  <c:v>0.816694174326855</c:v>
                </c:pt>
                <c:pt idx="2410">
                  <c:v>0.808288064151501</c:v>
                </c:pt>
                <c:pt idx="2411">
                  <c:v>0.799779511821505</c:v>
                </c:pt>
                <c:pt idx="2412">
                  <c:v>0.791074636147552</c:v>
                </c:pt>
                <c:pt idx="2413">
                  <c:v>0.782034334523213</c:v>
                </c:pt>
                <c:pt idx="2414">
                  <c:v>0.773466902252884</c:v>
                </c:pt>
                <c:pt idx="2415">
                  <c:v>0.764522561586912</c:v>
                </c:pt>
                <c:pt idx="2416">
                  <c:v>0.75562766717176</c:v>
                </c:pt>
                <c:pt idx="2417">
                  <c:v>0.746317226155349</c:v>
                </c:pt>
                <c:pt idx="2418">
                  <c:v>0.737736451029852</c:v>
                </c:pt>
                <c:pt idx="2419">
                  <c:v>0.728775845970424</c:v>
                </c:pt>
                <c:pt idx="2420">
                  <c:v>0.719405209482496</c:v>
                </c:pt>
                <c:pt idx="2421">
                  <c:v>0.709938781231547</c:v>
                </c:pt>
                <c:pt idx="2422">
                  <c:v>0.70083641097491</c:v>
                </c:pt>
                <c:pt idx="2423">
                  <c:v>0.691814852523831</c:v>
                </c:pt>
                <c:pt idx="2424">
                  <c:v>0.682689522797715</c:v>
                </c:pt>
                <c:pt idx="2425">
                  <c:v>0.67360221801683</c:v>
                </c:pt>
                <c:pt idx="2426">
                  <c:v>0.664212197038034</c:v>
                </c:pt>
                <c:pt idx="2427">
                  <c:v>0.65497498526629</c:v>
                </c:pt>
                <c:pt idx="2428">
                  <c:v>0.645449678304833</c:v>
                </c:pt>
                <c:pt idx="2429">
                  <c:v>0.636419052451174</c:v>
                </c:pt>
                <c:pt idx="2430">
                  <c:v>0.627378834384437</c:v>
                </c:pt>
                <c:pt idx="2431">
                  <c:v>0.618529659434899</c:v>
                </c:pt>
                <c:pt idx="2432">
                  <c:v>0.60881956556944</c:v>
                </c:pt>
                <c:pt idx="2433">
                  <c:v>0.599720892299406</c:v>
                </c:pt>
                <c:pt idx="2434">
                  <c:v>0.591495004123019</c:v>
                </c:pt>
                <c:pt idx="2435">
                  <c:v>0.582314161607739</c:v>
                </c:pt>
                <c:pt idx="2436">
                  <c:v>0.573250936605121</c:v>
                </c:pt>
                <c:pt idx="2437">
                  <c:v>0.564033383781895</c:v>
                </c:pt>
                <c:pt idx="2438">
                  <c:v>0.555042506389529</c:v>
                </c:pt>
                <c:pt idx="2439">
                  <c:v>0.546138666807168</c:v>
                </c:pt>
                <c:pt idx="2440">
                  <c:v>0.537763863425452</c:v>
                </c:pt>
                <c:pt idx="2441">
                  <c:v>0.529013639187502</c:v>
                </c:pt>
                <c:pt idx="2442">
                  <c:v>0.52007285825624</c:v>
                </c:pt>
                <c:pt idx="2443">
                  <c:v>0.512305493153219</c:v>
                </c:pt>
                <c:pt idx="2444">
                  <c:v>0.503579467835517</c:v>
                </c:pt>
                <c:pt idx="2445">
                  <c:v>0.49475807604593</c:v>
                </c:pt>
                <c:pt idx="2446">
                  <c:v>0.486334277908181</c:v>
                </c:pt>
                <c:pt idx="2447">
                  <c:v>0.47805002034106</c:v>
                </c:pt>
                <c:pt idx="2448">
                  <c:v>0.470328612543691</c:v>
                </c:pt>
                <c:pt idx="2449">
                  <c:v>0.46251333123026</c:v>
                </c:pt>
                <c:pt idx="2450">
                  <c:v>0.454163236151542</c:v>
                </c:pt>
                <c:pt idx="2451">
                  <c:v>0.446332835693289</c:v>
                </c:pt>
                <c:pt idx="2452">
                  <c:v>0.438741133566306</c:v>
                </c:pt>
                <c:pt idx="2453">
                  <c:v>0.430605970036133</c:v>
                </c:pt>
                <c:pt idx="2454">
                  <c:v>0.423170220888639</c:v>
                </c:pt>
                <c:pt idx="2455">
                  <c:v>0.415430229577142</c:v>
                </c:pt>
                <c:pt idx="2456">
                  <c:v>0.407885268186279</c:v>
                </c:pt>
                <c:pt idx="2457">
                  <c:v>0.400979536795533</c:v>
                </c:pt>
                <c:pt idx="2458">
                  <c:v>0.393601316018159</c:v>
                </c:pt>
                <c:pt idx="2459">
                  <c:v>0.386126478917928</c:v>
                </c:pt>
                <c:pt idx="2460">
                  <c:v>0.379189360632996</c:v>
                </c:pt>
                <c:pt idx="2461">
                  <c:v>0.372685767529013</c:v>
                </c:pt>
                <c:pt idx="2462">
                  <c:v>0.365699616566708</c:v>
                </c:pt>
                <c:pt idx="2463">
                  <c:v>0.359545135827124</c:v>
                </c:pt>
                <c:pt idx="2464">
                  <c:v>0.352936421587704</c:v>
                </c:pt>
                <c:pt idx="2465">
                  <c:v>0.346157919191681</c:v>
                </c:pt>
                <c:pt idx="2466">
                  <c:v>0.33959003288347</c:v>
                </c:pt>
                <c:pt idx="2467">
                  <c:v>0.333408091145684</c:v>
                </c:pt>
                <c:pt idx="2468">
                  <c:v>0.327166586272568</c:v>
                </c:pt>
                <c:pt idx="2469">
                  <c:v>0.321072717366798</c:v>
                </c:pt>
                <c:pt idx="2470">
                  <c:v>0.31515552311539</c:v>
                </c:pt>
                <c:pt idx="2471">
                  <c:v>0.309519686125106</c:v>
                </c:pt>
                <c:pt idx="2472">
                  <c:v>0.303617227131079</c:v>
                </c:pt>
                <c:pt idx="2473">
                  <c:v>0.298277211821897</c:v>
                </c:pt>
                <c:pt idx="2474">
                  <c:v>0.292518913366756</c:v>
                </c:pt>
                <c:pt idx="2475">
                  <c:v>0.28733505286283</c:v>
                </c:pt>
                <c:pt idx="2476">
                  <c:v>0.282164117274861</c:v>
                </c:pt>
                <c:pt idx="2477">
                  <c:v>0.276769323014723</c:v>
                </c:pt>
                <c:pt idx="2478">
                  <c:v>0.271221043408093</c:v>
                </c:pt>
                <c:pt idx="2479">
                  <c:v>0.266274854902357</c:v>
                </c:pt>
                <c:pt idx="2480">
                  <c:v>0.262027933513196</c:v>
                </c:pt>
                <c:pt idx="2481">
                  <c:v>0.257512900528739</c:v>
                </c:pt>
                <c:pt idx="2482">
                  <c:v>0.252794414550776</c:v>
                </c:pt>
                <c:pt idx="2483">
                  <c:v>0.248967258420592</c:v>
                </c:pt>
                <c:pt idx="2484">
                  <c:v>0.244309570372572</c:v>
                </c:pt>
                <c:pt idx="2485">
                  <c:v>0.240836852921763</c:v>
                </c:pt>
                <c:pt idx="2486">
                  <c:v>0.238702969798986</c:v>
                </c:pt>
                <c:pt idx="2487">
                  <c:v>0.234301650701195</c:v>
                </c:pt>
                <c:pt idx="2488">
                  <c:v>0.230862810220215</c:v>
                </c:pt>
                <c:pt idx="2489">
                  <c:v>0.226673020886875</c:v>
                </c:pt>
                <c:pt idx="2490">
                  <c:v>0.221310830935633</c:v>
                </c:pt>
                <c:pt idx="2491">
                  <c:v>0.218002343973339</c:v>
                </c:pt>
                <c:pt idx="2492">
                  <c:v>0.215464812681786</c:v>
                </c:pt>
                <c:pt idx="2493">
                  <c:v>0.211913961712633</c:v>
                </c:pt>
                <c:pt idx="2494">
                  <c:v>0.20789463566244</c:v>
                </c:pt>
                <c:pt idx="2495">
                  <c:v>0.204232303532805</c:v>
                </c:pt>
                <c:pt idx="2496">
                  <c:v>0.201147041511275</c:v>
                </c:pt>
                <c:pt idx="2497">
                  <c:v>0.197309461195481</c:v>
                </c:pt>
                <c:pt idx="2498">
                  <c:v>0.194052680800921</c:v>
                </c:pt>
                <c:pt idx="2499">
                  <c:v>0.190627799559188</c:v>
                </c:pt>
                <c:pt idx="2500">
                  <c:v>0.187311125281012</c:v>
                </c:pt>
                <c:pt idx="2501">
                  <c:v>0.184199357067548</c:v>
                </c:pt>
                <c:pt idx="2502">
                  <c:v>0.180631520957831</c:v>
                </c:pt>
                <c:pt idx="2503">
                  <c:v>0.177517622097575</c:v>
                </c:pt>
                <c:pt idx="2504">
                  <c:v>0.174879085989026</c:v>
                </c:pt>
                <c:pt idx="2505">
                  <c:v>0.172126945948338</c:v>
                </c:pt>
                <c:pt idx="2506">
                  <c:v>0.169182371419345</c:v>
                </c:pt>
                <c:pt idx="2507">
                  <c:v>0.166019470318621</c:v>
                </c:pt>
                <c:pt idx="2508">
                  <c:v>0.163500596345241</c:v>
                </c:pt>
                <c:pt idx="2509">
                  <c:v>0.160935670323727</c:v>
                </c:pt>
                <c:pt idx="2510">
                  <c:v>0.158230710458644</c:v>
                </c:pt>
                <c:pt idx="2511">
                  <c:v>0.155436926037455</c:v>
                </c:pt>
                <c:pt idx="2512">
                  <c:v>0.152502309493659</c:v>
                </c:pt>
                <c:pt idx="2513">
                  <c:v>0.149939599204145</c:v>
                </c:pt>
                <c:pt idx="2514">
                  <c:v>0.14747358438165</c:v>
                </c:pt>
                <c:pt idx="2515">
                  <c:v>0.145647446541573</c:v>
                </c:pt>
                <c:pt idx="2516">
                  <c:v>0.143564835616006</c:v>
                </c:pt>
                <c:pt idx="2517">
                  <c:v>0.140593199530457</c:v>
                </c:pt>
                <c:pt idx="2518">
                  <c:v>0.138291211328799</c:v>
                </c:pt>
                <c:pt idx="2519">
                  <c:v>0.136263399730325</c:v>
                </c:pt>
                <c:pt idx="2520">
                  <c:v>0.134056325100078</c:v>
                </c:pt>
                <c:pt idx="2521">
                  <c:v>0.132230684493709</c:v>
                </c:pt>
                <c:pt idx="2522">
                  <c:v>0.129391083396802</c:v>
                </c:pt>
                <c:pt idx="2523">
                  <c:v>0.127415987914066</c:v>
                </c:pt>
                <c:pt idx="2524">
                  <c:v>0.125477546082466</c:v>
                </c:pt>
                <c:pt idx="2525">
                  <c:v>0.123651994997872</c:v>
                </c:pt>
                <c:pt idx="2526">
                  <c:v>0.122336488999538</c:v>
                </c:pt>
                <c:pt idx="2527">
                  <c:v>0.120201569634734</c:v>
                </c:pt>
                <c:pt idx="2528">
                  <c:v>0.118392464615445</c:v>
                </c:pt>
                <c:pt idx="2529">
                  <c:v>0.116325536714948</c:v>
                </c:pt>
                <c:pt idx="2530">
                  <c:v>0.114989956254344</c:v>
                </c:pt>
                <c:pt idx="2531">
                  <c:v>0.113138360211996</c:v>
                </c:pt>
                <c:pt idx="2532">
                  <c:v>0.111188274044691</c:v>
                </c:pt>
                <c:pt idx="2533">
                  <c:v>0.109659083509293</c:v>
                </c:pt>
                <c:pt idx="2534">
                  <c:v>0.108117549339876</c:v>
                </c:pt>
                <c:pt idx="2535">
                  <c:v>0.106789281514517</c:v>
                </c:pt>
                <c:pt idx="2536">
                  <c:v>0.105385701533248</c:v>
                </c:pt>
                <c:pt idx="2537">
                  <c:v>0.103898965132064</c:v>
                </c:pt>
                <c:pt idx="2538">
                  <c:v>0.102315062168458</c:v>
                </c:pt>
                <c:pt idx="2539">
                  <c:v>0.100746848056373</c:v>
                </c:pt>
                <c:pt idx="2540">
                  <c:v>0.0996108687232246</c:v>
                </c:pt>
                <c:pt idx="2541">
                  <c:v>0.098618553176355</c:v>
                </c:pt>
                <c:pt idx="2542">
                  <c:v>0.0969839104957763</c:v>
                </c:pt>
                <c:pt idx="2543">
                  <c:v>0.0956063261934678</c:v>
                </c:pt>
                <c:pt idx="2544">
                  <c:v>0.0940062308276256</c:v>
                </c:pt>
                <c:pt idx="2545">
                  <c:v>0.0926046474608646</c:v>
                </c:pt>
                <c:pt idx="2546">
                  <c:v>0.0916148041959973</c:v>
                </c:pt>
                <c:pt idx="2547">
                  <c:v>0.0910472683380272</c:v>
                </c:pt>
                <c:pt idx="2548">
                  <c:v>0.0898050127031718</c:v>
                </c:pt>
                <c:pt idx="2549">
                  <c:v>0.0885284841280301</c:v>
                </c:pt>
                <c:pt idx="2550">
                  <c:v>0.0875278425909962</c:v>
                </c:pt>
                <c:pt idx="2551">
                  <c:v>0.0865589755303987</c:v>
                </c:pt>
                <c:pt idx="2552">
                  <c:v>0.0854408908652866</c:v>
                </c:pt>
                <c:pt idx="2553">
                  <c:v>0.0843696571553921</c:v>
                </c:pt>
                <c:pt idx="2554">
                  <c:v>0.0834331097801214</c:v>
                </c:pt>
                <c:pt idx="2555">
                  <c:v>0.0829073339714675</c:v>
                </c:pt>
                <c:pt idx="2556">
                  <c:v>0.0821161529596627</c:v>
                </c:pt>
                <c:pt idx="2557">
                  <c:v>0.0807903602279858</c:v>
                </c:pt>
                <c:pt idx="2558">
                  <c:v>0.0795911715118665</c:v>
                </c:pt>
                <c:pt idx="2559">
                  <c:v>0.0789973113776774</c:v>
                </c:pt>
                <c:pt idx="2560">
                  <c:v>0.0786647079900091</c:v>
                </c:pt>
                <c:pt idx="2561">
                  <c:v>0.0777084626928281</c:v>
                </c:pt>
                <c:pt idx="2562">
                  <c:v>0.0764950468023092</c:v>
                </c:pt>
                <c:pt idx="2563">
                  <c:v>0.0760690396628873</c:v>
                </c:pt>
                <c:pt idx="2564">
                  <c:v>0.075587871368324</c:v>
                </c:pt>
                <c:pt idx="2565">
                  <c:v>0.0749859446183385</c:v>
                </c:pt>
                <c:pt idx="2566">
                  <c:v>0.07422458628247</c:v>
                </c:pt>
                <c:pt idx="2567">
                  <c:v>0.0731259991879038</c:v>
                </c:pt>
                <c:pt idx="2568">
                  <c:v>0.0722457403857752</c:v>
                </c:pt>
                <c:pt idx="2569">
                  <c:v>0.0718088941642488</c:v>
                </c:pt>
                <c:pt idx="2570">
                  <c:v>0.0710928806832858</c:v>
                </c:pt>
                <c:pt idx="2571">
                  <c:v>0.0705099105616015</c:v>
                </c:pt>
                <c:pt idx="2572">
                  <c:v>0.0702778644420753</c:v>
                </c:pt>
                <c:pt idx="2573">
                  <c:v>0.0692799691474504</c:v>
                </c:pt>
                <c:pt idx="2574">
                  <c:v>0.0687751456103495</c:v>
                </c:pt>
                <c:pt idx="2575">
                  <c:v>0.0680405412158299</c:v>
                </c:pt>
                <c:pt idx="2576">
                  <c:v>0.0674891000725287</c:v>
                </c:pt>
                <c:pt idx="2577">
                  <c:v>0.0669425878348155</c:v>
                </c:pt>
                <c:pt idx="2578">
                  <c:v>0.0662249425000249</c:v>
                </c:pt>
                <c:pt idx="2579">
                  <c:v>0.0659169391050138</c:v>
                </c:pt>
                <c:pt idx="2580">
                  <c:v>0.0653703134614067</c:v>
                </c:pt>
                <c:pt idx="2581">
                  <c:v>0.0649115277209245</c:v>
                </c:pt>
                <c:pt idx="2582">
                  <c:v>0.0640331018071702</c:v>
                </c:pt>
                <c:pt idx="2583">
                  <c:v>0.0633318478622002</c:v>
                </c:pt>
                <c:pt idx="2584">
                  <c:v>0.0627403143829542</c:v>
                </c:pt>
                <c:pt idx="2585">
                  <c:v>0.0623557077932772</c:v>
                </c:pt>
                <c:pt idx="2586">
                  <c:v>0.0612602306602258</c:v>
                </c:pt>
                <c:pt idx="2587">
                  <c:v>0.0609342102445829</c:v>
                </c:pt>
                <c:pt idx="2588">
                  <c:v>0.0607376618235504</c:v>
                </c:pt>
                <c:pt idx="2589">
                  <c:v>0.059908415109659</c:v>
                </c:pt>
                <c:pt idx="2590">
                  <c:v>0.059390685779385</c:v>
                </c:pt>
                <c:pt idx="2591">
                  <c:v>0.0589912560503098</c:v>
                </c:pt>
                <c:pt idx="2592">
                  <c:v>0.0585918263212346</c:v>
                </c:pt>
                <c:pt idx="2593">
                  <c:v>0.0579295015847781</c:v>
                </c:pt>
                <c:pt idx="2594">
                  <c:v>0.0576295276992373</c:v>
                </c:pt>
                <c:pt idx="2595">
                  <c:v>0.0569974806429963</c:v>
                </c:pt>
                <c:pt idx="2596">
                  <c:v>0.0562473500714477</c:v>
                </c:pt>
                <c:pt idx="2597">
                  <c:v>0.0555907167818652</c:v>
                </c:pt>
                <c:pt idx="2598">
                  <c:v>0.0553800495550257</c:v>
                </c:pt>
                <c:pt idx="2599">
                  <c:v>0.0551693823281862</c:v>
                </c:pt>
                <c:pt idx="2600">
                  <c:v>0.054754560406608</c:v>
                </c:pt>
                <c:pt idx="2601">
                  <c:v>0.0546484953704679</c:v>
                </c:pt>
                <c:pt idx="2602">
                  <c:v>0.0545524781888692</c:v>
                </c:pt>
                <c:pt idx="2603">
                  <c:v>0.0544564610072704</c:v>
                </c:pt>
                <c:pt idx="2604">
                  <c:v>0.0536236679189126</c:v>
                </c:pt>
                <c:pt idx="2605">
                  <c:v>0.053229414122296</c:v>
                </c:pt>
                <c:pt idx="2606">
                  <c:v>0.0519562287085285</c:v>
                </c:pt>
                <c:pt idx="2607">
                  <c:v>0.0520865720174404</c:v>
                </c:pt>
                <c:pt idx="2608">
                  <c:v>0.052147578407236</c:v>
                </c:pt>
                <c:pt idx="2609">
                  <c:v>0.0516696557111442</c:v>
                </c:pt>
                <c:pt idx="2610">
                  <c:v>0.0511917330150524</c:v>
                </c:pt>
                <c:pt idx="2611">
                  <c:v>0.0508273263496251</c:v>
                </c:pt>
                <c:pt idx="2612">
                  <c:v>0.0505889136429601</c:v>
                </c:pt>
                <c:pt idx="2613">
                  <c:v>0.0503505009362951</c:v>
                </c:pt>
                <c:pt idx="2614">
                  <c:v>0.0498997504896907</c:v>
                </c:pt>
                <c:pt idx="2615">
                  <c:v>0.0498985202998128</c:v>
                </c:pt>
                <c:pt idx="2616">
                  <c:v>0.0497718564447675</c:v>
                </c:pt>
                <c:pt idx="2617">
                  <c:v>0.0496451925897221</c:v>
                </c:pt>
                <c:pt idx="2618">
                  <c:v>0.0487479441670188</c:v>
                </c:pt>
                <c:pt idx="2619">
                  <c:v>0.0484676406554221</c:v>
                </c:pt>
                <c:pt idx="2620">
                  <c:v>0.0484935724363011</c:v>
                </c:pt>
                <c:pt idx="2621">
                  <c:v>0.0484810056286293</c:v>
                </c:pt>
                <c:pt idx="2622">
                  <c:v>0.0484684388209576</c:v>
                </c:pt>
                <c:pt idx="2623">
                  <c:v>0.0478363689717113</c:v>
                </c:pt>
                <c:pt idx="2624">
                  <c:v>0.0472588999104969</c:v>
                </c:pt>
                <c:pt idx="2625">
                  <c:v>0.0469881743393775</c:v>
                </c:pt>
                <c:pt idx="2626">
                  <c:v>0.0468657150249596</c:v>
                </c:pt>
                <c:pt idx="2627">
                  <c:v>0.0462013921958097</c:v>
                </c:pt>
                <c:pt idx="2628">
                  <c:v>0.0461413246450525</c:v>
                </c:pt>
                <c:pt idx="2629">
                  <c:v>0.0462709903308791</c:v>
                </c:pt>
                <c:pt idx="2630">
                  <c:v>0.0461311784854904</c:v>
                </c:pt>
                <c:pt idx="2631">
                  <c:v>0.0459913666401017</c:v>
                </c:pt>
                <c:pt idx="2632">
                  <c:v>0.0456446367329077</c:v>
                </c:pt>
                <c:pt idx="2633">
                  <c:v>0.0452951588682332</c:v>
                </c:pt>
                <c:pt idx="2634">
                  <c:v>0.0453581703873038</c:v>
                </c:pt>
                <c:pt idx="2635">
                  <c:v>0.0451364030777647</c:v>
                </c:pt>
                <c:pt idx="2636">
                  <c:v>0.0449146357682256</c:v>
                </c:pt>
                <c:pt idx="2637">
                  <c:v>0.0445427017607847</c:v>
                </c:pt>
                <c:pt idx="2638">
                  <c:v>0.0447064691053687</c:v>
                </c:pt>
                <c:pt idx="2639">
                  <c:v>0.044701421036627</c:v>
                </c:pt>
                <c:pt idx="2640">
                  <c:v>0.0446963729678853</c:v>
                </c:pt>
                <c:pt idx="2641">
                  <c:v>0.0447822737198726</c:v>
                </c:pt>
                <c:pt idx="2642">
                  <c:v>0.0447867775187262</c:v>
                </c:pt>
                <c:pt idx="2643">
                  <c:v>0.0444266860131258</c:v>
                </c:pt>
                <c:pt idx="2644">
                  <c:v>0.0440665945075255</c:v>
                </c:pt>
                <c:pt idx="2645">
                  <c:v>0.0438989045300438</c:v>
                </c:pt>
                <c:pt idx="2646">
                  <c:v>0.0437378878510193</c:v>
                </c:pt>
                <c:pt idx="2647">
                  <c:v>0.0437087322298359</c:v>
                </c:pt>
                <c:pt idx="2648">
                  <c:v>0.0436795766086524</c:v>
                </c:pt>
                <c:pt idx="2649">
                  <c:v>0.0435708802270856</c:v>
                </c:pt>
                <c:pt idx="2650">
                  <c:v>0.0435107103595878</c:v>
                </c:pt>
                <c:pt idx="2651">
                  <c:v>0.0434505404920899</c:v>
                </c:pt>
                <c:pt idx="2652">
                  <c:v>0.0434324807182782</c:v>
                </c:pt>
                <c:pt idx="2653">
                  <c:v>0.0434144209444664</c:v>
                </c:pt>
                <c:pt idx="2654">
                  <c:v>0.043386515871666</c:v>
                </c:pt>
                <c:pt idx="2655">
                  <c:v>0.0433586107988655</c:v>
                </c:pt>
                <c:pt idx="2656">
                  <c:v>0.0431766887830544</c:v>
                </c:pt>
                <c:pt idx="2657">
                  <c:v>0.0432505102604844</c:v>
                </c:pt>
                <c:pt idx="2658">
                  <c:v>0.0431426408531972</c:v>
                </c:pt>
                <c:pt idx="2659">
                  <c:v>0.0430347714459099</c:v>
                </c:pt>
                <c:pt idx="2660">
                  <c:v>0.0425973291333865</c:v>
                </c:pt>
                <c:pt idx="2661">
                  <c:v>0.0426368398495512</c:v>
                </c:pt>
                <c:pt idx="2662">
                  <c:v>0.0425557953554251</c:v>
                </c:pt>
                <c:pt idx="2663">
                  <c:v>0.042474750861299</c:v>
                </c:pt>
                <c:pt idx="2664">
                  <c:v>0.0423074332787604</c:v>
                </c:pt>
                <c:pt idx="2665">
                  <c:v>0.0422008920917945</c:v>
                </c:pt>
                <c:pt idx="2666">
                  <c:v>0.0422483135337506</c:v>
                </c:pt>
                <c:pt idx="2667">
                  <c:v>0.0421510502120464</c:v>
                </c:pt>
                <c:pt idx="2668">
                  <c:v>0.0420537868903422</c:v>
                </c:pt>
                <c:pt idx="2669">
                  <c:v>0.0416400423661495</c:v>
                </c:pt>
                <c:pt idx="2670">
                  <c:v>0.041378633677385</c:v>
                </c:pt>
                <c:pt idx="2671">
                  <c:v>0.0411425761493239</c:v>
                </c:pt>
                <c:pt idx="2672">
                  <c:v>0.0411654960155812</c:v>
                </c:pt>
                <c:pt idx="2673">
                  <c:v>0.0411884158818384</c:v>
                </c:pt>
                <c:pt idx="2674">
                  <c:v>0.0412031667692582</c:v>
                </c:pt>
                <c:pt idx="2675">
                  <c:v>0.04120139775226</c:v>
                </c:pt>
                <c:pt idx="2676">
                  <c:v>0.0410669990085648</c:v>
                </c:pt>
                <c:pt idx="2677">
                  <c:v>0.0409326002648696</c:v>
                </c:pt>
                <c:pt idx="2678">
                  <c:v>0.0407698234408944</c:v>
                </c:pt>
                <c:pt idx="2679">
                  <c:v>0.0409135820514871</c:v>
                </c:pt>
                <c:pt idx="2680">
                  <c:v>0.040950539113055</c:v>
                </c:pt>
                <c:pt idx="2681">
                  <c:v>0.0407333904267915</c:v>
                </c:pt>
                <c:pt idx="2682">
                  <c:v>0.0405162417405281</c:v>
                </c:pt>
                <c:pt idx="2683">
                  <c:v>0.0402344379319277</c:v>
                </c:pt>
                <c:pt idx="2684">
                  <c:v>0.0406149509467539</c:v>
                </c:pt>
                <c:pt idx="2685">
                  <c:v>0.0408496074091106</c:v>
                </c:pt>
                <c:pt idx="2686">
                  <c:v>0.0409029771508023</c:v>
                </c:pt>
                <c:pt idx="2687">
                  <c:v>0.04086048360155</c:v>
                </c:pt>
                <c:pt idx="2688">
                  <c:v>0.0408179900522976</c:v>
                </c:pt>
                <c:pt idx="2689">
                  <c:v>0.0402355709462833</c:v>
                </c:pt>
                <c:pt idx="2690">
                  <c:v>0.0403515082539092</c:v>
                </c:pt>
                <c:pt idx="2691">
                  <c:v>0.0404674455615352</c:v>
                </c:pt>
                <c:pt idx="2692">
                  <c:v>0.0404726826102086</c:v>
                </c:pt>
                <c:pt idx="2693">
                  <c:v>0.0406716777584188</c:v>
                </c:pt>
                <c:pt idx="2694">
                  <c:v>0.0408706729066291</c:v>
                </c:pt>
                <c:pt idx="2695">
                  <c:v>0.0409458078260918</c:v>
                </c:pt>
                <c:pt idx="2696">
                  <c:v>0.0410209427455546</c:v>
                </c:pt>
                <c:pt idx="2697">
                  <c:v>0.0410861896129731</c:v>
                </c:pt>
                <c:pt idx="2698">
                  <c:v>0.041644341070533</c:v>
                </c:pt>
                <c:pt idx="2699">
                  <c:v>0.0417131059696266</c:v>
                </c:pt>
                <c:pt idx="2700">
                  <c:v>0.0417818708687203</c:v>
                </c:pt>
                <c:pt idx="2701">
                  <c:v>0.0419462977283101</c:v>
                </c:pt>
                <c:pt idx="2702">
                  <c:v>0.0424790358421643</c:v>
                </c:pt>
                <c:pt idx="2703">
                  <c:v>0.0426303384736222</c:v>
                </c:pt>
                <c:pt idx="2704">
                  <c:v>0.0428340867636305</c:v>
                </c:pt>
                <c:pt idx="2705">
                  <c:v>0.0429244151448798</c:v>
                </c:pt>
                <c:pt idx="2706">
                  <c:v>0.0430147435261292</c:v>
                </c:pt>
                <c:pt idx="2707">
                  <c:v>0.0431568224868806</c:v>
                </c:pt>
                <c:pt idx="2708">
                  <c:v>0.0436274655208382</c:v>
                </c:pt>
                <c:pt idx="2709">
                  <c:v>0.0440003163250335</c:v>
                </c:pt>
                <c:pt idx="2710">
                  <c:v>0.0447050070866199</c:v>
                </c:pt>
                <c:pt idx="2711">
                  <c:v>0.0458479043605908</c:v>
                </c:pt>
                <c:pt idx="2712">
                  <c:v>0.0464748042676371</c:v>
                </c:pt>
                <c:pt idx="2713">
                  <c:v>0.0465572197260751</c:v>
                </c:pt>
                <c:pt idx="2714">
                  <c:v>0.0471557875064483</c:v>
                </c:pt>
                <c:pt idx="2715">
                  <c:v>0.0473316725646116</c:v>
                </c:pt>
                <c:pt idx="2716">
                  <c:v>0.0475075576227749</c:v>
                </c:pt>
                <c:pt idx="2717">
                  <c:v>0.0488220504582594</c:v>
                </c:pt>
                <c:pt idx="2718">
                  <c:v>0.0501730138468567</c:v>
                </c:pt>
                <c:pt idx="2719">
                  <c:v>0.0507756764779608</c:v>
                </c:pt>
                <c:pt idx="2720">
                  <c:v>0.0517985973881148</c:v>
                </c:pt>
                <c:pt idx="2721">
                  <c:v>0.0530359238293077</c:v>
                </c:pt>
                <c:pt idx="2722">
                  <c:v>0.0542930291669002</c:v>
                </c:pt>
                <c:pt idx="2723">
                  <c:v>0.0545061108385443</c:v>
                </c:pt>
                <c:pt idx="2724">
                  <c:v>0.054976630966559</c:v>
                </c:pt>
                <c:pt idx="2725">
                  <c:v>0.0561317528855883</c:v>
                </c:pt>
                <c:pt idx="2726">
                  <c:v>0.0574121695363456</c:v>
                </c:pt>
                <c:pt idx="2727">
                  <c:v>0.0594358102801516</c:v>
                </c:pt>
                <c:pt idx="2728">
                  <c:v>0.0608182003930556</c:v>
                </c:pt>
                <c:pt idx="2729">
                  <c:v>0.0625307544190975</c:v>
                </c:pt>
                <c:pt idx="2730">
                  <c:v>0.063997665498917</c:v>
                </c:pt>
                <c:pt idx="2731">
                  <c:v>0.0653328761311631</c:v>
                </c:pt>
                <c:pt idx="2732">
                  <c:v>0.0670978561588095</c:v>
                </c:pt>
                <c:pt idx="2733">
                  <c:v>0.0691773033129303</c:v>
                </c:pt>
                <c:pt idx="2734">
                  <c:v>0.0696111414831481</c:v>
                </c:pt>
                <c:pt idx="2735">
                  <c:v>0.0710234929296508</c:v>
                </c:pt>
                <c:pt idx="2736">
                  <c:v>0.0729335979635034</c:v>
                </c:pt>
                <c:pt idx="2737">
                  <c:v>0.0749362649843805</c:v>
                </c:pt>
                <c:pt idx="2738">
                  <c:v>0.0764974322647155</c:v>
                </c:pt>
                <c:pt idx="2739">
                  <c:v>0.0788709970976097</c:v>
                </c:pt>
                <c:pt idx="2740">
                  <c:v>0.0809514066941507</c:v>
                </c:pt>
                <c:pt idx="2741">
                  <c:v>0.0828749214877498</c:v>
                </c:pt>
                <c:pt idx="2742">
                  <c:v>0.0849891399200319</c:v>
                </c:pt>
                <c:pt idx="2743">
                  <c:v>0.0873233018120696</c:v>
                </c:pt>
                <c:pt idx="2744">
                  <c:v>0.0893451053443738</c:v>
                </c:pt>
                <c:pt idx="2745">
                  <c:v>0.0916945310084309</c:v>
                </c:pt>
                <c:pt idx="2746">
                  <c:v>0.0945342876236281</c:v>
                </c:pt>
                <c:pt idx="2747">
                  <c:v>0.0966001843817727</c:v>
                </c:pt>
                <c:pt idx="2748">
                  <c:v>0.099099505132044</c:v>
                </c:pt>
                <c:pt idx="2749">
                  <c:v>0.10154847157884</c:v>
                </c:pt>
                <c:pt idx="2750">
                  <c:v>0.104383170669772</c:v>
                </c:pt>
                <c:pt idx="2751">
                  <c:v>0.108001088729914</c:v>
                </c:pt>
                <c:pt idx="2752">
                  <c:v>0.110369860921008</c:v>
                </c:pt>
                <c:pt idx="2753">
                  <c:v>0.112657205197218</c:v>
                </c:pt>
                <c:pt idx="2754">
                  <c:v>0.116098519051265</c:v>
                </c:pt>
                <c:pt idx="2755">
                  <c:v>0.119410091443266</c:v>
                </c:pt>
                <c:pt idx="2756">
                  <c:v>0.122794433464071</c:v>
                </c:pt>
                <c:pt idx="2757">
                  <c:v>0.12619471876498</c:v>
                </c:pt>
                <c:pt idx="2758">
                  <c:v>0.130133350542999</c:v>
                </c:pt>
                <c:pt idx="2759">
                  <c:v>0.13321131274899</c:v>
                </c:pt>
                <c:pt idx="2760">
                  <c:v>0.137141138314624</c:v>
                </c:pt>
                <c:pt idx="2761">
                  <c:v>0.141196969453769</c:v>
                </c:pt>
                <c:pt idx="2762">
                  <c:v>0.144999596683153</c:v>
                </c:pt>
                <c:pt idx="2763">
                  <c:v>0.148734666104427</c:v>
                </c:pt>
                <c:pt idx="2764">
                  <c:v>0.152781485327249</c:v>
                </c:pt>
                <c:pt idx="2765">
                  <c:v>0.157221018324122</c:v>
                </c:pt>
                <c:pt idx="2766">
                  <c:v>0.161755584473259</c:v>
                </c:pt>
                <c:pt idx="2767">
                  <c:v>0.166644633315835</c:v>
                </c:pt>
                <c:pt idx="2768">
                  <c:v>0.170994896126293</c:v>
                </c:pt>
                <c:pt idx="2769">
                  <c:v>0.175475450431858</c:v>
                </c:pt>
                <c:pt idx="2770">
                  <c:v>0.180898373587974</c:v>
                </c:pt>
                <c:pt idx="2771">
                  <c:v>0.185974875387706</c:v>
                </c:pt>
                <c:pt idx="2772">
                  <c:v>0.191200915542889</c:v>
                </c:pt>
                <c:pt idx="2773">
                  <c:v>0.196646831049026</c:v>
                </c:pt>
                <c:pt idx="2774">
                  <c:v>0.202455920685991</c:v>
                </c:pt>
                <c:pt idx="2775">
                  <c:v>0.208601890908542</c:v>
                </c:pt>
                <c:pt idx="2776">
                  <c:v>0.214728530880055</c:v>
                </c:pt>
                <c:pt idx="2777">
                  <c:v>0.219676841480918</c:v>
                </c:pt>
                <c:pt idx="2778">
                  <c:v>0.225385476188904</c:v>
                </c:pt>
                <c:pt idx="2779">
                  <c:v>0.232109279128615</c:v>
                </c:pt>
                <c:pt idx="2780">
                  <c:v>0.238066100304465</c:v>
                </c:pt>
                <c:pt idx="2781">
                  <c:v>0.242889488842581</c:v>
                </c:pt>
                <c:pt idx="2782">
                  <c:v>0.249225890269503</c:v>
                </c:pt>
                <c:pt idx="2783">
                  <c:v>0.25642732304573</c:v>
                </c:pt>
                <c:pt idx="2784">
                  <c:v>0.263481654416765</c:v>
                </c:pt>
                <c:pt idx="2785">
                  <c:v>0.271289263533215</c:v>
                </c:pt>
                <c:pt idx="2786">
                  <c:v>0.279338211362776</c:v>
                </c:pt>
                <c:pt idx="2787">
                  <c:v>0.286422497832953</c:v>
                </c:pt>
                <c:pt idx="2788">
                  <c:v>0.294255055235505</c:v>
                </c:pt>
                <c:pt idx="2789">
                  <c:v>0.303266947374818</c:v>
                </c:pt>
                <c:pt idx="2790">
                  <c:v>0.311634107959119</c:v>
                </c:pt>
                <c:pt idx="2791">
                  <c:v>0.320179699418679</c:v>
                </c:pt>
                <c:pt idx="2792">
                  <c:v>0.328707469987152</c:v>
                </c:pt>
                <c:pt idx="2793">
                  <c:v>0.338065909404924</c:v>
                </c:pt>
                <c:pt idx="2794">
                  <c:v>0.347536837770551</c:v>
                </c:pt>
                <c:pt idx="2795">
                  <c:v>0.357115342742876</c:v>
                </c:pt>
                <c:pt idx="2796">
                  <c:v>0.366758254358304</c:v>
                </c:pt>
                <c:pt idx="2797">
                  <c:v>0.376378935775837</c:v>
                </c:pt>
                <c:pt idx="2798">
                  <c:v>0.386020573938777</c:v>
                </c:pt>
                <c:pt idx="2799">
                  <c:v>0.395595953159538</c:v>
                </c:pt>
                <c:pt idx="2800">
                  <c:v>0.405310862893932</c:v>
                </c:pt>
                <c:pt idx="2801">
                  <c:v>0.416084378531091</c:v>
                </c:pt>
                <c:pt idx="2802">
                  <c:v>0.426343472847653</c:v>
                </c:pt>
                <c:pt idx="2803">
                  <c:v>0.436642919626549</c:v>
                </c:pt>
                <c:pt idx="2804">
                  <c:v>0.446630634657172</c:v>
                </c:pt>
                <c:pt idx="2805">
                  <c:v>0.456909549588396</c:v>
                </c:pt>
                <c:pt idx="2806">
                  <c:v>0.466860862291832</c:v>
                </c:pt>
                <c:pt idx="2807">
                  <c:v>0.477402967346083</c:v>
                </c:pt>
                <c:pt idx="2808">
                  <c:v>0.487757968997745</c:v>
                </c:pt>
                <c:pt idx="2809">
                  <c:v>0.498241978450094</c:v>
                </c:pt>
                <c:pt idx="2810">
                  <c:v>0.508452391032197</c:v>
                </c:pt>
                <c:pt idx="2811">
                  <c:v>0.518313356398067</c:v>
                </c:pt>
                <c:pt idx="2812">
                  <c:v>0.529118115227549</c:v>
                </c:pt>
                <c:pt idx="2813">
                  <c:v>0.539288570729238</c:v>
                </c:pt>
                <c:pt idx="2814">
                  <c:v>0.54963340872477</c:v>
                </c:pt>
                <c:pt idx="2815">
                  <c:v>0.559878368907992</c:v>
                </c:pt>
                <c:pt idx="2816">
                  <c:v>0.569858847509742</c:v>
                </c:pt>
                <c:pt idx="2817">
                  <c:v>0.579069105687816</c:v>
                </c:pt>
                <c:pt idx="2818">
                  <c:v>0.589308077173689</c:v>
                </c:pt>
                <c:pt idx="2819">
                  <c:v>0.598813789208423</c:v>
                </c:pt>
                <c:pt idx="2820">
                  <c:v>0.608205382471395</c:v>
                </c:pt>
                <c:pt idx="2821">
                  <c:v>0.617728649860561</c:v>
                </c:pt>
                <c:pt idx="2822">
                  <c:v>0.627170049810397</c:v>
                </c:pt>
                <c:pt idx="2823">
                  <c:v>0.63639951358034</c:v>
                </c:pt>
                <c:pt idx="2824">
                  <c:v>0.644532295867563</c:v>
                </c:pt>
                <c:pt idx="2825">
                  <c:v>0.653759147247751</c:v>
                </c:pt>
                <c:pt idx="2826">
                  <c:v>0.662612241332657</c:v>
                </c:pt>
                <c:pt idx="2827">
                  <c:v>0.670425537253667</c:v>
                </c:pt>
                <c:pt idx="2828">
                  <c:v>0.678965292808546</c:v>
                </c:pt>
                <c:pt idx="2829">
                  <c:v>0.686985771417407</c:v>
                </c:pt>
                <c:pt idx="2830">
                  <c:v>0.694634326671406</c:v>
                </c:pt>
                <c:pt idx="2831">
                  <c:v>0.702501889984692</c:v>
                </c:pt>
                <c:pt idx="2832">
                  <c:v>0.709418873344051</c:v>
                </c:pt>
                <c:pt idx="2833">
                  <c:v>0.716243616419998</c:v>
                </c:pt>
                <c:pt idx="2834">
                  <c:v>0.723100443346493</c:v>
                </c:pt>
                <c:pt idx="2835">
                  <c:v>0.729096406665267</c:v>
                </c:pt>
                <c:pt idx="2836">
                  <c:v>0.735456084939815</c:v>
                </c:pt>
                <c:pt idx="2837">
                  <c:v>0.742509682714364</c:v>
                </c:pt>
                <c:pt idx="2838">
                  <c:v>0.748010341043706</c:v>
                </c:pt>
                <c:pt idx="2839">
                  <c:v>0.752779932912211</c:v>
                </c:pt>
                <c:pt idx="2840">
                  <c:v>0.758329274976642</c:v>
                </c:pt>
                <c:pt idx="2841">
                  <c:v>0.763308326927232</c:v>
                </c:pt>
                <c:pt idx="2842">
                  <c:v>0.768183977818021</c:v>
                </c:pt>
                <c:pt idx="2843">
                  <c:v>0.772849485694043</c:v>
                </c:pt>
                <c:pt idx="2844">
                  <c:v>0.776889535599657</c:v>
                </c:pt>
                <c:pt idx="2845">
                  <c:v>0.781023556461142</c:v>
                </c:pt>
                <c:pt idx="2846">
                  <c:v>0.783941592240391</c:v>
                </c:pt>
                <c:pt idx="2847">
                  <c:v>0.787145606557205</c:v>
                </c:pt>
                <c:pt idx="2848">
                  <c:v>0.790422629776452</c:v>
                </c:pt>
                <c:pt idx="2849">
                  <c:v>0.792855205057433</c:v>
                </c:pt>
                <c:pt idx="2850">
                  <c:v>0.795068787391156</c:v>
                </c:pt>
                <c:pt idx="2851">
                  <c:v>0.796907105167366</c:v>
                </c:pt>
                <c:pt idx="2852">
                  <c:v>0.79857006219355</c:v>
                </c:pt>
                <c:pt idx="2853">
                  <c:v>0.799871356577124</c:v>
                </c:pt>
                <c:pt idx="2854">
                  <c:v>0.800968514779451</c:v>
                </c:pt>
                <c:pt idx="2855">
                  <c:v>0.801655395816647</c:v>
                </c:pt>
                <c:pt idx="2856">
                  <c:v>0.80228923746722</c:v>
                </c:pt>
                <c:pt idx="2857">
                  <c:v>0.802319835463587</c:v>
                </c:pt>
                <c:pt idx="2858">
                  <c:v>0.802305754492708</c:v>
                </c:pt>
                <c:pt idx="2859">
                  <c:v>0.80229167352183</c:v>
                </c:pt>
                <c:pt idx="2860">
                  <c:v>0.8017118114866</c:v>
                </c:pt>
                <c:pt idx="2861">
                  <c:v>0.800155135894359</c:v>
                </c:pt>
                <c:pt idx="2862">
                  <c:v>0.798825120822338</c:v>
                </c:pt>
                <c:pt idx="2863">
                  <c:v>0.796822512159455</c:v>
                </c:pt>
                <c:pt idx="2864">
                  <c:v>0.794604154351325</c:v>
                </c:pt>
                <c:pt idx="2865">
                  <c:v>0.792775298185984</c:v>
                </c:pt>
                <c:pt idx="2866">
                  <c:v>0.790067168998725</c:v>
                </c:pt>
                <c:pt idx="2867">
                  <c:v>0.787526497912155</c:v>
                </c:pt>
                <c:pt idx="2868">
                  <c:v>0.784539708222688</c:v>
                </c:pt>
                <c:pt idx="2869">
                  <c:v>0.780570027421763</c:v>
                </c:pt>
                <c:pt idx="2870">
                  <c:v>0.776821236810506</c:v>
                </c:pt>
                <c:pt idx="2871">
                  <c:v>0.772927435729593</c:v>
                </c:pt>
                <c:pt idx="2872">
                  <c:v>0.767713660857586</c:v>
                </c:pt>
                <c:pt idx="2873">
                  <c:v>0.762843973648788</c:v>
                </c:pt>
                <c:pt idx="2874">
                  <c:v>0.758809077724601</c:v>
                </c:pt>
                <c:pt idx="2875">
                  <c:v>0.754258504608259</c:v>
                </c:pt>
                <c:pt idx="2876">
                  <c:v>0.748316697362684</c:v>
                </c:pt>
                <c:pt idx="2877">
                  <c:v>0.742157595232422</c:v>
                </c:pt>
                <c:pt idx="2878">
                  <c:v>0.736101229163346</c:v>
                </c:pt>
                <c:pt idx="2879">
                  <c:v>0.729801360737846</c:v>
                </c:pt>
                <c:pt idx="2880">
                  <c:v>0.723698248085894</c:v>
                </c:pt>
                <c:pt idx="2881">
                  <c:v>0.7170884584988</c:v>
                </c:pt>
                <c:pt idx="2882">
                  <c:v>0.709923572583641</c:v>
                </c:pt>
                <c:pt idx="2883">
                  <c:v>0.702133454453813</c:v>
                </c:pt>
                <c:pt idx="2884">
                  <c:v>0.694669629903433</c:v>
                </c:pt>
                <c:pt idx="2885">
                  <c:v>0.687351978234232</c:v>
                </c:pt>
                <c:pt idx="2886">
                  <c:v>0.679161253094479</c:v>
                </c:pt>
                <c:pt idx="2887">
                  <c:v>0.671376905795772</c:v>
                </c:pt>
              </c:numCache>
            </c:numRef>
          </c:yVal>
          <c:smooth val="1"/>
        </c:ser>
        <c:dLbls>
          <c:showLegendKey val="0"/>
          <c:showVal val="0"/>
          <c:showCatName val="0"/>
          <c:showSerName val="0"/>
          <c:showPercent val="0"/>
          <c:showBubbleSize val="0"/>
        </c:dLbls>
        <c:axId val="-2046972776"/>
        <c:axId val="-2048912408"/>
      </c:scatterChart>
      <c:valAx>
        <c:axId val="-2048689352"/>
        <c:scaling>
          <c:orientation val="minMax"/>
          <c:max val="17.5"/>
          <c:min val="4.0"/>
        </c:scaling>
        <c:delete val="0"/>
        <c:axPos val="b"/>
        <c:title>
          <c:tx>
            <c:rich>
              <a:bodyPr/>
              <a:lstStyle/>
              <a:p>
                <a:pPr>
                  <a:defRPr/>
                </a:pPr>
                <a:r>
                  <a:rPr lang="en-GB"/>
                  <a:t>Volume</a:t>
                </a:r>
                <a:r>
                  <a:rPr lang="en-GB" baseline="0"/>
                  <a:t> (mL)</a:t>
                </a:r>
                <a:endParaRPr lang="en-GB"/>
              </a:p>
            </c:rich>
          </c:tx>
          <c:layout/>
          <c:overlay val="0"/>
        </c:title>
        <c:numFmt formatCode="General" sourceLinked="1"/>
        <c:majorTickMark val="out"/>
        <c:minorTickMark val="none"/>
        <c:tickLblPos val="nextTo"/>
        <c:spPr>
          <a:ln w="25400">
            <a:solidFill>
              <a:schemeClr val="tx1"/>
            </a:solidFill>
          </a:ln>
        </c:spPr>
        <c:txPr>
          <a:bodyPr rot="0" vert="horz"/>
          <a:lstStyle/>
          <a:p>
            <a:pPr>
              <a:defRPr sz="1000" b="1" i="0" u="none" strike="noStrike" baseline="0">
                <a:solidFill>
                  <a:sysClr val="windowText" lastClr="000000"/>
                </a:solidFill>
                <a:latin typeface="Calibri"/>
                <a:ea typeface="Calibri"/>
                <a:cs typeface="Calibri"/>
              </a:defRPr>
            </a:pPr>
            <a:endParaRPr lang="en-US"/>
          </a:p>
        </c:txPr>
        <c:crossAx val="-2047193224"/>
        <c:crosses val="autoZero"/>
        <c:crossBetween val="midCat"/>
        <c:majorUnit val="2.0"/>
      </c:valAx>
      <c:valAx>
        <c:axId val="-2047193224"/>
        <c:scaling>
          <c:logBase val="10.0"/>
          <c:orientation val="minMax"/>
          <c:max val="2.0E6"/>
          <c:min val="1.0"/>
        </c:scaling>
        <c:delete val="0"/>
        <c:axPos val="l"/>
        <c:title>
          <c:tx>
            <c:rich>
              <a:bodyPr rot="-5400000" vert="horz"/>
              <a:lstStyle/>
              <a:p>
                <a:pPr>
                  <a:defRPr/>
                </a:pPr>
                <a:r>
                  <a:rPr lang="en-GB" dirty="0"/>
                  <a:t>Molecular </a:t>
                </a:r>
                <a:r>
                  <a:rPr lang="en-GB" dirty="0" smtClean="0"/>
                  <a:t>mass (g/</a:t>
                </a:r>
                <a:r>
                  <a:rPr lang="en-GB" dirty="0" err="1" smtClean="0"/>
                  <a:t>mol</a:t>
                </a:r>
                <a:r>
                  <a:rPr lang="en-GB" dirty="0" smtClean="0"/>
                  <a:t>)</a:t>
                </a:r>
                <a:endParaRPr lang="en-GB" dirty="0"/>
              </a:p>
            </c:rich>
          </c:tx>
          <c:layout/>
          <c:overlay val="0"/>
        </c:title>
        <c:numFmt formatCode="0.00E+00" sourceLinked="0"/>
        <c:majorTickMark val="out"/>
        <c:minorTickMark val="none"/>
        <c:tickLblPos val="nextTo"/>
        <c:spPr>
          <a:ln w="25400">
            <a:solidFill>
              <a:schemeClr val="tx1"/>
            </a:solidFill>
          </a:ln>
        </c:spPr>
        <c:txPr>
          <a:bodyPr/>
          <a:lstStyle/>
          <a:p>
            <a:pPr>
              <a:defRPr b="1"/>
            </a:pPr>
            <a:endParaRPr lang="en-US"/>
          </a:p>
        </c:txPr>
        <c:crossAx val="-2048689352"/>
        <c:crosses val="autoZero"/>
        <c:crossBetween val="midCat"/>
      </c:valAx>
      <c:valAx>
        <c:axId val="-2046972776"/>
        <c:scaling>
          <c:orientation val="minMax"/>
        </c:scaling>
        <c:delete val="1"/>
        <c:axPos val="b"/>
        <c:numFmt formatCode="General" sourceLinked="1"/>
        <c:majorTickMark val="out"/>
        <c:minorTickMark val="none"/>
        <c:tickLblPos val="nextTo"/>
        <c:crossAx val="-2048912408"/>
        <c:crosses val="autoZero"/>
        <c:crossBetween val="midCat"/>
      </c:valAx>
      <c:valAx>
        <c:axId val="-2048912408"/>
        <c:scaling>
          <c:orientation val="minMax"/>
        </c:scaling>
        <c:delete val="0"/>
        <c:axPos val="r"/>
        <c:title>
          <c:tx>
            <c:rich>
              <a:bodyPr rot="-5400000" vert="horz"/>
              <a:lstStyle/>
              <a:p>
                <a:pPr>
                  <a:defRPr/>
                </a:pPr>
                <a:r>
                  <a:rPr lang="en-GB" dirty="0" smtClean="0"/>
                  <a:t>Differential Refractive Index (</a:t>
                </a:r>
                <a:r>
                  <a:rPr lang="en-GB" dirty="0" err="1" smtClean="0"/>
                  <a:t>dRI</a:t>
                </a:r>
                <a:r>
                  <a:rPr lang="en-GB" dirty="0" smtClean="0"/>
                  <a:t>)</a:t>
                </a:r>
                <a:endParaRPr lang="en-GB" dirty="0"/>
              </a:p>
            </c:rich>
          </c:tx>
          <c:layout>
            <c:manualLayout>
              <c:xMode val="edge"/>
              <c:yMode val="edge"/>
              <c:x val="0.908735834907233"/>
              <c:y val="0.173972194176276"/>
            </c:manualLayout>
          </c:layout>
          <c:overlay val="0"/>
        </c:title>
        <c:numFmt formatCode="General" sourceLinked="1"/>
        <c:majorTickMark val="out"/>
        <c:minorTickMark val="none"/>
        <c:tickLblPos val="nextTo"/>
        <c:spPr>
          <a:ln w="25400">
            <a:solidFill>
              <a:schemeClr val="tx1"/>
            </a:solidFill>
          </a:ln>
        </c:spPr>
        <c:txPr>
          <a:bodyPr/>
          <a:lstStyle/>
          <a:p>
            <a:pPr>
              <a:defRPr b="1"/>
            </a:pPr>
            <a:endParaRPr lang="en-US"/>
          </a:p>
        </c:txPr>
        <c:crossAx val="-2046972776"/>
        <c:crosses val="max"/>
        <c:crossBetween val="midCat"/>
      </c:valAx>
    </c:plotArea>
    <c:legend>
      <c:legendPos val="r"/>
      <c:layout>
        <c:manualLayout>
          <c:xMode val="edge"/>
          <c:yMode val="edge"/>
          <c:x val="0.211001494090362"/>
          <c:y val="0.18242782152231"/>
          <c:w val="0.302087094489501"/>
          <c:h val="0.148737565731412"/>
        </c:manualLayout>
      </c:layout>
      <c:overlay val="0"/>
    </c:legend>
    <c:plotVisOnly val="1"/>
    <c:dispBlanksAs val="gap"/>
    <c:showDLblsOverMax val="0"/>
  </c:chart>
  <c:spPr>
    <a:ln w="25400">
      <a:noFill/>
    </a:ln>
  </c:sp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2A5693-18DB-3747-835F-FBEA4C02915C}" type="datetimeFigureOut">
              <a:rPr lang="en-US" smtClean="0"/>
              <a:pPr/>
              <a:t>17/12/18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B9EBF4A-AC61-794E-979F-A35AE8354C45}" type="slidenum">
              <a:rPr lang="en-US" smtClean="0"/>
              <a:pPr/>
              <a:t>‹#›</a:t>
            </a:fld>
            <a:endParaRPr lang="en-US"/>
          </a:p>
        </p:txBody>
      </p:sp>
    </p:spTree>
    <p:extLst>
      <p:ext uri="{BB962C8B-B14F-4D97-AF65-F5344CB8AC3E}">
        <p14:creationId xmlns:p14="http://schemas.microsoft.com/office/powerpoint/2010/main" val="98284335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B8251D-FEEB-45F6-BDC9-C27507205706}" type="datetimeFigureOut">
              <a:rPr lang="en-GB" smtClean="0"/>
              <a:pPr/>
              <a:t>17/12/18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EF5872D-D249-452C-908B-91D48188A8D1}" type="slidenum">
              <a:rPr lang="en-GB" smtClean="0"/>
              <a:pPr/>
              <a:t>‹#›</a:t>
            </a:fld>
            <a:endParaRPr lang="en-GB"/>
          </a:p>
        </p:txBody>
      </p:sp>
    </p:spTree>
    <p:extLst>
      <p:ext uri="{BB962C8B-B14F-4D97-AF65-F5344CB8AC3E}">
        <p14:creationId xmlns:p14="http://schemas.microsoft.com/office/powerpoint/2010/main" val="2134945838"/>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S3. </a:t>
            </a:r>
            <a:r>
              <a:rPr lang="en-GB" sz="1200" b="1" kern="1200" dirty="0" err="1" smtClean="0">
                <a:solidFill>
                  <a:schemeClr val="tx1"/>
                </a:solidFill>
                <a:effectLst/>
                <a:latin typeface="+mn-lt"/>
                <a:ea typeface="+mn-ea"/>
                <a:cs typeface="+mn-cs"/>
              </a:rPr>
              <a:t>Titratability</a:t>
            </a:r>
            <a:r>
              <a:rPr lang="en-GB" sz="1200" b="1" kern="1200" dirty="0" smtClean="0">
                <a:solidFill>
                  <a:schemeClr val="tx1"/>
                </a:solidFill>
                <a:effectLst/>
                <a:latin typeface="+mn-lt"/>
                <a:ea typeface="+mn-ea"/>
                <a:cs typeface="+mn-cs"/>
              </a:rPr>
              <a:t> and cell density of the selected codon-optimised and WT constructs. </a:t>
            </a:r>
            <a:r>
              <a:rPr lang="en-GB" sz="1200" b="0" kern="1200" dirty="0" smtClean="0">
                <a:solidFill>
                  <a:schemeClr val="tx1"/>
                </a:solidFill>
                <a:effectLst/>
                <a:latin typeface="+mn-lt"/>
                <a:ea typeface="+mn-ea"/>
                <a:cs typeface="+mn-cs"/>
              </a:rPr>
              <a:t>(a) Dose response curves for relative fluorescent units (RFU) normalized to cell density (OD600) and (b) optical cell density (OD600) under different inducer concentrations at 30°C, 20 h post induction.</a:t>
            </a:r>
            <a:endParaRPr lang="en-GB" b="0"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11</a:t>
            </a:fld>
            <a:endParaRPr lang="en-GB"/>
          </a:p>
        </p:txBody>
      </p:sp>
    </p:spTree>
    <p:extLst>
      <p:ext uri="{BB962C8B-B14F-4D97-AF65-F5344CB8AC3E}">
        <p14:creationId xmlns:p14="http://schemas.microsoft.com/office/powerpoint/2010/main" val="21442976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S4. Performance of </a:t>
            </a:r>
            <a:r>
              <a:rPr lang="en-GB" sz="1200" b="1" kern="1200" dirty="0" err="1" smtClean="0">
                <a:solidFill>
                  <a:schemeClr val="tx1"/>
                </a:solidFill>
                <a:effectLst/>
                <a:latin typeface="+mn-lt"/>
                <a:ea typeface="+mn-ea"/>
                <a:cs typeface="+mn-cs"/>
              </a:rPr>
              <a:t>scFv</a:t>
            </a:r>
            <a:r>
              <a:rPr lang="el-GR" sz="1200" b="1" kern="1200" dirty="0" smtClean="0">
                <a:solidFill>
                  <a:schemeClr val="tx1"/>
                </a:solidFill>
                <a:effectLst/>
                <a:latin typeface="Calibri"/>
                <a:ea typeface="+mn-ea"/>
                <a:cs typeface="+mn-cs"/>
              </a:rPr>
              <a:t>β</a:t>
            </a:r>
            <a:r>
              <a:rPr lang="en-GB" sz="1200" b="1" kern="1200" dirty="0" smtClean="0">
                <a:solidFill>
                  <a:schemeClr val="tx1"/>
                </a:solidFill>
                <a:effectLst/>
                <a:latin typeface="+mn-lt"/>
                <a:ea typeface="+mn-ea"/>
                <a:cs typeface="+mn-cs"/>
              </a:rPr>
              <a:t> expression with </a:t>
            </a:r>
            <a:r>
              <a:rPr lang="en-GB" sz="1200" b="1" kern="1200" dirty="0" err="1" smtClean="0">
                <a:solidFill>
                  <a:schemeClr val="tx1"/>
                </a:solidFill>
                <a:effectLst/>
                <a:latin typeface="+mn-lt"/>
                <a:ea typeface="+mn-ea"/>
                <a:cs typeface="+mn-cs"/>
              </a:rPr>
              <a:t>DsbA</a:t>
            </a:r>
            <a:r>
              <a:rPr lang="en-GB" sz="1200" b="1" kern="1200" dirty="0" smtClean="0">
                <a:solidFill>
                  <a:schemeClr val="tx1"/>
                </a:solidFill>
                <a:effectLst/>
                <a:latin typeface="+mn-lt"/>
                <a:ea typeface="+mn-ea"/>
                <a:cs typeface="+mn-cs"/>
              </a:rPr>
              <a:t> E1 and</a:t>
            </a:r>
            <a:r>
              <a:rPr lang="en-GB" sz="1200" b="1" kern="1200" baseline="0" dirty="0" smtClean="0">
                <a:solidFill>
                  <a:schemeClr val="tx1"/>
                </a:solidFill>
                <a:effectLst/>
                <a:latin typeface="+mn-lt"/>
                <a:ea typeface="+mn-ea"/>
                <a:cs typeface="+mn-cs"/>
              </a:rPr>
              <a:t> </a:t>
            </a:r>
            <a:r>
              <a:rPr lang="en-GB" sz="1200" b="1" kern="1200" baseline="0" dirty="0" err="1" smtClean="0">
                <a:solidFill>
                  <a:schemeClr val="tx1"/>
                </a:solidFill>
                <a:effectLst/>
                <a:latin typeface="+mn-lt"/>
                <a:ea typeface="+mn-ea"/>
                <a:cs typeface="+mn-cs"/>
              </a:rPr>
              <a:t>Piii</a:t>
            </a:r>
            <a:r>
              <a:rPr lang="en-GB" sz="1200" b="1" kern="1200" baseline="0" dirty="0" smtClean="0">
                <a:solidFill>
                  <a:schemeClr val="tx1"/>
                </a:solidFill>
                <a:effectLst/>
                <a:latin typeface="+mn-lt"/>
                <a:ea typeface="+mn-ea"/>
                <a:cs typeface="+mn-cs"/>
              </a:rPr>
              <a:t> E5 </a:t>
            </a:r>
            <a:r>
              <a:rPr lang="en-GB" sz="1200" b="1" kern="1200" dirty="0" smtClean="0">
                <a:solidFill>
                  <a:schemeClr val="tx1"/>
                </a:solidFill>
                <a:effectLst/>
                <a:latin typeface="+mn-lt"/>
                <a:ea typeface="+mn-ea"/>
                <a:cs typeface="+mn-cs"/>
              </a:rPr>
              <a:t>in Bl21(LV2)</a:t>
            </a:r>
            <a:r>
              <a:rPr lang="en-GB" sz="1200" b="1" kern="1200" baseline="0" dirty="0" smtClean="0">
                <a:solidFill>
                  <a:schemeClr val="tx1"/>
                </a:solidFill>
                <a:effectLst/>
                <a:latin typeface="+mn-lt"/>
                <a:ea typeface="+mn-ea"/>
                <a:cs typeface="+mn-cs"/>
              </a:rPr>
              <a:t>-</a:t>
            </a:r>
            <a:r>
              <a:rPr lang="en-GB" sz="1200" b="1" kern="1200" dirty="0" err="1" smtClean="0">
                <a:solidFill>
                  <a:schemeClr val="tx1"/>
                </a:solidFill>
                <a:effectLst/>
                <a:latin typeface="+mn-lt"/>
                <a:ea typeface="+mn-ea"/>
                <a:cs typeface="+mn-cs"/>
              </a:rPr>
              <a:t>pDEST</a:t>
            </a:r>
            <a:r>
              <a:rPr lang="en-GB" sz="1200" b="1" kern="1200" dirty="0" smtClean="0">
                <a:solidFill>
                  <a:schemeClr val="tx1"/>
                </a:solidFill>
                <a:effectLst/>
                <a:latin typeface="+mn-lt"/>
                <a:ea typeface="+mn-ea"/>
                <a:cs typeface="+mn-cs"/>
              </a:rPr>
              <a:t> versus BL21(DE3)-pET28 without the riboswitch control (NO ORS). </a:t>
            </a:r>
            <a:r>
              <a:rPr lang="en-GB" sz="1200" b="0" kern="1200" dirty="0" smtClean="0">
                <a:solidFill>
                  <a:schemeClr val="tx1"/>
                </a:solidFill>
                <a:effectLst/>
                <a:latin typeface="+mn-lt"/>
                <a:ea typeface="+mn-ea"/>
                <a:cs typeface="+mn-cs"/>
              </a:rPr>
              <a:t>(a) Cell density (OD600) at different inducer concentrations at 30°C, 14 h post induction. (b) per cell yield in mg per g dry cell weight (mg/g DCW) and (c) titres</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(mg/L) of </a:t>
            </a:r>
            <a:r>
              <a:rPr lang="en-GB" sz="1200" b="0" kern="1200" dirty="0" err="1" smtClean="0">
                <a:solidFill>
                  <a:schemeClr val="tx1"/>
                </a:solidFill>
                <a:effectLst/>
                <a:latin typeface="+mn-lt"/>
                <a:ea typeface="+mn-ea"/>
                <a:cs typeface="+mn-cs"/>
              </a:rPr>
              <a:t>scFv</a:t>
            </a:r>
            <a:r>
              <a:rPr lang="el-GR" sz="1200" b="0" kern="1200" dirty="0" smtClean="0">
                <a:solidFill>
                  <a:schemeClr val="tx1"/>
                </a:solidFill>
                <a:effectLst/>
                <a:latin typeface="Calibri"/>
                <a:ea typeface="+mn-ea"/>
                <a:cs typeface="+mn-cs"/>
              </a:rPr>
              <a:t>β</a:t>
            </a:r>
            <a:r>
              <a:rPr lang="en-GB" sz="1200" b="0" kern="1200" dirty="0" smtClean="0">
                <a:solidFill>
                  <a:schemeClr val="tx1"/>
                </a:solidFill>
                <a:effectLst/>
                <a:latin typeface="+mn-lt"/>
                <a:ea typeface="+mn-ea"/>
                <a:cs typeface="+mn-cs"/>
              </a:rPr>
              <a:t> in the media (M), periplasm (PP) and spheroplast (SP) fractions quantified from western blot analysis against</a:t>
            </a:r>
            <a:r>
              <a:rPr lang="en-GB" sz="1200" b="0" kern="1200" baseline="0" dirty="0" smtClean="0">
                <a:solidFill>
                  <a:schemeClr val="tx1"/>
                </a:solidFill>
                <a:effectLst/>
                <a:latin typeface="+mn-lt"/>
                <a:ea typeface="+mn-ea"/>
                <a:cs typeface="+mn-cs"/>
              </a:rPr>
              <a:t> a known</a:t>
            </a:r>
            <a:r>
              <a:rPr lang="en-GB" sz="1200" b="0" kern="1200" dirty="0" smtClean="0">
                <a:solidFill>
                  <a:schemeClr val="tx1"/>
                </a:solidFill>
                <a:effectLst/>
                <a:latin typeface="+mn-lt"/>
                <a:ea typeface="+mn-ea"/>
                <a:cs typeface="+mn-cs"/>
              </a:rPr>
              <a:t> </a:t>
            </a:r>
            <a:r>
              <a:rPr lang="en-GB" sz="1200" b="0" kern="1200" dirty="0" err="1" smtClean="0">
                <a:solidFill>
                  <a:schemeClr val="tx1"/>
                </a:solidFill>
                <a:effectLst/>
                <a:latin typeface="+mn-lt"/>
                <a:ea typeface="+mn-ea"/>
                <a:cs typeface="+mn-cs"/>
              </a:rPr>
              <a:t>scFv</a:t>
            </a:r>
            <a:r>
              <a:rPr lang="el-GR" sz="1200" b="0" kern="1200" dirty="0" smtClean="0">
                <a:solidFill>
                  <a:schemeClr val="tx1"/>
                </a:solidFill>
                <a:effectLst/>
                <a:latin typeface="Calibri"/>
                <a:ea typeface="+mn-ea"/>
                <a:cs typeface="+mn-cs"/>
              </a:rPr>
              <a:t>β</a:t>
            </a:r>
            <a:r>
              <a:rPr lang="en-GB" sz="1200" b="0" kern="1200" dirty="0" smtClean="0">
                <a:solidFill>
                  <a:schemeClr val="tx1"/>
                </a:solidFill>
                <a:effectLst/>
                <a:latin typeface="+mn-lt"/>
                <a:ea typeface="+mn-ea"/>
                <a:cs typeface="+mn-cs"/>
              </a:rPr>
              <a:t> standard. </a:t>
            </a:r>
            <a:endParaRPr lang="en-GB" b="0" dirty="0" smtClean="0"/>
          </a:p>
          <a:p>
            <a:endParaRPr lang="en-US"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12</a:t>
            </a:fld>
            <a:endParaRPr lang="en-GB"/>
          </a:p>
        </p:txBody>
      </p:sp>
    </p:spTree>
    <p:extLst>
      <p:ext uri="{BB962C8B-B14F-4D97-AF65-F5344CB8AC3E}">
        <p14:creationId xmlns:p14="http://schemas.microsoft.com/office/powerpoint/2010/main" val="4049730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S5.  </a:t>
            </a:r>
            <a:r>
              <a:rPr lang="en-GB" sz="1200" b="1" kern="1200" dirty="0" err="1" smtClean="0">
                <a:solidFill>
                  <a:schemeClr val="tx1"/>
                </a:solidFill>
                <a:effectLst/>
                <a:latin typeface="+mn-lt"/>
                <a:ea typeface="+mn-ea"/>
                <a:cs typeface="+mn-cs"/>
              </a:rPr>
              <a:t>Titratability</a:t>
            </a:r>
            <a:r>
              <a:rPr lang="en-GB" sz="1200" b="1" kern="1200" dirty="0" smtClean="0">
                <a:solidFill>
                  <a:schemeClr val="tx1"/>
                </a:solidFill>
                <a:effectLst/>
                <a:latin typeface="+mn-lt"/>
                <a:ea typeface="+mn-ea"/>
                <a:cs typeface="+mn-cs"/>
              </a:rPr>
              <a:t> of the productivity</a:t>
            </a:r>
            <a:r>
              <a:rPr lang="en-GB" sz="1200" b="1" kern="1200" baseline="0" dirty="0" smtClean="0">
                <a:solidFill>
                  <a:schemeClr val="tx1"/>
                </a:solidFill>
                <a:effectLst/>
                <a:latin typeface="+mn-lt"/>
                <a:ea typeface="+mn-ea"/>
                <a:cs typeface="+mn-cs"/>
              </a:rPr>
              <a:t> per cell in mg per g dry cell weight (mg/g DCW) of the d</a:t>
            </a:r>
            <a:r>
              <a:rPr lang="en-GB" sz="1200" b="1" kern="1200" dirty="0" smtClean="0">
                <a:solidFill>
                  <a:schemeClr val="tx1"/>
                </a:solidFill>
                <a:effectLst/>
                <a:latin typeface="+mn-lt"/>
                <a:ea typeface="+mn-ea"/>
                <a:cs typeface="+mn-cs"/>
              </a:rPr>
              <a:t>ifferent signal</a:t>
            </a:r>
            <a:r>
              <a:rPr lang="en-GB" sz="1200" b="1" kern="1200" baseline="0" dirty="0" smtClean="0">
                <a:solidFill>
                  <a:schemeClr val="tx1"/>
                </a:solidFill>
                <a:effectLst/>
                <a:latin typeface="+mn-lt"/>
                <a:ea typeface="+mn-ea"/>
                <a:cs typeface="+mn-cs"/>
              </a:rPr>
              <a:t> peptide-</a:t>
            </a:r>
            <a:r>
              <a:rPr lang="en-GB" sz="1200" b="1" kern="1200" baseline="0" dirty="0" err="1" smtClean="0">
                <a:solidFill>
                  <a:schemeClr val="tx1"/>
                </a:solidFill>
                <a:effectLst/>
                <a:latin typeface="+mn-lt"/>
                <a:ea typeface="+mn-ea"/>
                <a:cs typeface="+mn-cs"/>
              </a:rPr>
              <a:t>scFv</a:t>
            </a:r>
            <a:r>
              <a:rPr lang="en-GB" sz="1200" b="1" kern="1200" baseline="0" dirty="0" smtClean="0">
                <a:solidFill>
                  <a:schemeClr val="tx1"/>
                </a:solidFill>
                <a:effectLst/>
                <a:latin typeface="+mn-lt"/>
                <a:ea typeface="+mn-ea"/>
                <a:cs typeface="+mn-cs"/>
              </a:rPr>
              <a:t> constructs at different </a:t>
            </a:r>
            <a:r>
              <a:rPr lang="en-US" sz="1200" b="1" kern="1200" dirty="0" smtClean="0">
                <a:solidFill>
                  <a:schemeClr val="tx1"/>
                </a:solidFill>
                <a:effectLst/>
                <a:latin typeface="+mn-lt"/>
                <a:ea typeface="+mn-ea"/>
                <a:cs typeface="+mn-cs"/>
              </a:rPr>
              <a:t>inducer concentrations at 30° C, 14 h post induction. </a:t>
            </a:r>
            <a:r>
              <a:rPr lang="en-US" sz="1200" b="0" kern="1200" dirty="0" smtClean="0">
                <a:solidFill>
                  <a:schemeClr val="tx1"/>
                </a:solidFill>
                <a:effectLst/>
                <a:latin typeface="+mn-lt"/>
                <a:ea typeface="+mn-ea"/>
                <a:cs typeface="+mn-cs"/>
              </a:rPr>
              <a:t>Dose-response</a:t>
            </a:r>
            <a:r>
              <a:rPr lang="en-US" sz="1200" b="0" kern="1200" baseline="0" dirty="0" smtClean="0">
                <a:solidFill>
                  <a:schemeClr val="tx1"/>
                </a:solidFill>
                <a:effectLst/>
                <a:latin typeface="+mn-lt"/>
                <a:ea typeface="+mn-ea"/>
                <a:cs typeface="+mn-cs"/>
              </a:rPr>
              <a:t> curves for total expressed protein (a) and (c) and data for secreted protein (b) and (d).</a:t>
            </a:r>
            <a:endParaRPr lang="en-GB" sz="1200" b="0" kern="1200" dirty="0" smtClean="0">
              <a:solidFill>
                <a:srgbClr val="FF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US"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13</a:t>
            </a:fld>
            <a:endParaRPr lang="en-GB"/>
          </a:p>
        </p:txBody>
      </p:sp>
    </p:spTree>
    <p:extLst>
      <p:ext uri="{BB962C8B-B14F-4D97-AF65-F5344CB8AC3E}">
        <p14:creationId xmlns:p14="http://schemas.microsoft.com/office/powerpoint/2010/main" val="30861406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S6.</a:t>
            </a:r>
            <a:r>
              <a:rPr lang="en-GB" sz="1200" b="1" kern="1200" baseline="0" dirty="0" smtClean="0">
                <a:solidFill>
                  <a:srgbClr val="FF0000"/>
                </a:solidFill>
                <a:effectLst/>
                <a:latin typeface="+mn-lt"/>
                <a:ea typeface="+mn-ea"/>
                <a:cs typeface="+mn-cs"/>
              </a:rPr>
              <a:t> Intact mass spectrometry analysis </a:t>
            </a:r>
            <a:r>
              <a:rPr lang="en-GB" sz="1200" b="0" kern="1200" baseline="0" dirty="0" err="1" smtClean="0">
                <a:solidFill>
                  <a:srgbClr val="FF0000"/>
                </a:solidFill>
                <a:effectLst/>
                <a:latin typeface="+mn-lt"/>
                <a:ea typeface="+mn-ea"/>
                <a:cs typeface="+mn-cs"/>
              </a:rPr>
              <a:t>scFv</a:t>
            </a:r>
            <a:r>
              <a:rPr lang="el-GR" sz="1200" b="0" kern="1200" baseline="0" dirty="0" smtClean="0">
                <a:solidFill>
                  <a:srgbClr val="FF0000"/>
                </a:solidFill>
                <a:effectLst/>
                <a:latin typeface="Calibri"/>
                <a:ea typeface="+mn-ea"/>
                <a:cs typeface="+mn-cs"/>
              </a:rPr>
              <a:t>β</a:t>
            </a:r>
            <a:r>
              <a:rPr lang="en-GB" sz="1200" b="0" kern="1200" baseline="0" dirty="0" smtClean="0">
                <a:solidFill>
                  <a:srgbClr val="FF0000"/>
                </a:solidFill>
                <a:effectLst/>
                <a:latin typeface="Calibri"/>
                <a:ea typeface="+mn-ea"/>
                <a:cs typeface="+mn-cs"/>
              </a:rPr>
              <a:t> (a-b) and </a:t>
            </a:r>
            <a:r>
              <a:rPr lang="en-GB" sz="1200" b="0" kern="1200" baseline="0" dirty="0" err="1" smtClean="0">
                <a:solidFill>
                  <a:srgbClr val="FF0000"/>
                </a:solidFill>
                <a:effectLst/>
                <a:latin typeface="Calibri"/>
                <a:ea typeface="+mn-ea"/>
                <a:cs typeface="+mn-cs"/>
              </a:rPr>
              <a:t>scFvT</a:t>
            </a:r>
            <a:r>
              <a:rPr lang="en-GB" sz="1200" b="0" kern="1200" baseline="0" dirty="0" smtClean="0">
                <a:solidFill>
                  <a:srgbClr val="FF0000"/>
                </a:solidFill>
                <a:effectLst/>
                <a:latin typeface="Calibri"/>
                <a:ea typeface="+mn-ea"/>
                <a:cs typeface="+mn-cs"/>
              </a:rPr>
              <a:t> (c-d) </a:t>
            </a:r>
            <a:r>
              <a:rPr lang="en-GB" sz="1200" b="0" kern="1200" baseline="0" dirty="0" smtClean="0">
                <a:solidFill>
                  <a:srgbClr val="FF0000"/>
                </a:solidFill>
                <a:effectLst/>
                <a:latin typeface="+mn-lt"/>
                <a:ea typeface="+mn-ea"/>
                <a:cs typeface="+mn-cs"/>
              </a:rPr>
              <a:t>protein purified from the periplasmic fraction of shake flask </a:t>
            </a:r>
            <a:r>
              <a:rPr lang="en-GB" sz="1200" b="0" kern="1200" baseline="0" dirty="0" err="1" smtClean="0">
                <a:solidFill>
                  <a:srgbClr val="FF0000"/>
                </a:solidFill>
                <a:effectLst/>
                <a:latin typeface="+mn-lt"/>
                <a:ea typeface="+mn-ea"/>
                <a:cs typeface="+mn-cs"/>
              </a:rPr>
              <a:t>pDEST</a:t>
            </a:r>
            <a:r>
              <a:rPr lang="en-GB" sz="1200" b="0" kern="1200" baseline="0" dirty="0" smtClean="0">
                <a:solidFill>
                  <a:srgbClr val="FF0000"/>
                </a:solidFill>
                <a:effectLst/>
                <a:latin typeface="+mn-lt"/>
                <a:ea typeface="+mn-ea"/>
                <a:cs typeface="+mn-cs"/>
              </a:rPr>
              <a:t> expression of the </a:t>
            </a:r>
            <a:r>
              <a:rPr lang="en-GB" sz="1200" b="0" kern="1200" baseline="0" dirty="0" err="1" smtClean="0">
                <a:solidFill>
                  <a:srgbClr val="FF0000"/>
                </a:solidFill>
                <a:effectLst/>
                <a:latin typeface="+mn-lt"/>
                <a:ea typeface="+mn-ea"/>
                <a:cs typeface="+mn-cs"/>
              </a:rPr>
              <a:t>DsbA</a:t>
            </a:r>
            <a:r>
              <a:rPr lang="en-GB" sz="1200" b="0" kern="1200" baseline="0" dirty="0" smtClean="0">
                <a:solidFill>
                  <a:srgbClr val="FF0000"/>
                </a:solidFill>
                <a:effectLst/>
                <a:latin typeface="+mn-lt"/>
                <a:ea typeface="+mn-ea"/>
                <a:cs typeface="+mn-cs"/>
              </a:rPr>
              <a:t> E1 (a) and (c) and </a:t>
            </a:r>
            <a:r>
              <a:rPr lang="en-GB" sz="1200" b="0" kern="1200" baseline="0" dirty="0" err="1" smtClean="0">
                <a:solidFill>
                  <a:srgbClr val="FF0000"/>
                </a:solidFill>
                <a:effectLst/>
                <a:latin typeface="+mn-lt"/>
                <a:ea typeface="+mn-ea"/>
                <a:cs typeface="+mn-cs"/>
              </a:rPr>
              <a:t>Piii</a:t>
            </a:r>
            <a:r>
              <a:rPr lang="en-GB" sz="1200" b="0" kern="1200" baseline="0" dirty="0" smtClean="0">
                <a:solidFill>
                  <a:srgbClr val="FF0000"/>
                </a:solidFill>
                <a:effectLst/>
                <a:latin typeface="+mn-lt"/>
                <a:ea typeface="+mn-ea"/>
                <a:cs typeface="+mn-cs"/>
              </a:rPr>
              <a:t> E5 (b) and (d) signal peptides at highest inducer concentration </a:t>
            </a:r>
            <a:r>
              <a:rPr lang="en-GB" sz="1200" b="0" kern="1200" dirty="0" smtClean="0">
                <a:solidFill>
                  <a:schemeClr val="tx1"/>
                </a:solidFill>
                <a:effectLst/>
                <a:latin typeface="+mn-lt"/>
                <a:ea typeface="+mn-ea"/>
                <a:cs typeface="+mn-cs"/>
              </a:rPr>
              <a:t>at 30°C, 14 h post induction.</a:t>
            </a:r>
            <a:endParaRPr lang="en-GB" b="0"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14</a:t>
            </a:fld>
            <a:endParaRPr lang="en-GB"/>
          </a:p>
        </p:txBody>
      </p:sp>
    </p:spTree>
    <p:extLst>
      <p:ext uri="{BB962C8B-B14F-4D97-AF65-F5344CB8AC3E}">
        <p14:creationId xmlns:p14="http://schemas.microsoft.com/office/powerpoint/2010/main" val="42010105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S7. </a:t>
            </a:r>
            <a:r>
              <a:rPr lang="en-GB" sz="1200" b="1" kern="1200" baseline="0" dirty="0" smtClean="0">
                <a:solidFill>
                  <a:srgbClr val="FF0000"/>
                </a:solidFill>
                <a:effectLst/>
                <a:latin typeface="+mn-lt"/>
                <a:ea typeface="+mn-ea"/>
                <a:cs typeface="+mn-cs"/>
              </a:rPr>
              <a:t>Intact mass spectrometry analysis </a:t>
            </a:r>
            <a:r>
              <a:rPr lang="en-GB" sz="1200" b="0" kern="1200" baseline="0" dirty="0" err="1" smtClean="0">
                <a:solidFill>
                  <a:srgbClr val="FF0000"/>
                </a:solidFill>
                <a:effectLst/>
                <a:latin typeface="+mn-lt"/>
                <a:ea typeface="+mn-ea"/>
                <a:cs typeface="+mn-cs"/>
              </a:rPr>
              <a:t>scFv</a:t>
            </a:r>
            <a:r>
              <a:rPr lang="en-GB" sz="1200" b="0" kern="1200" baseline="0" dirty="0" smtClean="0">
                <a:solidFill>
                  <a:srgbClr val="FF0000"/>
                </a:solidFill>
                <a:effectLst/>
                <a:latin typeface="+mn-lt"/>
                <a:ea typeface="+mn-ea"/>
                <a:cs typeface="+mn-cs"/>
              </a:rPr>
              <a:t> protein purified from the media fraction of shake flask (a), and periplasm fraction of fed-batch fermentation (b-c), </a:t>
            </a:r>
            <a:r>
              <a:rPr lang="en-GB" sz="1200" b="0" kern="1200" baseline="0" dirty="0" err="1" smtClean="0">
                <a:solidFill>
                  <a:srgbClr val="FF0000"/>
                </a:solidFill>
                <a:effectLst/>
                <a:latin typeface="+mn-lt"/>
                <a:ea typeface="+mn-ea"/>
                <a:cs typeface="+mn-cs"/>
              </a:rPr>
              <a:t>pDEST</a:t>
            </a:r>
            <a:r>
              <a:rPr lang="en-GB" sz="1200" b="0" kern="1200" baseline="0" dirty="0" smtClean="0">
                <a:solidFill>
                  <a:srgbClr val="FF0000"/>
                </a:solidFill>
                <a:effectLst/>
                <a:latin typeface="+mn-lt"/>
                <a:ea typeface="+mn-ea"/>
                <a:cs typeface="+mn-cs"/>
              </a:rPr>
              <a:t> expression of the </a:t>
            </a:r>
            <a:r>
              <a:rPr lang="en-GB" sz="1200" b="0" kern="1200" baseline="0" dirty="0" err="1" smtClean="0">
                <a:solidFill>
                  <a:srgbClr val="FF0000"/>
                </a:solidFill>
                <a:effectLst/>
                <a:latin typeface="+mn-lt"/>
                <a:ea typeface="+mn-ea"/>
                <a:cs typeface="+mn-cs"/>
              </a:rPr>
              <a:t>DsbA</a:t>
            </a:r>
            <a:r>
              <a:rPr lang="en-GB" sz="1200" b="0" kern="1200" baseline="0" dirty="0" smtClean="0">
                <a:solidFill>
                  <a:srgbClr val="FF0000"/>
                </a:solidFill>
                <a:effectLst/>
                <a:latin typeface="+mn-lt"/>
                <a:ea typeface="+mn-ea"/>
                <a:cs typeface="+mn-cs"/>
              </a:rPr>
              <a:t> E1 (b) and (c) and </a:t>
            </a:r>
            <a:r>
              <a:rPr lang="en-GB" sz="1200" b="0" kern="1200" baseline="0" dirty="0" err="1" smtClean="0">
                <a:solidFill>
                  <a:srgbClr val="FF0000"/>
                </a:solidFill>
                <a:effectLst/>
                <a:latin typeface="+mn-lt"/>
                <a:ea typeface="+mn-ea"/>
                <a:cs typeface="+mn-cs"/>
              </a:rPr>
              <a:t>Piii</a:t>
            </a:r>
            <a:r>
              <a:rPr lang="en-GB" sz="1200" b="0" kern="1200" baseline="0" dirty="0" smtClean="0">
                <a:solidFill>
                  <a:srgbClr val="FF0000"/>
                </a:solidFill>
                <a:effectLst/>
                <a:latin typeface="+mn-lt"/>
                <a:ea typeface="+mn-ea"/>
                <a:cs typeface="+mn-cs"/>
              </a:rPr>
              <a:t> E5 (a) signal peptides. The  shake flask media sample used was from highest inducer concentration </a:t>
            </a:r>
            <a:r>
              <a:rPr lang="en-GB" sz="1200" b="0" kern="1200" dirty="0" smtClean="0">
                <a:solidFill>
                  <a:schemeClr val="tx1"/>
                </a:solidFill>
                <a:effectLst/>
                <a:latin typeface="+mn-lt"/>
                <a:ea typeface="+mn-ea"/>
                <a:cs typeface="+mn-cs"/>
              </a:rPr>
              <a:t>at 30°C, 14 h post induction. The fed-batch fermentation periplasm</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samples were from Trial</a:t>
            </a:r>
            <a:r>
              <a:rPr lang="en-GB" sz="1200" b="0" kern="1200" baseline="0" dirty="0" smtClean="0">
                <a:solidFill>
                  <a:schemeClr val="tx1"/>
                </a:solidFill>
                <a:effectLst/>
                <a:latin typeface="+mn-lt"/>
                <a:ea typeface="+mn-ea"/>
                <a:cs typeface="+mn-cs"/>
              </a:rPr>
              <a:t> 2 </a:t>
            </a:r>
            <a:r>
              <a:rPr lang="en-GB" sz="1200" b="0" kern="1200" baseline="0" dirty="0" smtClean="0">
                <a:solidFill>
                  <a:srgbClr val="FF0000"/>
                </a:solidFill>
                <a:effectLst/>
                <a:latin typeface="+mn-lt"/>
                <a:ea typeface="+mn-ea"/>
                <a:cs typeface="+mn-cs"/>
              </a:rPr>
              <a:t>at highest inducer concentration </a:t>
            </a:r>
            <a:r>
              <a:rPr lang="en-GB" sz="1200" b="0" kern="1200" dirty="0" smtClean="0">
                <a:solidFill>
                  <a:schemeClr val="tx1"/>
                </a:solidFill>
                <a:effectLst/>
                <a:latin typeface="+mn-lt"/>
                <a:ea typeface="+mn-ea"/>
                <a:cs typeface="+mn-cs"/>
              </a:rPr>
              <a:t>at 30°C, </a:t>
            </a:r>
            <a:r>
              <a:rPr lang="en-GB" sz="1200" b="0" kern="1200" baseline="0" dirty="0" smtClean="0">
                <a:solidFill>
                  <a:schemeClr val="tx1"/>
                </a:solidFill>
                <a:effectLst/>
                <a:latin typeface="+mn-lt"/>
                <a:ea typeface="+mn-ea"/>
                <a:cs typeface="+mn-cs"/>
              </a:rPr>
              <a:t>6hrs </a:t>
            </a:r>
            <a:r>
              <a:rPr lang="en-GB" sz="1200" b="0" kern="1200" dirty="0" smtClean="0">
                <a:solidFill>
                  <a:schemeClr val="tx1"/>
                </a:solidFill>
                <a:effectLst/>
                <a:latin typeface="+mn-lt"/>
                <a:ea typeface="+mn-ea"/>
                <a:cs typeface="+mn-cs"/>
              </a:rPr>
              <a:t>post-induction.</a:t>
            </a:r>
            <a:endParaRPr lang="en-GB" b="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FF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15</a:t>
            </a:fld>
            <a:endParaRPr lang="en-GB"/>
          </a:p>
        </p:txBody>
      </p:sp>
    </p:spTree>
    <p:extLst>
      <p:ext uri="{BB962C8B-B14F-4D97-AF65-F5344CB8AC3E}">
        <p14:creationId xmlns:p14="http://schemas.microsoft.com/office/powerpoint/2010/main" val="1842493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S8. SEC-MALS</a:t>
            </a:r>
            <a:r>
              <a:rPr lang="en-GB" sz="1200" b="1" kern="1200" baseline="0" dirty="0" smtClean="0">
                <a:solidFill>
                  <a:schemeClr val="tx1"/>
                </a:solidFill>
                <a:effectLst/>
                <a:latin typeface="+mn-lt"/>
                <a:ea typeface="+mn-ea"/>
                <a:cs typeface="+mn-cs"/>
              </a:rPr>
              <a:t> analysis </a:t>
            </a:r>
            <a:r>
              <a:rPr lang="en-GB" sz="1200" b="0" kern="1200" baseline="0" dirty="0" smtClean="0">
                <a:solidFill>
                  <a:schemeClr val="tx1"/>
                </a:solidFill>
                <a:effectLst/>
                <a:latin typeface="+mn-lt"/>
                <a:ea typeface="+mn-ea"/>
                <a:cs typeface="+mn-cs"/>
              </a:rPr>
              <a:t>of the purified </a:t>
            </a:r>
            <a:r>
              <a:rPr lang="en-GB" sz="1200" b="0" kern="1200" baseline="0" dirty="0" err="1" smtClean="0">
                <a:solidFill>
                  <a:schemeClr val="tx1"/>
                </a:solidFill>
                <a:effectLst/>
                <a:latin typeface="+mn-lt"/>
                <a:ea typeface="+mn-ea"/>
                <a:cs typeface="+mn-cs"/>
              </a:rPr>
              <a:t>scFv</a:t>
            </a:r>
            <a:r>
              <a:rPr lang="en-GB" sz="1200" b="0" kern="1200" baseline="0" dirty="0" smtClean="0">
                <a:solidFill>
                  <a:schemeClr val="tx1"/>
                </a:solidFill>
                <a:effectLst/>
                <a:latin typeface="+mn-lt"/>
                <a:ea typeface="+mn-ea"/>
                <a:cs typeface="+mn-cs"/>
              </a:rPr>
              <a:t> proteins to be used as standard curve for quantification of the protein production.</a:t>
            </a:r>
            <a:endParaRPr lang="en-GB" sz="1200" b="0" kern="1200" dirty="0" smtClean="0">
              <a:solidFill>
                <a:schemeClr val="tx1"/>
              </a:solidFill>
              <a:effectLst/>
              <a:latin typeface="+mn-lt"/>
              <a:ea typeface="+mn-ea"/>
              <a:cs typeface="+mn-cs"/>
            </a:endParaRPr>
          </a:p>
          <a:p>
            <a:endParaRPr lang="en-GB" sz="1200" b="0" i="0" u="none" strike="noStrike" kern="1200" baseline="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t>16</a:t>
            </a:fld>
            <a:endParaRPr lang="en-GB"/>
          </a:p>
        </p:txBody>
      </p:sp>
    </p:spTree>
    <p:extLst>
      <p:ext uri="{BB962C8B-B14F-4D97-AF65-F5344CB8AC3E}">
        <p14:creationId xmlns:p14="http://schemas.microsoft.com/office/powerpoint/2010/main" val="13067236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S9. Analysis of </a:t>
            </a:r>
            <a:r>
              <a:rPr lang="en-GB" sz="1200" b="1" kern="1200" dirty="0" err="1" smtClean="0">
                <a:solidFill>
                  <a:schemeClr val="tx1"/>
                </a:solidFill>
                <a:effectLst/>
                <a:latin typeface="+mn-lt"/>
                <a:ea typeface="+mn-ea"/>
                <a:cs typeface="+mn-cs"/>
              </a:rPr>
              <a:t>scFv</a:t>
            </a:r>
            <a:r>
              <a:rPr lang="en-GB" sz="1200" b="1" kern="1200" dirty="0" smtClean="0">
                <a:solidFill>
                  <a:schemeClr val="tx1"/>
                </a:solidFill>
                <a:effectLst/>
                <a:latin typeface="+mn-lt"/>
                <a:ea typeface="+mn-ea"/>
                <a:cs typeface="+mn-cs"/>
              </a:rPr>
              <a:t>β binding to β-Galactosidase substrate. </a:t>
            </a:r>
            <a:r>
              <a:rPr lang="en-GB" sz="1200" b="0" kern="1200" dirty="0" smtClean="0">
                <a:solidFill>
                  <a:schemeClr val="tx1"/>
                </a:solidFill>
                <a:effectLst/>
                <a:latin typeface="+mn-lt"/>
                <a:ea typeface="+mn-ea"/>
                <a:cs typeface="+mn-cs"/>
              </a:rPr>
              <a:t>The  </a:t>
            </a:r>
            <a:r>
              <a:rPr lang="en-GB" sz="1200" b="0" kern="1200" dirty="0" err="1" smtClean="0">
                <a:solidFill>
                  <a:schemeClr val="tx1"/>
                </a:solidFill>
                <a:effectLst/>
                <a:latin typeface="+mn-lt"/>
                <a:ea typeface="+mn-ea"/>
                <a:cs typeface="+mn-cs"/>
              </a:rPr>
              <a:t>scFv</a:t>
            </a:r>
            <a:r>
              <a:rPr lang="en-GB" sz="1200" b="0" kern="1200" dirty="0" smtClean="0">
                <a:solidFill>
                  <a:schemeClr val="tx1"/>
                </a:solidFill>
                <a:effectLst/>
                <a:latin typeface="+mn-lt"/>
                <a:ea typeface="+mn-ea"/>
                <a:cs typeface="+mn-cs"/>
              </a:rPr>
              <a:t>β was isolated from the periplasmic fraction of the pDEST shake flask (a) and (b) and fermentation (c) and (d) expression. The data was plotted as dose-response curve, with triangle sign indicating the EC50 value. </a:t>
            </a: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FF0000"/>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DEF5872D-D249-452C-908B-91D48188A8D1}" type="slidenum">
              <a:rPr lang="en-GB" smtClean="0"/>
              <a:pPr/>
              <a:t>17</a:t>
            </a:fld>
            <a:endParaRPr lang="en-GB"/>
          </a:p>
        </p:txBody>
      </p:sp>
    </p:spTree>
    <p:extLst>
      <p:ext uri="{BB962C8B-B14F-4D97-AF65-F5344CB8AC3E}">
        <p14:creationId xmlns:p14="http://schemas.microsoft.com/office/powerpoint/2010/main" val="3499094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S10. Dot blot</a:t>
            </a:r>
            <a:r>
              <a:rPr lang="en-GB" sz="1200" b="1" kern="1200" baseline="0" dirty="0" smtClean="0">
                <a:solidFill>
                  <a:schemeClr val="tx1"/>
                </a:solidFill>
                <a:effectLst/>
                <a:latin typeface="+mn-lt"/>
                <a:ea typeface="+mn-ea"/>
                <a:cs typeface="+mn-cs"/>
              </a:rPr>
              <a:t> for assessing </a:t>
            </a:r>
            <a:r>
              <a:rPr lang="en-GB" sz="1200" b="1" kern="1200" baseline="0" dirty="0" err="1" smtClean="0">
                <a:solidFill>
                  <a:schemeClr val="tx1"/>
                </a:solidFill>
                <a:effectLst/>
                <a:latin typeface="+mn-lt"/>
                <a:ea typeface="+mn-ea"/>
                <a:cs typeface="+mn-cs"/>
              </a:rPr>
              <a:t>scFv</a:t>
            </a:r>
            <a:r>
              <a:rPr lang="el-GR" sz="1200" b="1" kern="1200" baseline="0" dirty="0" smtClean="0">
                <a:solidFill>
                  <a:schemeClr val="tx1"/>
                </a:solidFill>
                <a:effectLst/>
                <a:latin typeface="Calibri"/>
                <a:ea typeface="+mn-ea"/>
                <a:cs typeface="+mn-cs"/>
              </a:rPr>
              <a:t>β</a:t>
            </a:r>
            <a:r>
              <a:rPr lang="en-GB" sz="1200" b="1" kern="1200" baseline="0" dirty="0" smtClean="0">
                <a:solidFill>
                  <a:schemeClr val="tx1"/>
                </a:solidFill>
                <a:effectLst/>
                <a:latin typeface="Calibri"/>
                <a:ea typeface="+mn-ea"/>
                <a:cs typeface="+mn-cs"/>
              </a:rPr>
              <a:t> b</a:t>
            </a:r>
            <a:r>
              <a:rPr lang="en-GB" sz="1200" b="1" kern="1200" dirty="0" smtClean="0">
                <a:solidFill>
                  <a:schemeClr val="tx1"/>
                </a:solidFill>
                <a:effectLst/>
                <a:latin typeface="+mn-lt"/>
                <a:ea typeface="+mn-ea"/>
                <a:cs typeface="+mn-cs"/>
              </a:rPr>
              <a:t>inding</a:t>
            </a:r>
            <a:r>
              <a:rPr lang="en-GB" sz="1200" b="1" kern="1200" baseline="0" dirty="0" smtClean="0">
                <a:solidFill>
                  <a:schemeClr val="tx1"/>
                </a:solidFill>
                <a:effectLst/>
                <a:latin typeface="+mn-lt"/>
                <a:ea typeface="+mn-ea"/>
                <a:cs typeface="+mn-cs"/>
              </a:rPr>
              <a:t> </a:t>
            </a:r>
            <a:r>
              <a:rPr lang="en-GB" sz="1200" b="1" kern="1200" baseline="0" dirty="0" smtClean="0">
                <a:solidFill>
                  <a:schemeClr val="tx1"/>
                </a:solidFill>
                <a:effectLst/>
                <a:latin typeface="Calibri"/>
                <a:ea typeface="+mn-ea"/>
                <a:cs typeface="+mn-cs"/>
              </a:rPr>
              <a:t>to </a:t>
            </a:r>
            <a:r>
              <a:rPr lang="el-GR" sz="1200" b="1" kern="1200" baseline="0" dirty="0" smtClean="0">
                <a:solidFill>
                  <a:schemeClr val="tx1"/>
                </a:solidFill>
                <a:effectLst/>
                <a:latin typeface="Calibri"/>
                <a:ea typeface="+mn-ea"/>
                <a:cs typeface="+mn-cs"/>
              </a:rPr>
              <a:t>β</a:t>
            </a:r>
            <a:r>
              <a:rPr lang="en-GB" sz="1200" b="1" kern="1200" baseline="0" dirty="0" smtClean="0">
                <a:solidFill>
                  <a:schemeClr val="tx1"/>
                </a:solidFill>
                <a:effectLst/>
                <a:latin typeface="Calibri"/>
                <a:ea typeface="+mn-ea"/>
                <a:cs typeface="+mn-cs"/>
              </a:rPr>
              <a:t>-Galactosidase and BSA (-control). </a:t>
            </a:r>
            <a:r>
              <a:rPr lang="en-GB" sz="1200" b="0" kern="1200" baseline="0" dirty="0" smtClean="0">
                <a:solidFill>
                  <a:schemeClr val="tx1"/>
                </a:solidFill>
                <a:effectLst/>
                <a:latin typeface="Calibri"/>
                <a:ea typeface="+mn-ea"/>
                <a:cs typeface="+mn-cs"/>
              </a:rPr>
              <a:t>The  </a:t>
            </a:r>
            <a:r>
              <a:rPr lang="en-GB" sz="1200" b="0" kern="1200" baseline="0" dirty="0" err="1" smtClean="0">
                <a:solidFill>
                  <a:schemeClr val="tx1"/>
                </a:solidFill>
                <a:effectLst/>
                <a:latin typeface="Calibri"/>
                <a:ea typeface="+mn-ea"/>
                <a:cs typeface="+mn-cs"/>
              </a:rPr>
              <a:t>scFv</a:t>
            </a:r>
            <a:r>
              <a:rPr lang="el-GR" sz="1200" b="0" kern="1200" baseline="0" dirty="0" smtClean="0">
                <a:solidFill>
                  <a:schemeClr val="tx1"/>
                </a:solidFill>
                <a:effectLst/>
                <a:latin typeface="Calibri"/>
                <a:ea typeface="+mn-ea"/>
                <a:cs typeface="+mn-cs"/>
              </a:rPr>
              <a:t>β</a:t>
            </a:r>
            <a:r>
              <a:rPr lang="en-GB" sz="1200" b="0" kern="1200" baseline="0" dirty="0" smtClean="0">
                <a:solidFill>
                  <a:schemeClr val="tx1"/>
                </a:solidFill>
                <a:effectLst/>
                <a:latin typeface="Calibri"/>
                <a:ea typeface="+mn-ea"/>
                <a:cs typeface="+mn-cs"/>
              </a:rPr>
              <a:t> was isolated from the periplasmic fraction of</a:t>
            </a:r>
            <a:r>
              <a:rPr lang="en-GB" sz="1200" b="0" kern="1200" baseline="0" dirty="0" smtClean="0">
                <a:solidFill>
                  <a:srgbClr val="FF0000"/>
                </a:solidFill>
                <a:effectLst/>
                <a:latin typeface="Calibri"/>
                <a:ea typeface="+mn-ea"/>
                <a:cs typeface="+mn-cs"/>
              </a:rPr>
              <a:t> the </a:t>
            </a:r>
            <a:r>
              <a:rPr lang="en-GB" sz="1200" b="0" kern="1200" baseline="0" dirty="0" err="1" smtClean="0">
                <a:solidFill>
                  <a:srgbClr val="FF0000"/>
                </a:solidFill>
                <a:effectLst/>
                <a:latin typeface="Calibri"/>
                <a:ea typeface="+mn-ea"/>
                <a:cs typeface="+mn-cs"/>
              </a:rPr>
              <a:t>pDEST</a:t>
            </a:r>
            <a:r>
              <a:rPr lang="en-GB" sz="1200" b="0" kern="1200" baseline="0" dirty="0" smtClean="0">
                <a:solidFill>
                  <a:srgbClr val="FF0000"/>
                </a:solidFill>
                <a:effectLst/>
                <a:latin typeface="Calibri"/>
                <a:ea typeface="+mn-ea"/>
                <a:cs typeface="+mn-cs"/>
              </a:rPr>
              <a:t> shake flask and fermentation expression</a:t>
            </a:r>
            <a:r>
              <a:rPr lang="en-GB" sz="1200" b="0" kern="1200" baseline="0" dirty="0" smtClean="0">
                <a:solidFill>
                  <a:schemeClr val="tx1"/>
                </a:solidFill>
                <a:effectLst/>
                <a:latin typeface="Calibri"/>
                <a:ea typeface="+mn-ea"/>
                <a:cs typeface="+mn-cs"/>
              </a:rPr>
              <a:t>.</a:t>
            </a:r>
            <a:endParaRPr lang="en-GB" sz="1200" b="0" kern="1200" dirty="0" smtClean="0">
              <a:solidFill>
                <a:schemeClr val="tx1"/>
              </a:solidFill>
              <a:effectLst/>
              <a:latin typeface="+mn-lt"/>
              <a:ea typeface="+mn-ea"/>
              <a:cs typeface="+mn-cs"/>
            </a:endParaRPr>
          </a:p>
          <a:p>
            <a:endParaRPr lang="en-GB" sz="1200" b="0" i="0" u="none" strike="noStrike" kern="1200" baseline="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18</a:t>
            </a:fld>
            <a:endParaRPr lang="en-GB"/>
          </a:p>
        </p:txBody>
      </p:sp>
    </p:spTree>
    <p:extLst>
      <p:ext uri="{BB962C8B-B14F-4D97-AF65-F5344CB8AC3E}">
        <p14:creationId xmlns:p14="http://schemas.microsoft.com/office/powerpoint/2010/main" val="13067236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S11. Cell viability as</a:t>
            </a:r>
            <a:r>
              <a:rPr lang="en-GB" sz="1200" b="1" kern="1200" baseline="0" dirty="0" smtClean="0">
                <a:solidFill>
                  <a:schemeClr val="tx1"/>
                </a:solidFill>
                <a:effectLst/>
                <a:latin typeface="+mn-lt"/>
                <a:ea typeface="+mn-ea"/>
                <a:cs typeface="+mn-cs"/>
              </a:rPr>
              <a:t> c</a:t>
            </a:r>
            <a:r>
              <a:rPr lang="en-GB" sz="1200" b="1" kern="1200" dirty="0" smtClean="0">
                <a:solidFill>
                  <a:schemeClr val="tx1"/>
                </a:solidFill>
                <a:effectLst/>
                <a:latin typeface="+mn-lt"/>
                <a:ea typeface="+mn-ea"/>
                <a:cs typeface="+mn-cs"/>
              </a:rPr>
              <a:t>olony</a:t>
            </a:r>
            <a:r>
              <a:rPr lang="en-GB" sz="1200" b="1" kern="1200" baseline="0" dirty="0" smtClean="0">
                <a:solidFill>
                  <a:schemeClr val="tx1"/>
                </a:solidFill>
                <a:effectLst/>
                <a:latin typeface="+mn-lt"/>
                <a:ea typeface="+mn-ea"/>
                <a:cs typeface="+mn-cs"/>
              </a:rPr>
              <a:t> forming unit per ml (CFU/mL) for the last time points in the fed-batch fermentation for Trial 1 (a), Trial 2 (b). </a:t>
            </a:r>
            <a:r>
              <a:rPr lang="en-GB" sz="1200" b="0" kern="1200" baseline="0" dirty="0" smtClean="0">
                <a:solidFill>
                  <a:schemeClr val="tx1"/>
                </a:solidFill>
                <a:effectLst/>
                <a:latin typeface="+mn-lt"/>
                <a:ea typeface="+mn-ea"/>
                <a:cs typeface="+mn-cs"/>
              </a:rPr>
              <a:t>The different signal peptide-</a:t>
            </a:r>
            <a:r>
              <a:rPr lang="en-GB" sz="1200" b="0" kern="1200" baseline="0" dirty="0" err="1" smtClean="0">
                <a:solidFill>
                  <a:schemeClr val="tx1"/>
                </a:solidFill>
                <a:effectLst/>
                <a:latin typeface="+mn-lt"/>
                <a:ea typeface="+mn-ea"/>
                <a:cs typeface="+mn-cs"/>
              </a:rPr>
              <a:t>scFv</a:t>
            </a:r>
            <a:r>
              <a:rPr lang="en-GB" sz="1200" b="0" kern="1200" baseline="0" dirty="0" smtClean="0">
                <a:solidFill>
                  <a:schemeClr val="tx1"/>
                </a:solidFill>
                <a:effectLst/>
                <a:latin typeface="+mn-lt"/>
                <a:ea typeface="+mn-ea"/>
                <a:cs typeface="+mn-cs"/>
              </a:rPr>
              <a:t> constructs were induced with constant IPTG (100</a:t>
            </a:r>
            <a:r>
              <a:rPr lang="en-GB" sz="1200" b="0" kern="1200" baseline="0" dirty="0" smtClean="0">
                <a:solidFill>
                  <a:schemeClr val="tx1"/>
                </a:solidFill>
                <a:effectLst/>
                <a:latin typeface="Calibri"/>
                <a:ea typeface="+mn-ea"/>
                <a:cs typeface="+mn-cs"/>
              </a:rPr>
              <a:t>µM) and different PPDA  concentrations (0, 4, 20, 40, 200, 400µM).</a:t>
            </a:r>
            <a:endParaRPr lang="en-GB" sz="1200" b="0" kern="1200" dirty="0" smtClean="0">
              <a:solidFill>
                <a:srgbClr val="FF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19</a:t>
            </a:fld>
            <a:endParaRPr lang="en-GB"/>
          </a:p>
        </p:txBody>
      </p:sp>
    </p:spTree>
    <p:extLst>
      <p:ext uri="{BB962C8B-B14F-4D97-AF65-F5344CB8AC3E}">
        <p14:creationId xmlns:p14="http://schemas.microsoft.com/office/powerpoint/2010/main" val="655012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S12. Western blot analysis cellular fractions f</a:t>
            </a:r>
            <a:r>
              <a:rPr lang="en-GB" sz="1200" b="1" kern="1200" baseline="0" dirty="0" smtClean="0">
                <a:solidFill>
                  <a:schemeClr val="tx1"/>
                </a:solidFill>
                <a:effectLst/>
                <a:latin typeface="+mn-lt"/>
                <a:ea typeface="+mn-ea"/>
                <a:cs typeface="+mn-cs"/>
              </a:rPr>
              <a:t>rom the fed-batch fermentation Trial 2. </a:t>
            </a:r>
            <a:r>
              <a:rPr lang="en-GB" sz="1200" b="0" kern="1200" baseline="0" dirty="0" smtClean="0">
                <a:solidFill>
                  <a:schemeClr val="tx1"/>
                </a:solidFill>
                <a:effectLst/>
                <a:latin typeface="+mn-lt"/>
                <a:ea typeface="+mn-ea"/>
                <a:cs typeface="+mn-cs"/>
              </a:rPr>
              <a:t>T</a:t>
            </a:r>
            <a:r>
              <a:rPr lang="en-GB" sz="1200" b="0" kern="1200" dirty="0" smtClean="0">
                <a:solidFill>
                  <a:schemeClr val="tx1"/>
                </a:solidFill>
                <a:effectLst/>
                <a:latin typeface="+mn-lt"/>
                <a:ea typeface="+mn-ea"/>
                <a:cs typeface="+mn-cs"/>
              </a:rPr>
              <a:t>he periplasm</a:t>
            </a:r>
            <a:r>
              <a:rPr lang="en-GB" sz="1200" b="0" kern="1200" baseline="0" dirty="0" smtClean="0">
                <a:solidFill>
                  <a:schemeClr val="tx1"/>
                </a:solidFill>
                <a:effectLst/>
                <a:latin typeface="+mn-lt"/>
                <a:ea typeface="+mn-ea"/>
                <a:cs typeface="+mn-cs"/>
              </a:rPr>
              <a:t> (PP) and spheroplast (SP) samples from 4h induction, the </a:t>
            </a:r>
            <a:r>
              <a:rPr lang="en-GB" sz="1200" kern="1200" dirty="0" smtClean="0">
                <a:solidFill>
                  <a:schemeClr val="tx1"/>
                </a:solidFill>
                <a:effectLst/>
                <a:latin typeface="+mn-lt"/>
                <a:ea typeface="+mn-ea"/>
                <a:cs typeface="+mn-cs"/>
              </a:rPr>
              <a:t>same periplasm fractions were also assessed for the </a:t>
            </a:r>
            <a:r>
              <a:rPr lang="en-GB" sz="1200" kern="1200" dirty="0" err="1" smtClean="0">
                <a:solidFill>
                  <a:schemeClr val="tx1"/>
                </a:solidFill>
                <a:effectLst/>
                <a:latin typeface="+mn-lt"/>
                <a:ea typeface="+mn-ea"/>
                <a:cs typeface="+mn-cs"/>
              </a:rPr>
              <a:t>disulfide</a:t>
            </a:r>
            <a:r>
              <a:rPr lang="en-GB" sz="1200" kern="1200" dirty="0" smtClean="0">
                <a:solidFill>
                  <a:schemeClr val="tx1"/>
                </a:solidFill>
                <a:effectLst/>
                <a:latin typeface="+mn-lt"/>
                <a:ea typeface="+mn-ea"/>
                <a:cs typeface="+mn-cs"/>
              </a:rPr>
              <a:t> bond formation under reducing and non-reducing conditions</a:t>
            </a:r>
            <a:r>
              <a:rPr lang="en-GB" sz="1200" kern="1200" baseline="0" dirty="0" smtClean="0">
                <a:solidFill>
                  <a:schemeClr val="tx1"/>
                </a:solidFill>
                <a:effectLst/>
                <a:latin typeface="+mn-lt"/>
                <a:ea typeface="+mn-ea"/>
                <a:cs typeface="+mn-cs"/>
              </a:rPr>
              <a:t>, with (+) or without (-) DTT.</a:t>
            </a:r>
            <a:endParaRPr lang="en-GB" dirty="0" smtClean="0"/>
          </a:p>
          <a:p>
            <a:endParaRPr lang="en-US"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20</a:t>
            </a:fld>
            <a:endParaRPr lang="en-GB"/>
          </a:p>
        </p:txBody>
      </p:sp>
    </p:spTree>
    <p:extLst>
      <p:ext uri="{BB962C8B-B14F-4D97-AF65-F5344CB8AC3E}">
        <p14:creationId xmlns:p14="http://schemas.microsoft.com/office/powerpoint/2010/main" val="26441781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S1</a:t>
            </a:r>
            <a:r>
              <a:rPr lang="is-IS" sz="1200" b="1" kern="1200" dirty="0" smtClean="0">
                <a:solidFill>
                  <a:schemeClr val="tx1"/>
                </a:solidFill>
                <a:effectLst/>
                <a:latin typeface="+mn-lt"/>
                <a:ea typeface="+mn-ea"/>
                <a:cs typeface="+mn-cs"/>
              </a:rPr>
              <a:t>. Performance of the different strains to </a:t>
            </a:r>
            <a:r>
              <a:rPr lang="is-IS" sz="1200" b="1" kern="1200" baseline="0" dirty="0" smtClean="0">
                <a:solidFill>
                  <a:schemeClr val="tx1"/>
                </a:solidFill>
                <a:effectLst/>
                <a:latin typeface="+mn-lt"/>
                <a:ea typeface="+mn-ea"/>
                <a:cs typeface="+mn-cs"/>
              </a:rPr>
              <a:t>express recombinant eGFP under riboswitch control. </a:t>
            </a:r>
            <a:r>
              <a:rPr lang="is-IS" sz="1200" b="0" kern="1200" baseline="0" dirty="0" smtClean="0">
                <a:solidFill>
                  <a:schemeClr val="tx1"/>
                </a:solidFill>
                <a:effectLst/>
                <a:latin typeface="+mn-lt"/>
                <a:ea typeface="+mn-ea"/>
                <a:cs typeface="+mn-cs"/>
              </a:rPr>
              <a:t>Gene expression was monitored and expressed as relative fluorescence units (RFU) over optical cell density</a:t>
            </a:r>
            <a:r>
              <a:rPr lang="is-IS" sz="1200" b="1" kern="1200" baseline="0" dirty="0" smtClean="0">
                <a:solidFill>
                  <a:schemeClr val="tx1"/>
                </a:solidFill>
                <a:effectLst/>
                <a:latin typeface="+mn-lt"/>
                <a:ea typeface="+mn-ea"/>
                <a:cs typeface="+mn-cs"/>
              </a:rPr>
              <a:t> </a:t>
            </a:r>
            <a:r>
              <a:rPr lang="is-IS" sz="1200" b="0" kern="1200" baseline="0" dirty="0" smtClean="0">
                <a:solidFill>
                  <a:schemeClr val="tx1"/>
                </a:solidFill>
                <a:effectLst/>
                <a:latin typeface="+mn-lt"/>
                <a:ea typeface="+mn-ea"/>
                <a:cs typeface="+mn-cs"/>
              </a:rPr>
              <a:t>(OD). Measured in the absence of inducer (UI), with IPTG induction only (I) and with both100</a:t>
            </a:r>
            <a:r>
              <a:rPr lang="en-GB" sz="1200" b="0" kern="1200" baseline="0" dirty="0" smtClean="0">
                <a:solidFill>
                  <a:schemeClr val="tx1"/>
                </a:solidFill>
                <a:effectLst/>
                <a:latin typeface="+mn-lt"/>
                <a:ea typeface="+mn-ea"/>
                <a:cs typeface="+mn-cs"/>
              </a:rPr>
              <a:t>µM</a:t>
            </a:r>
            <a:r>
              <a:rPr lang="is-IS" sz="1200" b="0" kern="1200" baseline="0" dirty="0" smtClean="0">
                <a:solidFill>
                  <a:schemeClr val="tx1"/>
                </a:solidFill>
                <a:effectLst/>
                <a:latin typeface="+mn-lt"/>
                <a:ea typeface="+mn-ea"/>
                <a:cs typeface="+mn-cs"/>
              </a:rPr>
              <a:t> IPTG and 400</a:t>
            </a:r>
            <a:r>
              <a:rPr lang="en-GB" sz="1200" b="0" kern="1200" baseline="0" dirty="0" smtClean="0">
                <a:solidFill>
                  <a:schemeClr val="tx1"/>
                </a:solidFill>
                <a:effectLst/>
                <a:latin typeface="+mn-lt"/>
                <a:ea typeface="+mn-ea"/>
                <a:cs typeface="+mn-cs"/>
              </a:rPr>
              <a:t>µM</a:t>
            </a:r>
            <a:r>
              <a:rPr lang="is-IS" sz="1200" b="0" kern="1200" baseline="0" dirty="0" smtClean="0">
                <a:solidFill>
                  <a:schemeClr val="tx1"/>
                </a:solidFill>
                <a:effectLst/>
                <a:latin typeface="+mn-lt"/>
                <a:ea typeface="+mn-ea"/>
                <a:cs typeface="+mn-cs"/>
              </a:rPr>
              <a:t> PPDA induction (IP). The highest gene expression value (max) at IP induction conditions was recorded in the table.</a:t>
            </a:r>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3</a:t>
            </a:fld>
            <a:endParaRPr lang="en-GB"/>
          </a:p>
        </p:txBody>
      </p:sp>
    </p:spTree>
    <p:extLst>
      <p:ext uri="{BB962C8B-B14F-4D97-AF65-F5344CB8AC3E}">
        <p14:creationId xmlns:p14="http://schemas.microsoft.com/office/powerpoint/2010/main" val="2967080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S13. Performance of different signal peptide-</a:t>
            </a:r>
            <a:r>
              <a:rPr lang="en-GB" sz="1200" b="1" kern="1200" dirty="0" err="1" smtClean="0">
                <a:solidFill>
                  <a:schemeClr val="tx1"/>
                </a:solidFill>
                <a:effectLst/>
                <a:latin typeface="+mn-lt"/>
                <a:ea typeface="+mn-ea"/>
                <a:cs typeface="+mn-cs"/>
              </a:rPr>
              <a:t>scFv</a:t>
            </a:r>
            <a:r>
              <a:rPr lang="en-GB" sz="1200" b="1" kern="1200" dirty="0" smtClean="0">
                <a:solidFill>
                  <a:schemeClr val="tx1"/>
                </a:solidFill>
                <a:effectLst/>
                <a:latin typeface="+mn-lt"/>
                <a:ea typeface="+mn-ea"/>
                <a:cs typeface="+mn-cs"/>
              </a:rPr>
              <a:t> </a:t>
            </a:r>
            <a:r>
              <a:rPr lang="en-GB" sz="1200" b="1" kern="1200" dirty="0" err="1" smtClean="0">
                <a:solidFill>
                  <a:schemeClr val="tx1"/>
                </a:solidFill>
                <a:effectLst/>
                <a:latin typeface="+mn-lt"/>
                <a:ea typeface="+mn-ea"/>
                <a:cs typeface="+mn-cs"/>
              </a:rPr>
              <a:t>pDEST</a:t>
            </a:r>
            <a:r>
              <a:rPr lang="en-GB" sz="1200" b="1" kern="1200" dirty="0" smtClean="0">
                <a:solidFill>
                  <a:schemeClr val="tx1"/>
                </a:solidFill>
                <a:effectLst/>
                <a:latin typeface="+mn-lt"/>
                <a:ea typeface="+mn-ea"/>
                <a:cs typeface="+mn-cs"/>
              </a:rPr>
              <a:t> expression from</a:t>
            </a:r>
            <a:r>
              <a:rPr lang="en-GB" sz="1200" b="1" kern="1200" baseline="0" dirty="0" smtClean="0">
                <a:solidFill>
                  <a:schemeClr val="tx1"/>
                </a:solidFill>
                <a:effectLst/>
                <a:latin typeface="+mn-lt"/>
                <a:ea typeface="+mn-ea"/>
                <a:cs typeface="+mn-cs"/>
              </a:rPr>
              <a:t> fed-batch fermentation. </a:t>
            </a:r>
            <a:r>
              <a:rPr lang="en-GB" sz="1200" b="0" kern="1200" baseline="0" dirty="0" smtClean="0">
                <a:solidFill>
                  <a:schemeClr val="tx1"/>
                </a:solidFill>
                <a:effectLst/>
                <a:latin typeface="+mn-lt"/>
                <a:ea typeface="+mn-ea"/>
                <a:cs typeface="+mn-cs"/>
              </a:rPr>
              <a:t>I</a:t>
            </a:r>
            <a:r>
              <a:rPr lang="en-GB" sz="1200" b="0" kern="1200" dirty="0" smtClean="0">
                <a:solidFill>
                  <a:schemeClr val="tx1"/>
                </a:solidFill>
                <a:effectLst/>
                <a:latin typeface="+mn-lt"/>
                <a:ea typeface="+mn-ea"/>
                <a:cs typeface="+mn-cs"/>
              </a:rPr>
              <a:t>nducer concentrations (IPTG/PPDA) plotted as expression per cell</a:t>
            </a:r>
            <a:r>
              <a:rPr lang="en-GB" sz="1200" b="0" kern="1200" baseline="0" dirty="0" smtClean="0">
                <a:solidFill>
                  <a:schemeClr val="tx1"/>
                </a:solidFill>
                <a:effectLst/>
                <a:latin typeface="+mn-lt"/>
                <a:ea typeface="+mn-ea"/>
                <a:cs typeface="+mn-cs"/>
              </a:rPr>
              <a:t> (yield)</a:t>
            </a:r>
            <a:r>
              <a:rPr lang="en-GB" sz="1200" b="0" kern="1200" dirty="0" smtClean="0">
                <a:solidFill>
                  <a:schemeClr val="tx1"/>
                </a:solidFill>
                <a:effectLst/>
                <a:latin typeface="+mn-lt"/>
                <a:ea typeface="+mn-ea"/>
                <a:cs typeface="+mn-cs"/>
              </a:rPr>
              <a:t> in mg per g dry cell weight (mg/g DCW) (a)</a:t>
            </a:r>
            <a:r>
              <a:rPr lang="en-GB" sz="1200" b="0" kern="1200" baseline="0" dirty="0" smtClean="0">
                <a:solidFill>
                  <a:schemeClr val="tx1"/>
                </a:solidFill>
                <a:effectLst/>
                <a:latin typeface="+mn-lt"/>
                <a:ea typeface="+mn-ea"/>
                <a:cs typeface="+mn-cs"/>
              </a:rPr>
              <a:t> </a:t>
            </a:r>
            <a:r>
              <a:rPr lang="en-GB" sz="1200" b="0" kern="1200" dirty="0" smtClean="0">
                <a:solidFill>
                  <a:schemeClr val="tx1"/>
                </a:solidFill>
                <a:effectLst/>
                <a:latin typeface="+mn-lt"/>
                <a:ea typeface="+mn-ea"/>
                <a:cs typeface="+mn-cs"/>
              </a:rPr>
              <a:t>and (b) and expression</a:t>
            </a:r>
            <a:r>
              <a:rPr lang="en-GB" sz="1200" b="0" kern="1200" baseline="0" dirty="0" smtClean="0">
                <a:solidFill>
                  <a:schemeClr val="tx1"/>
                </a:solidFill>
                <a:effectLst/>
                <a:latin typeface="+mn-lt"/>
                <a:ea typeface="+mn-ea"/>
                <a:cs typeface="+mn-cs"/>
              </a:rPr>
              <a:t> per volume (titre) </a:t>
            </a:r>
            <a:r>
              <a:rPr lang="en-GB" sz="1200" b="0" kern="1200" dirty="0" smtClean="0">
                <a:solidFill>
                  <a:schemeClr val="tx1"/>
                </a:solidFill>
                <a:effectLst/>
                <a:latin typeface="+mn-lt"/>
                <a:ea typeface="+mn-ea"/>
                <a:cs typeface="+mn-cs"/>
              </a:rPr>
              <a:t>(mg/L) (c) and (d). The samples were processed</a:t>
            </a:r>
            <a:r>
              <a:rPr lang="en-GB" sz="1200" b="0" kern="1200" baseline="0" dirty="0" smtClean="0">
                <a:solidFill>
                  <a:schemeClr val="tx1"/>
                </a:solidFill>
                <a:effectLst/>
                <a:latin typeface="+mn-lt"/>
                <a:ea typeface="+mn-ea"/>
                <a:cs typeface="+mn-cs"/>
              </a:rPr>
              <a:t> in technical triplicates from Trial 2 fermentation, using the 4h and 6h post-induction samples and </a:t>
            </a:r>
            <a:r>
              <a:rPr lang="en-GB" sz="1200" b="0" kern="1200" dirty="0" err="1" smtClean="0">
                <a:solidFill>
                  <a:schemeClr val="tx1"/>
                </a:solidFill>
                <a:effectLst/>
                <a:latin typeface="+mn-lt"/>
                <a:ea typeface="+mn-ea"/>
                <a:cs typeface="+mn-cs"/>
              </a:rPr>
              <a:t>scFv</a:t>
            </a:r>
            <a:r>
              <a:rPr lang="el-GR" sz="1200" b="0" kern="1200" dirty="0" smtClean="0">
                <a:solidFill>
                  <a:schemeClr val="tx1"/>
                </a:solidFill>
                <a:effectLst/>
                <a:latin typeface="+mn-lt"/>
                <a:ea typeface="+mn-ea"/>
                <a:cs typeface="+mn-cs"/>
              </a:rPr>
              <a:t>β</a:t>
            </a:r>
            <a:r>
              <a:rPr lang="en-GB" sz="1200" b="0" kern="1200" dirty="0" smtClean="0">
                <a:solidFill>
                  <a:schemeClr val="tx1"/>
                </a:solidFill>
                <a:effectLst/>
                <a:latin typeface="+mn-lt"/>
                <a:ea typeface="+mn-ea"/>
                <a:cs typeface="+mn-cs"/>
              </a:rPr>
              <a:t> or </a:t>
            </a:r>
            <a:r>
              <a:rPr lang="en-GB" sz="1200" b="0" kern="1200" dirty="0" err="1" smtClean="0">
                <a:solidFill>
                  <a:schemeClr val="tx1"/>
                </a:solidFill>
                <a:effectLst/>
                <a:latin typeface="+mn-lt"/>
                <a:ea typeface="+mn-ea"/>
                <a:cs typeface="+mn-cs"/>
              </a:rPr>
              <a:t>scFvT</a:t>
            </a:r>
            <a:r>
              <a:rPr lang="en-GB" sz="1200" b="0" kern="1200" dirty="0" smtClean="0">
                <a:solidFill>
                  <a:schemeClr val="tx1"/>
                </a:solidFill>
                <a:effectLst/>
                <a:latin typeface="+mn-lt"/>
                <a:ea typeface="+mn-ea"/>
                <a:cs typeface="+mn-cs"/>
              </a:rPr>
              <a:t> from the media (M), periplasm (PP) and </a:t>
            </a:r>
            <a:r>
              <a:rPr lang="en-GB" sz="1200" b="0" kern="1200" dirty="0" err="1" smtClean="0">
                <a:solidFill>
                  <a:schemeClr val="tx1"/>
                </a:solidFill>
                <a:effectLst/>
                <a:latin typeface="+mn-lt"/>
                <a:ea typeface="+mn-ea"/>
                <a:cs typeface="+mn-cs"/>
              </a:rPr>
              <a:t>spheroplast</a:t>
            </a:r>
            <a:r>
              <a:rPr lang="en-GB" sz="1200" b="0" kern="1200" dirty="0" smtClean="0">
                <a:solidFill>
                  <a:schemeClr val="tx1"/>
                </a:solidFill>
                <a:effectLst/>
                <a:latin typeface="+mn-lt"/>
                <a:ea typeface="+mn-ea"/>
                <a:cs typeface="+mn-cs"/>
              </a:rPr>
              <a:t> (SP) fractions were quantified using western blot analysis from a known </a:t>
            </a:r>
            <a:r>
              <a:rPr lang="en-GB" sz="1200" b="0" kern="1200" dirty="0" err="1" smtClean="0">
                <a:solidFill>
                  <a:schemeClr val="tx1"/>
                </a:solidFill>
                <a:effectLst/>
                <a:latin typeface="+mn-lt"/>
                <a:ea typeface="+mn-ea"/>
                <a:cs typeface="+mn-cs"/>
              </a:rPr>
              <a:t>scFv</a:t>
            </a:r>
            <a:r>
              <a:rPr lang="en-GB" sz="1200" b="0" kern="1200" dirty="0" smtClean="0">
                <a:solidFill>
                  <a:schemeClr val="tx1"/>
                </a:solidFill>
                <a:effectLst/>
                <a:latin typeface="+mn-lt"/>
                <a:ea typeface="+mn-ea"/>
                <a:cs typeface="+mn-cs"/>
              </a:rPr>
              <a:t> standard. </a:t>
            </a:r>
            <a:endParaRPr lang="en-GB" b="0"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21</a:t>
            </a:fld>
            <a:endParaRPr lang="en-GB"/>
          </a:p>
        </p:txBody>
      </p:sp>
    </p:spTree>
    <p:extLst>
      <p:ext uri="{BB962C8B-B14F-4D97-AF65-F5344CB8AC3E}">
        <p14:creationId xmlns:p14="http://schemas.microsoft.com/office/powerpoint/2010/main" val="1881302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S2. Nucleotide composition of the signal peptide mutant variants. Green indicates unchanged nucleotide,</a:t>
            </a:r>
            <a:r>
              <a:rPr lang="en-GB" sz="1200" b="1" kern="1200" baseline="0" dirty="0" smtClean="0">
                <a:solidFill>
                  <a:schemeClr val="tx1"/>
                </a:solidFill>
                <a:effectLst/>
                <a:latin typeface="+mn-lt"/>
                <a:ea typeface="+mn-ea"/>
                <a:cs typeface="+mn-cs"/>
              </a:rPr>
              <a:t> while blue indicated modified nucleotides.</a:t>
            </a:r>
            <a:endParaRPr lang="en-GB" sz="1200" b="1" kern="1200" dirty="0" smtClean="0">
              <a:solidFill>
                <a:srgbClr val="FF0000"/>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4</a:t>
            </a:fld>
            <a:endParaRPr lang="en-GB"/>
          </a:p>
        </p:txBody>
      </p:sp>
    </p:spTree>
    <p:extLst>
      <p:ext uri="{BB962C8B-B14F-4D97-AF65-F5344CB8AC3E}">
        <p14:creationId xmlns:p14="http://schemas.microsoft.com/office/powerpoint/2010/main" val="2144297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a:t>
            </a:r>
            <a:r>
              <a:rPr lang="en-GB" sz="1200" b="1" kern="1200" dirty="0" smtClean="0">
                <a:solidFill>
                  <a:srgbClr val="FF0000"/>
                </a:solidFill>
                <a:effectLst/>
                <a:latin typeface="+mn-lt"/>
                <a:ea typeface="+mn-ea"/>
                <a:cs typeface="+mn-cs"/>
              </a:rPr>
              <a:t>S3</a:t>
            </a:r>
            <a:r>
              <a:rPr lang="en-GB" sz="1200" b="1" kern="1200" dirty="0" smtClean="0">
                <a:solidFill>
                  <a:schemeClr val="tx1"/>
                </a:solidFill>
                <a:effectLst/>
                <a:latin typeface="+mn-lt"/>
                <a:ea typeface="+mn-ea"/>
                <a:cs typeface="+mn-cs"/>
              </a:rPr>
              <a:t>. Performance of the </a:t>
            </a:r>
            <a:r>
              <a:rPr lang="en-GB" sz="1200" b="1" kern="1200" dirty="0" err="1" smtClean="0">
                <a:solidFill>
                  <a:schemeClr val="tx1"/>
                </a:solidFill>
                <a:effectLst/>
                <a:latin typeface="+mn-lt"/>
                <a:ea typeface="+mn-ea"/>
                <a:cs typeface="+mn-cs"/>
              </a:rPr>
              <a:t>pDEST</a:t>
            </a:r>
            <a:r>
              <a:rPr lang="en-GB" sz="1200" b="1" kern="1200" baseline="0" dirty="0" smtClean="0">
                <a:solidFill>
                  <a:schemeClr val="tx1"/>
                </a:solidFill>
                <a:effectLst/>
                <a:latin typeface="+mn-lt"/>
                <a:ea typeface="+mn-ea"/>
                <a:cs typeface="+mn-cs"/>
              </a:rPr>
              <a:t> for different </a:t>
            </a:r>
            <a:r>
              <a:rPr lang="en-GB" sz="1200" b="1" kern="1200" baseline="0" dirty="0" err="1" smtClean="0">
                <a:solidFill>
                  <a:schemeClr val="tx1"/>
                </a:solidFill>
                <a:effectLst/>
                <a:latin typeface="+mn-lt"/>
                <a:ea typeface="+mn-ea"/>
                <a:cs typeface="+mn-cs"/>
              </a:rPr>
              <a:t>scFv</a:t>
            </a:r>
            <a:r>
              <a:rPr lang="en-GB" sz="1200" b="1" kern="1200" baseline="0" dirty="0" smtClean="0">
                <a:solidFill>
                  <a:schemeClr val="tx1"/>
                </a:solidFill>
                <a:effectLst/>
                <a:latin typeface="+mn-lt"/>
                <a:ea typeface="+mn-ea"/>
                <a:cs typeface="+mn-cs"/>
              </a:rPr>
              <a:t> expression and secretion. </a:t>
            </a:r>
            <a:r>
              <a:rPr lang="is-IS" sz="1200" b="0" kern="1200" baseline="0" dirty="0" smtClean="0">
                <a:solidFill>
                  <a:schemeClr val="tx1"/>
                </a:solidFill>
                <a:effectLst/>
                <a:latin typeface="+mn-lt"/>
                <a:ea typeface="+mn-ea"/>
                <a:cs typeface="+mn-cs"/>
              </a:rPr>
              <a:t>Gene expression was quantified by western blot analysis using purified protein standard. Protein levels were calculated in the absence of inducer (UI), with IPTG induction only (I) and with both IPTG and PPDA induction (IP). A summary of the highest protein levels (max), minimal protein levels and basal levels is represented in the table. The highest protein levels were seen with both IPTG and PPDA induction, while the lowest were seen in the absence of inducer. </a:t>
            </a:r>
            <a:r>
              <a:rPr lang="en-GB" sz="1200" kern="1200" dirty="0" smtClean="0">
                <a:solidFill>
                  <a:schemeClr val="tx1"/>
                </a:solidFill>
                <a:effectLst/>
                <a:latin typeface="+mn-lt"/>
                <a:ea typeface="+mn-ea"/>
                <a:cs typeface="+mn-cs"/>
              </a:rPr>
              <a:t>No basal expression was observed in the BL21(LV2) strains, within the western blot detection limit. </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kern="1200" dirty="0" smtClean="0">
              <a:solidFill>
                <a:srgbClr val="FF0000"/>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5</a:t>
            </a:fld>
            <a:endParaRPr lang="en-GB"/>
          </a:p>
        </p:txBody>
      </p:sp>
    </p:spTree>
    <p:extLst>
      <p:ext uri="{BB962C8B-B14F-4D97-AF65-F5344CB8AC3E}">
        <p14:creationId xmlns:p14="http://schemas.microsoft.com/office/powerpoint/2010/main" val="37450805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a:t>
            </a:r>
            <a:r>
              <a:rPr lang="en-GB" sz="1200" b="1" kern="1200" dirty="0" smtClean="0">
                <a:solidFill>
                  <a:srgbClr val="FF0000"/>
                </a:solidFill>
                <a:effectLst/>
                <a:latin typeface="+mn-lt"/>
                <a:ea typeface="+mn-ea"/>
                <a:cs typeface="+mn-cs"/>
              </a:rPr>
              <a:t>S4</a:t>
            </a:r>
            <a:r>
              <a:rPr lang="en-GB" sz="1200" b="1" kern="1200" dirty="0" smtClean="0">
                <a:solidFill>
                  <a:schemeClr val="tx1"/>
                </a:solidFill>
                <a:effectLst/>
                <a:latin typeface="+mn-lt"/>
                <a:ea typeface="+mn-ea"/>
                <a:cs typeface="+mn-cs"/>
              </a:rPr>
              <a:t>.</a:t>
            </a:r>
            <a:r>
              <a:rPr lang="en-GB" sz="1200" b="1" kern="1200" baseline="0" dirty="0" smtClean="0">
                <a:solidFill>
                  <a:schemeClr val="tx1"/>
                </a:solidFill>
                <a:effectLst/>
                <a:latin typeface="+mn-lt"/>
                <a:ea typeface="+mn-ea"/>
                <a:cs typeface="+mn-cs"/>
              </a:rPr>
              <a:t> Trial 1 - P</a:t>
            </a:r>
            <a:r>
              <a:rPr lang="en-GB" sz="1200" b="1" kern="1200" dirty="0" smtClean="0">
                <a:solidFill>
                  <a:schemeClr val="tx1"/>
                </a:solidFill>
                <a:effectLst/>
                <a:latin typeface="+mn-lt"/>
                <a:ea typeface="+mn-ea"/>
                <a:cs typeface="+mn-cs"/>
              </a:rPr>
              <a:t>erformance of</a:t>
            </a:r>
            <a:r>
              <a:rPr lang="en-GB" sz="1200" b="1" kern="1200" baseline="0" dirty="0" smtClean="0">
                <a:solidFill>
                  <a:schemeClr val="tx1"/>
                </a:solidFill>
                <a:effectLst/>
                <a:latin typeface="+mn-lt"/>
                <a:ea typeface="+mn-ea"/>
                <a:cs typeface="+mn-cs"/>
              </a:rPr>
              <a:t> </a:t>
            </a:r>
            <a:r>
              <a:rPr lang="en-GB" sz="1200" b="1" kern="1200" baseline="0" dirty="0" err="1" smtClean="0">
                <a:solidFill>
                  <a:schemeClr val="tx1"/>
                </a:solidFill>
                <a:effectLst/>
                <a:latin typeface="+mn-lt"/>
                <a:ea typeface="+mn-ea"/>
                <a:cs typeface="+mn-cs"/>
              </a:rPr>
              <a:t>pDEST</a:t>
            </a:r>
            <a:r>
              <a:rPr lang="en-GB" sz="1200" b="1" kern="1200" baseline="0" dirty="0" smtClean="0">
                <a:solidFill>
                  <a:schemeClr val="tx1"/>
                </a:solidFill>
                <a:effectLst/>
                <a:latin typeface="+mn-lt"/>
                <a:ea typeface="+mn-ea"/>
                <a:cs typeface="+mn-cs"/>
              </a:rPr>
              <a:t> with </a:t>
            </a:r>
            <a:r>
              <a:rPr lang="en-GB" sz="1200" b="1" kern="1200" baseline="0" dirty="0" err="1" smtClean="0">
                <a:solidFill>
                  <a:schemeClr val="tx1"/>
                </a:solidFill>
                <a:effectLst/>
                <a:latin typeface="+mn-lt"/>
                <a:ea typeface="+mn-ea"/>
                <a:cs typeface="+mn-cs"/>
              </a:rPr>
              <a:t>DsbA</a:t>
            </a:r>
            <a:r>
              <a:rPr lang="en-GB" sz="1200" b="1" kern="1200" baseline="0" dirty="0" smtClean="0">
                <a:solidFill>
                  <a:schemeClr val="tx1"/>
                </a:solidFill>
                <a:effectLst/>
                <a:latin typeface="+mn-lt"/>
                <a:ea typeface="+mn-ea"/>
                <a:cs typeface="+mn-cs"/>
              </a:rPr>
              <a:t> E1 and </a:t>
            </a:r>
            <a:r>
              <a:rPr lang="en-GB" sz="1200" b="1" kern="1200" baseline="0" dirty="0" err="1" smtClean="0">
                <a:solidFill>
                  <a:schemeClr val="tx1"/>
                </a:solidFill>
                <a:effectLst/>
                <a:latin typeface="+mn-lt"/>
                <a:ea typeface="+mn-ea"/>
                <a:cs typeface="+mn-cs"/>
              </a:rPr>
              <a:t>Piii</a:t>
            </a:r>
            <a:r>
              <a:rPr lang="en-GB" sz="1200" b="1" kern="1200" baseline="0" dirty="0" smtClean="0">
                <a:solidFill>
                  <a:schemeClr val="tx1"/>
                </a:solidFill>
                <a:effectLst/>
                <a:latin typeface="+mn-lt"/>
                <a:ea typeface="+mn-ea"/>
                <a:cs typeface="+mn-cs"/>
              </a:rPr>
              <a:t> E5 for </a:t>
            </a:r>
            <a:r>
              <a:rPr lang="en-GB" sz="1200" b="1" kern="1200" dirty="0" err="1" smtClean="0">
                <a:solidFill>
                  <a:schemeClr val="tx1"/>
                </a:solidFill>
                <a:effectLst/>
                <a:latin typeface="+mn-lt"/>
                <a:ea typeface="+mn-ea"/>
                <a:cs typeface="+mn-cs"/>
              </a:rPr>
              <a:t>scFv</a:t>
            </a:r>
            <a:r>
              <a:rPr lang="en-GB" sz="1200" b="1" kern="1200" dirty="0" smtClean="0">
                <a:solidFill>
                  <a:schemeClr val="tx1"/>
                </a:solidFill>
                <a:effectLst/>
                <a:latin typeface="+mn-lt"/>
                <a:ea typeface="+mn-ea"/>
                <a:cs typeface="+mn-cs"/>
              </a:rPr>
              <a:t>β expression and secretion in fed-batch fermentation (trial 1)</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at 4hrs post-induction. </a:t>
            </a:r>
            <a:r>
              <a:rPr lang="is-IS" sz="1200" b="0" kern="1200" baseline="0" dirty="0" smtClean="0">
                <a:solidFill>
                  <a:schemeClr val="tx1"/>
                </a:solidFill>
                <a:effectLst/>
                <a:latin typeface="+mn-lt"/>
                <a:ea typeface="+mn-ea"/>
                <a:cs typeface="+mn-cs"/>
              </a:rPr>
              <a:t>Protein production was quantified </a:t>
            </a:r>
            <a:r>
              <a:rPr lang="en-GB" sz="1200" b="0" kern="1200" baseline="0" dirty="0" smtClean="0">
                <a:solidFill>
                  <a:schemeClr val="tx1"/>
                </a:solidFill>
                <a:effectLst/>
                <a:latin typeface="+mn-lt"/>
                <a:ea typeface="+mn-ea"/>
                <a:cs typeface="+mn-cs"/>
              </a:rPr>
              <a:t>after western blot analysis using a known protein standard as mg per g dry cell weight (mg/g DCW) and mg per L (mg/L). </a:t>
            </a:r>
            <a:r>
              <a:rPr lang="is-IS" sz="1200" b="0" kern="1200" baseline="0" dirty="0" smtClean="0">
                <a:solidFill>
                  <a:schemeClr val="tx1"/>
                </a:solidFill>
                <a:effectLst/>
                <a:latin typeface="+mn-lt"/>
                <a:ea typeface="+mn-ea"/>
                <a:cs typeface="+mn-cs"/>
              </a:rPr>
              <a:t>Protein levels were calculated in the absence of inducer (UI), with IPTG induction only (I) and with both IPTG and PPDA induction (IP). A summary of the highest protein levels (max), minimal protein levels and basal levels is represented in the table. The highest protein levels were seen with both IPTG and PPDA induction, while the lowest were seen in the absence of inducer. </a:t>
            </a:r>
            <a:r>
              <a:rPr lang="en-GB" sz="1200" kern="1200" dirty="0" smtClean="0">
                <a:solidFill>
                  <a:schemeClr val="tx1"/>
                </a:solidFill>
                <a:effectLst/>
                <a:latin typeface="+mn-lt"/>
                <a:ea typeface="+mn-ea"/>
                <a:cs typeface="+mn-cs"/>
              </a:rPr>
              <a:t>No basal expression was observed in the BL21(LV2) strains prior</a:t>
            </a:r>
            <a:r>
              <a:rPr lang="en-GB" sz="1200" kern="1200" baseline="0" dirty="0" smtClean="0">
                <a:solidFill>
                  <a:schemeClr val="tx1"/>
                </a:solidFill>
                <a:effectLst/>
                <a:latin typeface="+mn-lt"/>
                <a:ea typeface="+mn-ea"/>
                <a:cs typeface="+mn-cs"/>
              </a:rPr>
              <a:t> to induction</a:t>
            </a:r>
            <a:r>
              <a:rPr lang="en-GB" sz="1200" kern="1200" dirty="0" smtClean="0">
                <a:solidFill>
                  <a:schemeClr val="tx1"/>
                </a:solidFill>
                <a:effectLst/>
                <a:latin typeface="+mn-lt"/>
                <a:ea typeface="+mn-ea"/>
                <a:cs typeface="+mn-cs"/>
              </a:rPr>
              <a:t>, within the western blot detection limit (50pg </a:t>
            </a:r>
            <a:r>
              <a:rPr lang="en-GB" sz="1200" kern="1200" dirty="0" err="1" smtClean="0">
                <a:solidFill>
                  <a:schemeClr val="tx1"/>
                </a:solidFill>
                <a:effectLst/>
                <a:latin typeface="+mn-lt"/>
                <a:ea typeface="+mn-ea"/>
                <a:cs typeface="+mn-cs"/>
              </a:rPr>
              <a:t>scFv</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0.01 mg/L at biomass OD 10)</a:t>
            </a:r>
            <a:r>
              <a:rPr lang="en-GB" sz="1200" kern="1200" dirty="0" smtClean="0">
                <a:solidFill>
                  <a:schemeClr val="tx1"/>
                </a:solidFill>
                <a:effectLst/>
                <a:latin typeface="+mn-lt"/>
                <a:ea typeface="+mn-ea"/>
                <a:cs typeface="+mn-cs"/>
              </a:rPr>
              <a:t>. Induction control max over</a:t>
            </a:r>
            <a:r>
              <a:rPr lang="en-GB" sz="1200" kern="1200" baseline="0" dirty="0" smtClean="0">
                <a:solidFill>
                  <a:schemeClr val="tx1"/>
                </a:solidFill>
                <a:effectLst/>
                <a:latin typeface="+mn-lt"/>
                <a:ea typeface="+mn-ea"/>
                <a:cs typeface="+mn-cs"/>
              </a:rPr>
              <a:t> pre-induction </a:t>
            </a:r>
            <a:r>
              <a:rPr lang="en-GB" sz="1200" kern="1200" dirty="0" smtClean="0">
                <a:solidFill>
                  <a:schemeClr val="tx1"/>
                </a:solidFill>
                <a:effectLst/>
                <a:latin typeface="+mn-lt"/>
                <a:ea typeface="+mn-ea"/>
                <a:cs typeface="+mn-cs"/>
              </a:rPr>
              <a:t>(IP/UI) was calculated relative to the lower western blot detection limit. </a:t>
            </a:r>
            <a:endParaRPr lang="en-US" b="1"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6</a:t>
            </a:fld>
            <a:endParaRPr lang="en-GB"/>
          </a:p>
        </p:txBody>
      </p:sp>
    </p:spTree>
    <p:extLst>
      <p:ext uri="{BB962C8B-B14F-4D97-AF65-F5344CB8AC3E}">
        <p14:creationId xmlns:p14="http://schemas.microsoft.com/office/powerpoint/2010/main" val="25903834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S5.</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Trial</a:t>
            </a:r>
            <a:r>
              <a:rPr lang="en-GB" sz="1200" b="1" kern="1200" baseline="0" dirty="0" smtClean="0">
                <a:solidFill>
                  <a:schemeClr val="tx1"/>
                </a:solidFill>
                <a:effectLst/>
                <a:latin typeface="+mn-lt"/>
                <a:ea typeface="+mn-ea"/>
                <a:cs typeface="+mn-cs"/>
              </a:rPr>
              <a:t> 2 - P</a:t>
            </a:r>
            <a:r>
              <a:rPr lang="en-GB" sz="1200" b="1" kern="1200" dirty="0" smtClean="0">
                <a:solidFill>
                  <a:schemeClr val="tx1"/>
                </a:solidFill>
                <a:effectLst/>
                <a:latin typeface="+mn-lt"/>
                <a:ea typeface="+mn-ea"/>
                <a:cs typeface="+mn-cs"/>
              </a:rPr>
              <a:t>erformance of</a:t>
            </a:r>
            <a:r>
              <a:rPr lang="en-GB" sz="1200" b="1" kern="1200" baseline="0" dirty="0" smtClean="0">
                <a:solidFill>
                  <a:schemeClr val="tx1"/>
                </a:solidFill>
                <a:effectLst/>
                <a:latin typeface="+mn-lt"/>
                <a:ea typeface="+mn-ea"/>
                <a:cs typeface="+mn-cs"/>
              </a:rPr>
              <a:t> </a:t>
            </a:r>
            <a:r>
              <a:rPr lang="en-GB" sz="1200" b="1" kern="1200" baseline="0" dirty="0" err="1" smtClean="0">
                <a:solidFill>
                  <a:schemeClr val="tx1"/>
                </a:solidFill>
                <a:effectLst/>
                <a:latin typeface="+mn-lt"/>
                <a:ea typeface="+mn-ea"/>
                <a:cs typeface="+mn-cs"/>
              </a:rPr>
              <a:t>pDEST</a:t>
            </a:r>
            <a:r>
              <a:rPr lang="en-GB" sz="1200" b="1" kern="1200" baseline="0" dirty="0" smtClean="0">
                <a:solidFill>
                  <a:schemeClr val="tx1"/>
                </a:solidFill>
                <a:effectLst/>
                <a:latin typeface="+mn-lt"/>
                <a:ea typeface="+mn-ea"/>
                <a:cs typeface="+mn-cs"/>
              </a:rPr>
              <a:t> with </a:t>
            </a:r>
            <a:r>
              <a:rPr lang="en-GB" sz="1200" b="1" kern="1200" baseline="0" dirty="0" err="1" smtClean="0">
                <a:solidFill>
                  <a:schemeClr val="tx1"/>
                </a:solidFill>
                <a:effectLst/>
                <a:latin typeface="+mn-lt"/>
                <a:ea typeface="+mn-ea"/>
                <a:cs typeface="+mn-cs"/>
              </a:rPr>
              <a:t>DsbA</a:t>
            </a:r>
            <a:r>
              <a:rPr lang="en-GB" sz="1200" b="1" kern="1200" baseline="0" dirty="0" smtClean="0">
                <a:solidFill>
                  <a:schemeClr val="tx1"/>
                </a:solidFill>
                <a:effectLst/>
                <a:latin typeface="+mn-lt"/>
                <a:ea typeface="+mn-ea"/>
                <a:cs typeface="+mn-cs"/>
              </a:rPr>
              <a:t> E1 for </a:t>
            </a:r>
            <a:r>
              <a:rPr lang="en-GB" sz="1200" b="1" kern="1200" dirty="0" err="1" smtClean="0">
                <a:solidFill>
                  <a:schemeClr val="tx1"/>
                </a:solidFill>
                <a:effectLst/>
                <a:latin typeface="+mn-lt"/>
                <a:ea typeface="+mn-ea"/>
                <a:cs typeface="+mn-cs"/>
              </a:rPr>
              <a:t>scFv</a:t>
            </a:r>
            <a:r>
              <a:rPr lang="en-GB" sz="1200" b="1" kern="1200" dirty="0" smtClean="0">
                <a:solidFill>
                  <a:schemeClr val="tx1"/>
                </a:solidFill>
                <a:effectLst/>
                <a:latin typeface="+mn-lt"/>
                <a:ea typeface="+mn-ea"/>
                <a:cs typeface="+mn-cs"/>
              </a:rPr>
              <a:t>β and scFvT expression and secretion in fed-batch fermentation (trial 2) at 4hrs post-induction. </a:t>
            </a:r>
            <a:r>
              <a:rPr lang="is-IS" sz="1200" b="0" kern="1200" baseline="0" dirty="0" smtClean="0">
                <a:solidFill>
                  <a:schemeClr val="tx1"/>
                </a:solidFill>
                <a:effectLst/>
                <a:latin typeface="+mn-lt"/>
                <a:ea typeface="+mn-ea"/>
                <a:cs typeface="+mn-cs"/>
              </a:rPr>
              <a:t>Protein production was quantified </a:t>
            </a:r>
            <a:r>
              <a:rPr lang="en-GB" sz="1200" b="0" kern="1200" baseline="0" dirty="0" smtClean="0">
                <a:solidFill>
                  <a:schemeClr val="tx1"/>
                </a:solidFill>
                <a:effectLst/>
                <a:latin typeface="+mn-lt"/>
                <a:ea typeface="+mn-ea"/>
                <a:cs typeface="+mn-cs"/>
              </a:rPr>
              <a:t>after western blot analysis using a known protein standard as mg per g dry cell weight (mg/g DCW) and mg per L (mg/L). </a:t>
            </a:r>
            <a:r>
              <a:rPr lang="is-IS" sz="1200" b="0" kern="1200" baseline="0" dirty="0" smtClean="0">
                <a:solidFill>
                  <a:schemeClr val="tx1"/>
                </a:solidFill>
                <a:effectLst/>
                <a:latin typeface="+mn-lt"/>
                <a:ea typeface="+mn-ea"/>
                <a:cs typeface="+mn-cs"/>
              </a:rPr>
              <a:t>Protein levels were calculated in the absence of inducer (UI), with IPTG induction only (I) and with both IPTG and PPDA induction (IP). A summary of the highest protein levels (max), minimal protein levels and basal levels is represented in the table. The highest protein levels were seen with both IPTG and PPDA induction, while the lowest were seen in the absence of inducer. </a:t>
            </a:r>
            <a:r>
              <a:rPr lang="en-GB" sz="1200" kern="1200" dirty="0" smtClean="0">
                <a:solidFill>
                  <a:schemeClr val="tx1"/>
                </a:solidFill>
                <a:effectLst/>
                <a:latin typeface="+mn-lt"/>
                <a:ea typeface="+mn-ea"/>
                <a:cs typeface="+mn-cs"/>
              </a:rPr>
              <a:t>No basal expression was observed in the BL21(LV2) strains prior</a:t>
            </a:r>
            <a:r>
              <a:rPr lang="en-GB" sz="1200" kern="1200" baseline="0" dirty="0" smtClean="0">
                <a:solidFill>
                  <a:schemeClr val="tx1"/>
                </a:solidFill>
                <a:effectLst/>
                <a:latin typeface="+mn-lt"/>
                <a:ea typeface="+mn-ea"/>
                <a:cs typeface="+mn-cs"/>
              </a:rPr>
              <a:t> to induction</a:t>
            </a:r>
            <a:r>
              <a:rPr lang="en-GB" sz="1200" kern="1200" dirty="0" smtClean="0">
                <a:solidFill>
                  <a:schemeClr val="tx1"/>
                </a:solidFill>
                <a:effectLst/>
                <a:latin typeface="+mn-lt"/>
                <a:ea typeface="+mn-ea"/>
                <a:cs typeface="+mn-cs"/>
              </a:rPr>
              <a:t>, within the western blot detection limit (50pg </a:t>
            </a:r>
            <a:r>
              <a:rPr lang="en-GB" sz="1200" kern="1200" dirty="0" err="1" smtClean="0">
                <a:solidFill>
                  <a:schemeClr val="tx1"/>
                </a:solidFill>
                <a:effectLst/>
                <a:latin typeface="+mn-lt"/>
                <a:ea typeface="+mn-ea"/>
                <a:cs typeface="+mn-cs"/>
              </a:rPr>
              <a:t>scFv</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0.01 mg/L at biomass OD 10)</a:t>
            </a:r>
            <a:r>
              <a:rPr lang="en-GB" sz="1200" kern="1200" dirty="0" smtClean="0">
                <a:solidFill>
                  <a:schemeClr val="tx1"/>
                </a:solidFill>
                <a:effectLst/>
                <a:latin typeface="+mn-lt"/>
                <a:ea typeface="+mn-ea"/>
                <a:cs typeface="+mn-cs"/>
              </a:rPr>
              <a:t>. Induction control max over</a:t>
            </a:r>
            <a:r>
              <a:rPr lang="en-GB" sz="1200" kern="1200" baseline="0" dirty="0" smtClean="0">
                <a:solidFill>
                  <a:schemeClr val="tx1"/>
                </a:solidFill>
                <a:effectLst/>
                <a:latin typeface="+mn-lt"/>
                <a:ea typeface="+mn-ea"/>
                <a:cs typeface="+mn-cs"/>
              </a:rPr>
              <a:t> pre-induction </a:t>
            </a:r>
            <a:r>
              <a:rPr lang="en-GB" sz="1200" kern="1200" dirty="0" smtClean="0">
                <a:solidFill>
                  <a:schemeClr val="tx1"/>
                </a:solidFill>
                <a:effectLst/>
                <a:latin typeface="+mn-lt"/>
                <a:ea typeface="+mn-ea"/>
                <a:cs typeface="+mn-cs"/>
              </a:rPr>
              <a:t>(IP/UI) was calculated relative to the lower western blot detection limit. </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7</a:t>
            </a:fld>
            <a:endParaRPr lang="en-GB"/>
          </a:p>
        </p:txBody>
      </p:sp>
    </p:spTree>
    <p:extLst>
      <p:ext uri="{BB962C8B-B14F-4D97-AF65-F5344CB8AC3E}">
        <p14:creationId xmlns:p14="http://schemas.microsoft.com/office/powerpoint/2010/main" val="3733255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Table S6.</a:t>
            </a:r>
            <a:r>
              <a:rPr lang="en-GB" sz="1200" kern="120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Trial</a:t>
            </a:r>
            <a:r>
              <a:rPr lang="en-GB" sz="1200" b="1" kern="1200" baseline="0" dirty="0" smtClean="0">
                <a:solidFill>
                  <a:schemeClr val="tx1"/>
                </a:solidFill>
                <a:effectLst/>
                <a:latin typeface="+mn-lt"/>
                <a:ea typeface="+mn-ea"/>
                <a:cs typeface="+mn-cs"/>
              </a:rPr>
              <a:t> 2 - P</a:t>
            </a:r>
            <a:r>
              <a:rPr lang="en-GB" sz="1200" b="1" kern="1200" dirty="0" smtClean="0">
                <a:solidFill>
                  <a:schemeClr val="tx1"/>
                </a:solidFill>
                <a:effectLst/>
                <a:latin typeface="+mn-lt"/>
                <a:ea typeface="+mn-ea"/>
                <a:cs typeface="+mn-cs"/>
              </a:rPr>
              <a:t>erformance of</a:t>
            </a:r>
            <a:r>
              <a:rPr lang="en-GB" sz="1200" b="1" kern="1200" baseline="0" dirty="0" smtClean="0">
                <a:solidFill>
                  <a:schemeClr val="tx1"/>
                </a:solidFill>
                <a:effectLst/>
                <a:latin typeface="+mn-lt"/>
                <a:ea typeface="+mn-ea"/>
                <a:cs typeface="+mn-cs"/>
              </a:rPr>
              <a:t> </a:t>
            </a:r>
            <a:r>
              <a:rPr lang="en-GB" sz="1200" b="1" kern="1200" baseline="0" dirty="0" err="1" smtClean="0">
                <a:solidFill>
                  <a:schemeClr val="tx1"/>
                </a:solidFill>
                <a:effectLst/>
                <a:latin typeface="+mn-lt"/>
                <a:ea typeface="+mn-ea"/>
                <a:cs typeface="+mn-cs"/>
              </a:rPr>
              <a:t>pDEST</a:t>
            </a:r>
            <a:r>
              <a:rPr lang="en-GB" sz="1200" b="1" kern="1200" baseline="0" dirty="0" smtClean="0">
                <a:solidFill>
                  <a:schemeClr val="tx1"/>
                </a:solidFill>
                <a:effectLst/>
                <a:latin typeface="+mn-lt"/>
                <a:ea typeface="+mn-ea"/>
                <a:cs typeface="+mn-cs"/>
              </a:rPr>
              <a:t> with </a:t>
            </a:r>
            <a:r>
              <a:rPr lang="en-GB" sz="1200" b="1" kern="1200" baseline="0" dirty="0" err="1" smtClean="0">
                <a:solidFill>
                  <a:schemeClr val="tx1"/>
                </a:solidFill>
                <a:effectLst/>
                <a:latin typeface="+mn-lt"/>
                <a:ea typeface="+mn-ea"/>
                <a:cs typeface="+mn-cs"/>
              </a:rPr>
              <a:t>DsbA</a:t>
            </a:r>
            <a:r>
              <a:rPr lang="en-GB" sz="1200" b="1" kern="1200" baseline="0" dirty="0" smtClean="0">
                <a:solidFill>
                  <a:schemeClr val="tx1"/>
                </a:solidFill>
                <a:effectLst/>
                <a:latin typeface="+mn-lt"/>
                <a:ea typeface="+mn-ea"/>
                <a:cs typeface="+mn-cs"/>
              </a:rPr>
              <a:t> E1 for </a:t>
            </a:r>
            <a:r>
              <a:rPr lang="en-GB" sz="1200" b="1" kern="1200" dirty="0" err="1" smtClean="0">
                <a:solidFill>
                  <a:schemeClr val="tx1"/>
                </a:solidFill>
                <a:effectLst/>
                <a:latin typeface="+mn-lt"/>
                <a:ea typeface="+mn-ea"/>
                <a:cs typeface="+mn-cs"/>
              </a:rPr>
              <a:t>scFv</a:t>
            </a:r>
            <a:r>
              <a:rPr lang="en-GB" sz="1200" b="1" kern="1200" dirty="0" smtClean="0">
                <a:solidFill>
                  <a:schemeClr val="tx1"/>
                </a:solidFill>
                <a:effectLst/>
                <a:latin typeface="+mn-lt"/>
                <a:ea typeface="+mn-ea"/>
                <a:cs typeface="+mn-cs"/>
              </a:rPr>
              <a:t>β and scFvT expression and secretion in fed-batch fermentation (trial 2)</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at 6hrs post-induction. </a:t>
            </a:r>
            <a:r>
              <a:rPr lang="is-IS" sz="1200" b="0" kern="1200" baseline="0" dirty="0" smtClean="0">
                <a:solidFill>
                  <a:schemeClr val="tx1"/>
                </a:solidFill>
                <a:effectLst/>
                <a:latin typeface="+mn-lt"/>
                <a:ea typeface="+mn-ea"/>
                <a:cs typeface="+mn-cs"/>
              </a:rPr>
              <a:t>Protein production was quantified </a:t>
            </a:r>
            <a:r>
              <a:rPr lang="en-GB" sz="1200" b="0" kern="1200" baseline="0" dirty="0" smtClean="0">
                <a:solidFill>
                  <a:schemeClr val="tx1"/>
                </a:solidFill>
                <a:effectLst/>
                <a:latin typeface="+mn-lt"/>
                <a:ea typeface="+mn-ea"/>
                <a:cs typeface="+mn-cs"/>
              </a:rPr>
              <a:t>after western blot analysis using a known protein standard as mg per g dry cell weight (mg/g DCW) and mg per L (mg/L). </a:t>
            </a:r>
            <a:r>
              <a:rPr lang="is-IS" sz="1200" b="0" kern="1200" baseline="0" dirty="0" smtClean="0">
                <a:solidFill>
                  <a:schemeClr val="tx1"/>
                </a:solidFill>
                <a:effectLst/>
                <a:latin typeface="+mn-lt"/>
                <a:ea typeface="+mn-ea"/>
                <a:cs typeface="+mn-cs"/>
              </a:rPr>
              <a:t>Protein levels were calculated in the absence of inducer (UI), with IPTG induction only (I) and with both IPTG and PPDA induction (IP). A summary of the highest protein levels (max), minimal protein levels and basal levels is represented in the table. The highest protein levels were seen with both IPTG and PPDA induction, while the lowest were seen in the absence of inducer. </a:t>
            </a:r>
            <a:r>
              <a:rPr lang="en-GB" sz="1200" kern="1200" dirty="0" smtClean="0">
                <a:solidFill>
                  <a:schemeClr val="tx1"/>
                </a:solidFill>
                <a:effectLst/>
                <a:latin typeface="+mn-lt"/>
                <a:ea typeface="+mn-ea"/>
                <a:cs typeface="+mn-cs"/>
              </a:rPr>
              <a:t>No basal expression was observed in the BL21(LV2) strains prior</a:t>
            </a:r>
            <a:r>
              <a:rPr lang="en-GB" sz="1200" kern="1200" baseline="0" dirty="0" smtClean="0">
                <a:solidFill>
                  <a:schemeClr val="tx1"/>
                </a:solidFill>
                <a:effectLst/>
                <a:latin typeface="+mn-lt"/>
                <a:ea typeface="+mn-ea"/>
                <a:cs typeface="+mn-cs"/>
              </a:rPr>
              <a:t> to induction</a:t>
            </a:r>
            <a:r>
              <a:rPr lang="en-GB" sz="1200" kern="1200" dirty="0" smtClean="0">
                <a:solidFill>
                  <a:schemeClr val="tx1"/>
                </a:solidFill>
                <a:effectLst/>
                <a:latin typeface="+mn-lt"/>
                <a:ea typeface="+mn-ea"/>
                <a:cs typeface="+mn-cs"/>
              </a:rPr>
              <a:t>, within the western blot detection limit (50pg </a:t>
            </a:r>
            <a:r>
              <a:rPr lang="en-GB" sz="1200" kern="1200" dirty="0" err="1" smtClean="0">
                <a:solidFill>
                  <a:schemeClr val="tx1"/>
                </a:solidFill>
                <a:effectLst/>
                <a:latin typeface="+mn-lt"/>
                <a:ea typeface="+mn-ea"/>
                <a:cs typeface="+mn-cs"/>
              </a:rPr>
              <a:t>scFv</a:t>
            </a:r>
            <a:r>
              <a:rPr lang="en-GB" sz="1200" kern="1200" dirty="0" smtClean="0">
                <a:solidFill>
                  <a:schemeClr val="tx1"/>
                </a:solidFill>
                <a:effectLst/>
                <a:latin typeface="+mn-lt"/>
                <a:ea typeface="+mn-ea"/>
                <a:cs typeface="+mn-cs"/>
              </a:rPr>
              <a:t>,</a:t>
            </a:r>
            <a:r>
              <a:rPr lang="en-GB" sz="1200" kern="1200" baseline="0" dirty="0" smtClean="0">
                <a:solidFill>
                  <a:schemeClr val="tx1"/>
                </a:solidFill>
                <a:effectLst/>
                <a:latin typeface="+mn-lt"/>
                <a:ea typeface="+mn-ea"/>
                <a:cs typeface="+mn-cs"/>
              </a:rPr>
              <a:t> 0.01 mg/L at biomass OD 10)</a:t>
            </a:r>
            <a:r>
              <a:rPr lang="en-GB" sz="1200" kern="1200" dirty="0" smtClean="0">
                <a:solidFill>
                  <a:schemeClr val="tx1"/>
                </a:solidFill>
                <a:effectLst/>
                <a:latin typeface="+mn-lt"/>
                <a:ea typeface="+mn-ea"/>
                <a:cs typeface="+mn-cs"/>
              </a:rPr>
              <a:t>. Induction control max over</a:t>
            </a:r>
            <a:r>
              <a:rPr lang="en-GB" sz="1200" kern="1200" baseline="0" dirty="0" smtClean="0">
                <a:solidFill>
                  <a:schemeClr val="tx1"/>
                </a:solidFill>
                <a:effectLst/>
                <a:latin typeface="+mn-lt"/>
                <a:ea typeface="+mn-ea"/>
                <a:cs typeface="+mn-cs"/>
              </a:rPr>
              <a:t> pre-induction </a:t>
            </a:r>
            <a:r>
              <a:rPr lang="en-GB" sz="1200" kern="1200" dirty="0" smtClean="0">
                <a:solidFill>
                  <a:schemeClr val="tx1"/>
                </a:solidFill>
                <a:effectLst/>
                <a:latin typeface="+mn-lt"/>
                <a:ea typeface="+mn-ea"/>
                <a:cs typeface="+mn-cs"/>
              </a:rPr>
              <a:t>(IP/UI) was calculated relative to the lower western blot detection limit. </a:t>
            </a:r>
            <a:endParaRPr lang="en-US"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8</a:t>
            </a:fld>
            <a:endParaRPr lang="en-GB"/>
          </a:p>
        </p:txBody>
      </p:sp>
    </p:spTree>
    <p:extLst>
      <p:ext uri="{BB962C8B-B14F-4D97-AF65-F5344CB8AC3E}">
        <p14:creationId xmlns:p14="http://schemas.microsoft.com/office/powerpoint/2010/main" val="37332555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S1. Schematic representation of the BL21 (LV2) strain</a:t>
            </a:r>
            <a:endParaRPr lang="en-US" dirty="0"/>
          </a:p>
        </p:txBody>
      </p:sp>
      <p:sp>
        <p:nvSpPr>
          <p:cNvPr id="4" name="Slide Number Placeholder 3"/>
          <p:cNvSpPr>
            <a:spLocks noGrp="1"/>
          </p:cNvSpPr>
          <p:nvPr>
            <p:ph type="sldNum" sz="quarter" idx="10"/>
          </p:nvPr>
        </p:nvSpPr>
        <p:spPr/>
        <p:txBody>
          <a:bodyPr/>
          <a:lstStyle/>
          <a:p>
            <a:fld id="{DEF5872D-D249-452C-908B-91D48188A8D1}" type="slidenum">
              <a:rPr lang="en-GB" smtClean="0"/>
              <a:pPr/>
              <a:t>9</a:t>
            </a:fld>
            <a:endParaRPr lang="en-GB"/>
          </a:p>
        </p:txBody>
      </p:sp>
    </p:spTree>
    <p:extLst>
      <p:ext uri="{BB962C8B-B14F-4D97-AF65-F5344CB8AC3E}">
        <p14:creationId xmlns:p14="http://schemas.microsoft.com/office/powerpoint/2010/main" val="1347466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kern="1200" dirty="0" smtClean="0">
                <a:solidFill>
                  <a:schemeClr val="tx1"/>
                </a:solidFill>
                <a:effectLst/>
                <a:latin typeface="+mn-lt"/>
                <a:ea typeface="+mn-ea"/>
                <a:cs typeface="+mn-cs"/>
              </a:rPr>
              <a:t>Figure</a:t>
            </a:r>
            <a:r>
              <a:rPr lang="en-GB" sz="1200" b="1" kern="1200" baseline="0" dirty="0" smtClean="0">
                <a:solidFill>
                  <a:schemeClr val="tx1"/>
                </a:solidFill>
                <a:effectLst/>
                <a:latin typeface="+mn-lt"/>
                <a:ea typeface="+mn-ea"/>
                <a:cs typeface="+mn-cs"/>
              </a:rPr>
              <a:t> </a:t>
            </a:r>
            <a:r>
              <a:rPr lang="en-GB" sz="1200" b="1" kern="1200" dirty="0" smtClean="0">
                <a:solidFill>
                  <a:schemeClr val="tx1"/>
                </a:solidFill>
                <a:effectLst/>
                <a:latin typeface="+mn-lt"/>
                <a:ea typeface="+mn-ea"/>
                <a:cs typeface="+mn-cs"/>
              </a:rPr>
              <a:t>S2</a:t>
            </a:r>
            <a:r>
              <a:rPr lang="is-IS" sz="1200" b="1"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Expression analysis with different strains</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for relative for relative fluorescent units (RFU) normalized to cell density (OD600) under different inducer concentrations at 30° C, 14 h post induction.</a:t>
            </a:r>
            <a:endParaRPr lang="en-GB" sz="1200" b="1" kern="1200" dirty="0" smtClean="0">
              <a:solidFill>
                <a:srgbClr val="FF0000"/>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DEF5872D-D249-452C-908B-91D48188A8D1}" type="slidenum">
              <a:rPr lang="en-GB" smtClean="0"/>
              <a:t>10</a:t>
            </a:fld>
            <a:endParaRPr lang="en-GB"/>
          </a:p>
        </p:txBody>
      </p:sp>
    </p:spTree>
    <p:extLst>
      <p:ext uri="{BB962C8B-B14F-4D97-AF65-F5344CB8AC3E}">
        <p14:creationId xmlns:p14="http://schemas.microsoft.com/office/powerpoint/2010/main" val="2017174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4350115-3287-0C41-B83E-FA4CF03DB58C}" type="datetime1">
              <a:rPr lang="en-GB" smtClean="0"/>
              <a:pPr/>
              <a:t>17/12/18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2666092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C91DCA22-8357-E549-977F-6D3DF67CCDCB}" type="datetime1">
              <a:rPr lang="en-GB" smtClean="0"/>
              <a:pPr/>
              <a:t>17/12/18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11529505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F74B165-58F1-874D-8C8F-73D80E3B7524}" type="datetime1">
              <a:rPr lang="en-GB" smtClean="0"/>
              <a:pPr/>
              <a:t>17/12/18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834359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149EF67-6EC9-684B-9F16-EB3480722718}" type="datetime1">
              <a:rPr lang="en-GB" smtClean="0"/>
              <a:pPr/>
              <a:t>17/12/18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199293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53EFA2-6C25-5C4D-9B6E-415D4438EF85}" type="datetime1">
              <a:rPr lang="en-GB" smtClean="0"/>
              <a:pPr/>
              <a:t>17/12/18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4866480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6A5F7758-DEC4-7949-B4FB-9D81B52C1F24}" type="datetime1">
              <a:rPr lang="en-GB" smtClean="0"/>
              <a:pPr/>
              <a:t>17/12/18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3515683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6C24828-98C3-4647-BC13-0C0BF7284C91}" type="datetime1">
              <a:rPr lang="en-GB" smtClean="0"/>
              <a:pPr/>
              <a:t>17/12/18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1723302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2C933811-4C6F-0A42-B68F-FFE56E896C9B}" type="datetime1">
              <a:rPr lang="en-GB" smtClean="0"/>
              <a:pPr/>
              <a:t>17/12/18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3255146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8E60101-79CB-6243-9EA6-A62B7E19E801}" type="datetime1">
              <a:rPr lang="en-GB" smtClean="0"/>
              <a:pPr/>
              <a:t>17/12/18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2884227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E2093-22D8-E647-816A-489C4AE39CA8}" type="datetime1">
              <a:rPr lang="en-GB" smtClean="0"/>
              <a:pPr/>
              <a:t>17/12/18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31502157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0A58515-F750-2D4A-B8B4-C3D5A628F6D1}" type="datetime1">
              <a:rPr lang="en-GB" smtClean="0"/>
              <a:pPr/>
              <a:t>17/12/18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7879995-EEA8-476F-B57C-8B3ECF7A4749}" type="slidenum">
              <a:rPr lang="en-GB" smtClean="0"/>
              <a:pPr/>
              <a:t>‹#›</a:t>
            </a:fld>
            <a:endParaRPr lang="en-GB"/>
          </a:p>
        </p:txBody>
      </p:sp>
    </p:spTree>
    <p:extLst>
      <p:ext uri="{BB962C8B-B14F-4D97-AF65-F5344CB8AC3E}">
        <p14:creationId xmlns:p14="http://schemas.microsoft.com/office/powerpoint/2010/main" val="378122959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420531A-7683-FE41-B83C-1B7C98983469}" type="datetime1">
              <a:rPr lang="en-GB" smtClean="0"/>
              <a:pPr/>
              <a:t>17/12/18</a:t>
            </a:fld>
            <a:endParaRPr lang="en-GB"/>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7879995-EEA8-476F-B57C-8B3ECF7A4749}" type="slidenum">
              <a:rPr lang="en-GB" smtClean="0"/>
              <a:pPr/>
              <a:t>‹#›</a:t>
            </a:fld>
            <a:endParaRPr lang="en-GB"/>
          </a:p>
        </p:txBody>
      </p:sp>
    </p:spTree>
    <p:extLst>
      <p:ext uri="{BB962C8B-B14F-4D97-AF65-F5344CB8AC3E}">
        <p14:creationId xmlns:p14="http://schemas.microsoft.com/office/powerpoint/2010/main" val="17878007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neil.dixon@manchester.ac.uk" TargetMode="Externa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chart" Target="../charts/chart2.xml"/><Relationship Id="rId5" Type="http://schemas.openxmlformats.org/officeDocument/2006/relationships/chart" Target="../charts/chart3.xml"/><Relationship Id="rId6" Type="http://schemas.openxmlformats.org/officeDocument/2006/relationships/chart" Target="../charts/chart4.xml"/><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4" Type="http://schemas.openxmlformats.org/officeDocument/2006/relationships/chart" Target="../charts/chart6.xml"/><Relationship Id="rId5" Type="http://schemas.openxmlformats.org/officeDocument/2006/relationships/chart" Target="../charts/chart7.xml"/><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8" Type="http://schemas.openxmlformats.org/officeDocument/2006/relationships/image" Target="../media/image9.png"/><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6.xml.rels><?xml version="1.0" encoding="UTF-8" standalone="yes"?>
<Relationships xmlns="http://schemas.openxmlformats.org/package/2006/relationships"><Relationship Id="rId3" Type="http://schemas.openxmlformats.org/officeDocument/2006/relationships/chart" Target="../charts/chart8.xml"/><Relationship Id="rId4" Type="http://schemas.openxmlformats.org/officeDocument/2006/relationships/chart" Target="../charts/chart9.xml"/><Relationship Id="rId1" Type="http://schemas.openxmlformats.org/officeDocument/2006/relationships/slideLayout" Target="../slideLayouts/slideLayout7.xml"/><Relationship Id="rId2"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8.png"/><Relationship Id="rId1" Type="http://schemas.openxmlformats.org/officeDocument/2006/relationships/slideLayout" Target="../slideLayouts/slideLayout7.xml"/><Relationship Id="rId2"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1" Type="http://schemas.openxmlformats.org/officeDocument/2006/relationships/slideLayout" Target="../slideLayouts/slideLayout7.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chart" Target="../charts/chart10.xml"/><Relationship Id="rId4" Type="http://schemas.openxmlformats.org/officeDocument/2006/relationships/chart" Target="../charts/chart11.xml"/><Relationship Id="rId1" Type="http://schemas.openxmlformats.org/officeDocument/2006/relationships/slideLayout" Target="../slideLayouts/slideLayout7.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5" Type="http://schemas.openxmlformats.org/officeDocument/2006/relationships/image" Target="../media/image24.png"/><Relationship Id="rId1" Type="http://schemas.openxmlformats.org/officeDocument/2006/relationships/slideLayout" Target="../slideLayouts/slideLayout7.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chart" Target="../charts/chart12.xml"/><Relationship Id="rId4" Type="http://schemas.openxmlformats.org/officeDocument/2006/relationships/chart" Target="../charts/chart13.xml"/><Relationship Id="rId5" Type="http://schemas.openxmlformats.org/officeDocument/2006/relationships/chart" Target="../charts/chart14.xml"/><Relationship Id="rId6" Type="http://schemas.openxmlformats.org/officeDocument/2006/relationships/chart" Target="../charts/chart15.xml"/><Relationship Id="rId1" Type="http://schemas.openxmlformats.org/officeDocument/2006/relationships/slideLayout" Target="../slideLayouts/slideLayout7.xml"/><Relationship Id="rId2" Type="http://schemas.openxmlformats.org/officeDocument/2006/relationships/notesSlide" Target="../notesSlides/notesSlide2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39552" y="404664"/>
            <a:ext cx="7920880" cy="923330"/>
          </a:xfrm>
          <a:prstGeom prst="rect">
            <a:avLst/>
          </a:prstGeom>
          <a:noFill/>
        </p:spPr>
        <p:txBody>
          <a:bodyPr wrap="square" rtlCol="0">
            <a:spAutoFit/>
          </a:bodyPr>
          <a:lstStyle/>
          <a:p>
            <a:pPr algn="ctr"/>
            <a:r>
              <a:rPr lang="en-GB" b="1" dirty="0"/>
              <a:t>Tuning recombinant protein expression to match secretion capacity</a:t>
            </a:r>
            <a:endParaRPr lang="en-GB" dirty="0"/>
          </a:p>
          <a:p>
            <a:endParaRPr lang="en-GB" dirty="0" smtClean="0"/>
          </a:p>
          <a:p>
            <a:pPr algn="ctr"/>
            <a:r>
              <a:rPr lang="en-GB" b="1" dirty="0" smtClean="0"/>
              <a:t>Additional file 1 </a:t>
            </a:r>
            <a:endParaRPr lang="en-GB" b="1" dirty="0"/>
          </a:p>
        </p:txBody>
      </p:sp>
      <p:sp>
        <p:nvSpPr>
          <p:cNvPr id="5" name="Slide Number Placeholder 4"/>
          <p:cNvSpPr>
            <a:spLocks noGrp="1"/>
          </p:cNvSpPr>
          <p:nvPr>
            <p:ph type="sldNum" sz="quarter" idx="12"/>
          </p:nvPr>
        </p:nvSpPr>
        <p:spPr/>
        <p:txBody>
          <a:bodyPr/>
          <a:lstStyle/>
          <a:p>
            <a:fld id="{F7879995-EEA8-476F-B57C-8B3ECF7A4749}" type="slidenum">
              <a:rPr lang="en-GB" smtClean="0"/>
              <a:pPr/>
              <a:t>1</a:t>
            </a:fld>
            <a:endParaRPr lang="en-GB"/>
          </a:p>
        </p:txBody>
      </p:sp>
      <p:sp>
        <p:nvSpPr>
          <p:cNvPr id="7" name="TextBox 6"/>
          <p:cNvSpPr txBox="1"/>
          <p:nvPr/>
        </p:nvSpPr>
        <p:spPr>
          <a:xfrm>
            <a:off x="971600" y="1484784"/>
            <a:ext cx="7344816" cy="3077765"/>
          </a:xfrm>
          <a:prstGeom prst="rect">
            <a:avLst/>
          </a:prstGeom>
          <a:noFill/>
        </p:spPr>
        <p:txBody>
          <a:bodyPr wrap="square" rtlCol="0">
            <a:spAutoFit/>
          </a:bodyPr>
          <a:lstStyle/>
          <a:p>
            <a:pPr algn="ctr"/>
            <a:r>
              <a:rPr lang="en-GB" sz="1600" dirty="0" err="1"/>
              <a:t>Luminita</a:t>
            </a:r>
            <a:r>
              <a:rPr lang="en-GB" sz="1600" dirty="0"/>
              <a:t> Gabriela Horga</a:t>
            </a:r>
            <a:r>
              <a:rPr lang="en-GB" sz="1600" baseline="30000" dirty="0"/>
              <a:t>1*</a:t>
            </a:r>
            <a:r>
              <a:rPr lang="en-GB" sz="1600" dirty="0"/>
              <a:t>, Samantha Halliwell</a:t>
            </a:r>
            <a:r>
              <a:rPr lang="en-GB" sz="1600" baseline="30000" dirty="0"/>
              <a:t>1*</a:t>
            </a:r>
            <a:r>
              <a:rPr lang="en-GB" sz="1600" dirty="0"/>
              <a:t>, Tania </a:t>
            </a:r>
            <a:r>
              <a:rPr lang="en-GB" sz="1600" dirty="0" err="1"/>
              <a:t>Selas</a:t>
            </a:r>
            <a:r>
              <a:rPr lang="en-GB" sz="1600" dirty="0"/>
              <a:t> Castiñeiras</a:t>
            </a:r>
            <a:r>
              <a:rPr lang="en-GB" sz="1600" baseline="30000" dirty="0"/>
              <a:t>2</a:t>
            </a:r>
            <a:r>
              <a:rPr lang="en-GB" sz="1600" dirty="0"/>
              <a:t>, Chris Wyre</a:t>
            </a:r>
            <a:r>
              <a:rPr lang="en-GB" sz="1600" baseline="30000" dirty="0"/>
              <a:t>2</a:t>
            </a:r>
            <a:r>
              <a:rPr lang="en-GB" sz="1600" dirty="0"/>
              <a:t>, Cristina F.R.O. Matos</a:t>
            </a:r>
            <a:r>
              <a:rPr lang="en-GB" sz="1600" baseline="30000" dirty="0"/>
              <a:t>2</a:t>
            </a:r>
            <a:r>
              <a:rPr lang="en-GB" sz="1600" dirty="0"/>
              <a:t>, Daniela S. Yovcheva</a:t>
            </a:r>
            <a:r>
              <a:rPr lang="en-GB" sz="1600" baseline="30000" dirty="0"/>
              <a:t>2</a:t>
            </a:r>
            <a:r>
              <a:rPr lang="en-GB" sz="1600" dirty="0"/>
              <a:t>, Ross Kent</a:t>
            </a:r>
            <a:r>
              <a:rPr lang="en-GB" sz="1600" baseline="30000" dirty="0"/>
              <a:t>1</a:t>
            </a:r>
            <a:r>
              <a:rPr lang="en-GB" sz="1600" dirty="0"/>
              <a:t>, Rosa Morra</a:t>
            </a:r>
            <a:r>
              <a:rPr lang="en-GB" sz="1600" baseline="30000" dirty="0"/>
              <a:t>1</a:t>
            </a:r>
            <a:r>
              <a:rPr lang="en-GB" sz="1600" dirty="0"/>
              <a:t>, Steven G. Williams</a:t>
            </a:r>
            <a:r>
              <a:rPr lang="en-GB" sz="1600" baseline="30000" dirty="0"/>
              <a:t>2</a:t>
            </a:r>
            <a:r>
              <a:rPr lang="en-GB" sz="1600" dirty="0"/>
              <a:t>, Daniel C. Smith</a:t>
            </a:r>
            <a:r>
              <a:rPr lang="en-GB" sz="1600" baseline="30000" dirty="0"/>
              <a:t>2</a:t>
            </a:r>
            <a:r>
              <a:rPr lang="en-GB" sz="1600" dirty="0"/>
              <a:t>, Neil </a:t>
            </a:r>
            <a:r>
              <a:rPr lang="en-GB" sz="1600" dirty="0" smtClean="0"/>
              <a:t>Dixon</a:t>
            </a:r>
            <a:r>
              <a:rPr lang="en-GB" sz="1600" baseline="30000" dirty="0" smtClean="0"/>
              <a:t>1</a:t>
            </a:r>
          </a:p>
          <a:p>
            <a:pPr algn="ctr"/>
            <a:endParaRPr lang="en-GB" sz="1600" dirty="0"/>
          </a:p>
          <a:p>
            <a:pPr algn="ctr"/>
            <a:r>
              <a:rPr lang="en-GB" sz="1600" baseline="30000" dirty="0"/>
              <a:t>1</a:t>
            </a:r>
            <a:r>
              <a:rPr lang="en-GB" sz="1600" dirty="0"/>
              <a:t>Manchester Institute of Biotechnology, School of Chemistry, University of Manchester, Manchester, UK M1 7DN. </a:t>
            </a:r>
            <a:r>
              <a:rPr lang="en-GB" sz="1600" baseline="30000" dirty="0"/>
              <a:t>2</a:t>
            </a:r>
            <a:r>
              <a:rPr lang="en-GB" sz="1600" dirty="0"/>
              <a:t>Cobra Biologics Ltd, </a:t>
            </a:r>
            <a:r>
              <a:rPr lang="en-GB" sz="1600" dirty="0" err="1"/>
              <a:t>Keele</a:t>
            </a:r>
            <a:r>
              <a:rPr lang="en-GB" sz="1600" dirty="0"/>
              <a:t>, UK, ST5 </a:t>
            </a:r>
            <a:r>
              <a:rPr lang="en-GB" sz="1600" dirty="0" smtClean="0"/>
              <a:t>5SP</a:t>
            </a:r>
          </a:p>
          <a:p>
            <a:endParaRPr lang="en-GB" sz="1600" dirty="0"/>
          </a:p>
          <a:p>
            <a:r>
              <a:rPr lang="en-GB" sz="1600" dirty="0" smtClean="0"/>
              <a:t>*These </a:t>
            </a:r>
            <a:r>
              <a:rPr lang="en-GB" sz="1600" dirty="0"/>
              <a:t>authors contributed </a:t>
            </a:r>
            <a:r>
              <a:rPr lang="en-GB" sz="1600" dirty="0" smtClean="0"/>
              <a:t>equally</a:t>
            </a:r>
          </a:p>
          <a:p>
            <a:pPr marL="285750" indent="-285750">
              <a:buFontTx/>
              <a:buChar char="•"/>
            </a:pPr>
            <a:endParaRPr lang="en-GB" sz="1600" dirty="0"/>
          </a:p>
          <a:p>
            <a:r>
              <a:rPr lang="en-GB" sz="1600" dirty="0"/>
              <a:t>Corresponding author:</a:t>
            </a:r>
          </a:p>
          <a:p>
            <a:r>
              <a:rPr lang="en-GB" sz="1600" u="sng" dirty="0">
                <a:hlinkClick r:id="rId3"/>
              </a:rPr>
              <a:t>neil.dixon@manchester.ac.uk</a:t>
            </a:r>
            <a:endParaRPr lang="en-GB" sz="1600" dirty="0"/>
          </a:p>
          <a:p>
            <a:endParaRPr lang="en-US" dirty="0"/>
          </a:p>
        </p:txBody>
      </p:sp>
    </p:spTree>
    <p:extLst>
      <p:ext uri="{BB962C8B-B14F-4D97-AF65-F5344CB8AC3E}">
        <p14:creationId xmlns:p14="http://schemas.microsoft.com/office/powerpoint/2010/main" val="2905362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Chart 11"/>
          <p:cNvGraphicFramePr>
            <a:graphicFrameLocks/>
          </p:cNvGraphicFramePr>
          <p:nvPr>
            <p:extLst>
              <p:ext uri="{D42A27DB-BD31-4B8C-83A1-F6EECF244321}">
                <p14:modId xmlns:p14="http://schemas.microsoft.com/office/powerpoint/2010/main" val="155649998"/>
              </p:ext>
            </p:extLst>
          </p:nvPr>
        </p:nvGraphicFramePr>
        <p:xfrm>
          <a:off x="4427984" y="3284985"/>
          <a:ext cx="5256584" cy="3135065"/>
        </p:xfrm>
        <a:graphic>
          <a:graphicData uri="http://schemas.openxmlformats.org/drawingml/2006/chart">
            <c:chart xmlns:c="http://schemas.openxmlformats.org/drawingml/2006/chart" xmlns:r="http://schemas.openxmlformats.org/officeDocument/2006/relationships" r:id="rId3"/>
          </a:graphicData>
        </a:graphic>
      </p:graphicFrame>
      <p:sp>
        <p:nvSpPr>
          <p:cNvPr id="16" name="Rectangle 15"/>
          <p:cNvSpPr/>
          <p:nvPr/>
        </p:nvSpPr>
        <p:spPr>
          <a:xfrm>
            <a:off x="10634" y="0"/>
            <a:ext cx="2524665" cy="369332"/>
          </a:xfrm>
          <a:prstGeom prst="rect">
            <a:avLst/>
          </a:prstGeom>
        </p:spPr>
        <p:txBody>
          <a:bodyPr wrap="none">
            <a:spAutoFit/>
          </a:bodyPr>
          <a:lstStyle/>
          <a:p>
            <a:r>
              <a:rPr lang="en-GB" dirty="0"/>
              <a:t>Supplementary Figure </a:t>
            </a:r>
            <a:r>
              <a:rPr lang="en-GB" dirty="0" smtClean="0"/>
              <a:t>S2</a:t>
            </a:r>
            <a:endParaRPr lang="en-GB" dirty="0"/>
          </a:p>
        </p:txBody>
      </p:sp>
      <p:graphicFrame>
        <p:nvGraphicFramePr>
          <p:cNvPr id="8" name="Chart 7"/>
          <p:cNvGraphicFramePr>
            <a:graphicFrameLocks/>
          </p:cNvGraphicFramePr>
          <p:nvPr>
            <p:extLst>
              <p:ext uri="{D42A27DB-BD31-4B8C-83A1-F6EECF244321}">
                <p14:modId xmlns:p14="http://schemas.microsoft.com/office/powerpoint/2010/main" val="4169027977"/>
              </p:ext>
            </p:extLst>
          </p:nvPr>
        </p:nvGraphicFramePr>
        <p:xfrm>
          <a:off x="36159" y="369333"/>
          <a:ext cx="5039897" cy="305966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9" name="Chart 8"/>
          <p:cNvGraphicFramePr>
            <a:graphicFrameLocks/>
          </p:cNvGraphicFramePr>
          <p:nvPr>
            <p:extLst>
              <p:ext uri="{D42A27DB-BD31-4B8C-83A1-F6EECF244321}">
                <p14:modId xmlns:p14="http://schemas.microsoft.com/office/powerpoint/2010/main" val="1071320285"/>
              </p:ext>
            </p:extLst>
          </p:nvPr>
        </p:nvGraphicFramePr>
        <p:xfrm>
          <a:off x="191225" y="3356993"/>
          <a:ext cx="5112568" cy="316835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0" name="Chart 9"/>
          <p:cNvGraphicFramePr>
            <a:graphicFrameLocks/>
          </p:cNvGraphicFramePr>
          <p:nvPr>
            <p:extLst>
              <p:ext uri="{D42A27DB-BD31-4B8C-83A1-F6EECF244321}">
                <p14:modId xmlns:p14="http://schemas.microsoft.com/office/powerpoint/2010/main" val="351410712"/>
              </p:ext>
            </p:extLst>
          </p:nvPr>
        </p:nvGraphicFramePr>
        <p:xfrm>
          <a:off x="4427985" y="228981"/>
          <a:ext cx="5228516" cy="3226532"/>
        </p:xfrm>
        <a:graphic>
          <a:graphicData uri="http://schemas.openxmlformats.org/drawingml/2006/chart">
            <c:chart xmlns:c="http://schemas.openxmlformats.org/drawingml/2006/chart" xmlns:r="http://schemas.openxmlformats.org/officeDocument/2006/relationships" r:id="rId6"/>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t>10</a:t>
            </a:fld>
            <a:endParaRPr lang="en-GB"/>
          </a:p>
        </p:txBody>
      </p:sp>
    </p:spTree>
    <p:extLst>
      <p:ext uri="{BB962C8B-B14F-4D97-AF65-F5344CB8AC3E}">
        <p14:creationId xmlns:p14="http://schemas.microsoft.com/office/powerpoint/2010/main" val="6275042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37002" y="807956"/>
            <a:ext cx="53816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339"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5275" y="3598328"/>
            <a:ext cx="5114925" cy="2781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395535" y="107340"/>
            <a:ext cx="2524665" cy="369332"/>
          </a:xfrm>
          <a:prstGeom prst="rect">
            <a:avLst/>
          </a:prstGeom>
          <a:noFill/>
        </p:spPr>
        <p:txBody>
          <a:bodyPr wrap="none" rtlCol="0">
            <a:spAutoFit/>
          </a:bodyPr>
          <a:lstStyle/>
          <a:p>
            <a:r>
              <a:rPr lang="en-GB" dirty="0" smtClean="0"/>
              <a:t>Supplementary Figure S3</a:t>
            </a:r>
            <a:endParaRPr lang="en-GB" dirty="0"/>
          </a:p>
        </p:txBody>
      </p:sp>
      <p:sp>
        <p:nvSpPr>
          <p:cNvPr id="14" name="TextBox 13"/>
          <p:cNvSpPr txBox="1"/>
          <p:nvPr/>
        </p:nvSpPr>
        <p:spPr>
          <a:xfrm>
            <a:off x="2824072" y="934860"/>
            <a:ext cx="311304" cy="400110"/>
          </a:xfrm>
          <a:prstGeom prst="rect">
            <a:avLst/>
          </a:prstGeom>
          <a:noFill/>
        </p:spPr>
        <p:txBody>
          <a:bodyPr wrap="none" rtlCol="0">
            <a:spAutoFit/>
          </a:bodyPr>
          <a:lstStyle/>
          <a:p>
            <a:r>
              <a:rPr lang="en-GB" sz="2000" b="1" dirty="0" smtClean="0"/>
              <a:t>a</a:t>
            </a:r>
            <a:endParaRPr lang="en-GB" sz="2000" b="1" dirty="0"/>
          </a:p>
        </p:txBody>
      </p:sp>
      <p:sp>
        <p:nvSpPr>
          <p:cNvPr id="15" name="TextBox 14"/>
          <p:cNvSpPr txBox="1"/>
          <p:nvPr/>
        </p:nvSpPr>
        <p:spPr>
          <a:xfrm>
            <a:off x="2723672" y="3789040"/>
            <a:ext cx="322524" cy="400110"/>
          </a:xfrm>
          <a:prstGeom prst="rect">
            <a:avLst/>
          </a:prstGeom>
          <a:noFill/>
        </p:spPr>
        <p:txBody>
          <a:bodyPr wrap="none" rtlCol="0">
            <a:spAutoFit/>
          </a:bodyPr>
          <a:lstStyle/>
          <a:p>
            <a:r>
              <a:rPr lang="en-GB" sz="2000" b="1" dirty="0" smtClean="0"/>
              <a:t>b</a:t>
            </a:r>
            <a:endParaRPr lang="en-GB" sz="2000" b="1"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11</a:t>
            </a:fld>
            <a:endParaRPr lang="en-GB"/>
          </a:p>
        </p:txBody>
      </p:sp>
    </p:spTree>
    <p:extLst>
      <p:ext uri="{BB962C8B-B14F-4D97-AF65-F5344CB8AC3E}">
        <p14:creationId xmlns:p14="http://schemas.microsoft.com/office/powerpoint/2010/main" val="1226445468"/>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TextBox 67"/>
          <p:cNvSpPr txBox="1"/>
          <p:nvPr/>
        </p:nvSpPr>
        <p:spPr>
          <a:xfrm>
            <a:off x="79922" y="7629"/>
            <a:ext cx="2524665" cy="369332"/>
          </a:xfrm>
          <a:prstGeom prst="rect">
            <a:avLst/>
          </a:prstGeom>
          <a:noFill/>
        </p:spPr>
        <p:txBody>
          <a:bodyPr wrap="none" rtlCol="0">
            <a:spAutoFit/>
          </a:bodyPr>
          <a:lstStyle/>
          <a:p>
            <a:r>
              <a:rPr lang="en-GB" dirty="0" smtClean="0"/>
              <a:t>Supplementary Figure S4</a:t>
            </a:r>
            <a:endParaRPr lang="en-GB" dirty="0"/>
          </a:p>
        </p:txBody>
      </p:sp>
      <p:graphicFrame>
        <p:nvGraphicFramePr>
          <p:cNvPr id="3" name="Chart 2"/>
          <p:cNvGraphicFramePr>
            <a:graphicFrameLocks/>
          </p:cNvGraphicFramePr>
          <p:nvPr>
            <p:extLst>
              <p:ext uri="{D42A27DB-BD31-4B8C-83A1-F6EECF244321}">
                <p14:modId xmlns:p14="http://schemas.microsoft.com/office/powerpoint/2010/main" val="801679662"/>
              </p:ext>
            </p:extLst>
          </p:nvPr>
        </p:nvGraphicFramePr>
        <p:xfrm>
          <a:off x="3563888" y="192296"/>
          <a:ext cx="5730776" cy="316974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Chart 3"/>
          <p:cNvGraphicFramePr>
            <a:graphicFrameLocks/>
          </p:cNvGraphicFramePr>
          <p:nvPr>
            <p:extLst>
              <p:ext uri="{D42A27DB-BD31-4B8C-83A1-F6EECF244321}">
                <p14:modId xmlns:p14="http://schemas.microsoft.com/office/powerpoint/2010/main" val="514195834"/>
              </p:ext>
            </p:extLst>
          </p:nvPr>
        </p:nvGraphicFramePr>
        <p:xfrm>
          <a:off x="3599384" y="3501009"/>
          <a:ext cx="5544616" cy="3229808"/>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p:cNvGraphicFramePr>
            <a:graphicFrameLocks/>
          </p:cNvGraphicFramePr>
          <p:nvPr>
            <p:extLst>
              <p:ext uri="{D42A27DB-BD31-4B8C-83A1-F6EECF244321}">
                <p14:modId xmlns:p14="http://schemas.microsoft.com/office/powerpoint/2010/main" val="1287885247"/>
              </p:ext>
            </p:extLst>
          </p:nvPr>
        </p:nvGraphicFramePr>
        <p:xfrm>
          <a:off x="71935" y="1124745"/>
          <a:ext cx="3457277" cy="2761679"/>
        </p:xfrm>
        <a:graphic>
          <a:graphicData uri="http://schemas.openxmlformats.org/drawingml/2006/chart">
            <c:chart xmlns:c="http://schemas.openxmlformats.org/drawingml/2006/chart" xmlns:r="http://schemas.openxmlformats.org/officeDocument/2006/relationships" r:id="rId5"/>
          </a:graphicData>
        </a:graphic>
      </p:graphicFrame>
      <p:sp>
        <p:nvSpPr>
          <p:cNvPr id="6" name="TextBox 5"/>
          <p:cNvSpPr txBox="1"/>
          <p:nvPr/>
        </p:nvSpPr>
        <p:spPr>
          <a:xfrm>
            <a:off x="827584" y="934860"/>
            <a:ext cx="311304" cy="400110"/>
          </a:xfrm>
          <a:prstGeom prst="rect">
            <a:avLst/>
          </a:prstGeom>
          <a:noFill/>
        </p:spPr>
        <p:txBody>
          <a:bodyPr wrap="none" rtlCol="0">
            <a:spAutoFit/>
          </a:bodyPr>
          <a:lstStyle/>
          <a:p>
            <a:r>
              <a:rPr lang="en-GB" sz="2000" b="1" dirty="0" smtClean="0"/>
              <a:t>a</a:t>
            </a:r>
            <a:endParaRPr lang="en-GB" sz="1400" b="1" dirty="0"/>
          </a:p>
        </p:txBody>
      </p:sp>
      <p:sp>
        <p:nvSpPr>
          <p:cNvPr id="7" name="TextBox 6"/>
          <p:cNvSpPr txBox="1"/>
          <p:nvPr/>
        </p:nvSpPr>
        <p:spPr>
          <a:xfrm>
            <a:off x="4283968" y="336951"/>
            <a:ext cx="322524" cy="400110"/>
          </a:xfrm>
          <a:prstGeom prst="rect">
            <a:avLst/>
          </a:prstGeom>
          <a:noFill/>
        </p:spPr>
        <p:txBody>
          <a:bodyPr wrap="none" rtlCol="0">
            <a:spAutoFit/>
          </a:bodyPr>
          <a:lstStyle/>
          <a:p>
            <a:r>
              <a:rPr lang="en-GB" sz="2000" b="1" dirty="0" smtClean="0"/>
              <a:t>b</a:t>
            </a:r>
            <a:endParaRPr lang="en-GB" sz="1400" b="1" dirty="0"/>
          </a:p>
        </p:txBody>
      </p:sp>
      <p:sp>
        <p:nvSpPr>
          <p:cNvPr id="8" name="TextBox 7"/>
          <p:cNvSpPr txBox="1"/>
          <p:nvPr/>
        </p:nvSpPr>
        <p:spPr>
          <a:xfrm>
            <a:off x="4283968" y="3633240"/>
            <a:ext cx="292068" cy="400110"/>
          </a:xfrm>
          <a:prstGeom prst="rect">
            <a:avLst/>
          </a:prstGeom>
          <a:noFill/>
        </p:spPr>
        <p:txBody>
          <a:bodyPr wrap="none" rtlCol="0">
            <a:spAutoFit/>
          </a:bodyPr>
          <a:lstStyle/>
          <a:p>
            <a:r>
              <a:rPr lang="en-GB" sz="2000" b="1" dirty="0" smtClean="0"/>
              <a:t>c</a:t>
            </a:r>
            <a:endParaRPr lang="en-GB" sz="1400" b="1"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12</a:t>
            </a:fld>
            <a:endParaRPr lang="en-GB"/>
          </a:p>
        </p:txBody>
      </p:sp>
    </p:spTree>
    <p:extLst>
      <p:ext uri="{BB962C8B-B14F-4D97-AF65-F5344CB8AC3E}">
        <p14:creationId xmlns:p14="http://schemas.microsoft.com/office/powerpoint/2010/main" val="9959723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1858"/>
          <a:stretch/>
        </p:blipFill>
        <p:spPr bwMode="auto">
          <a:xfrm>
            <a:off x="1149635" y="956223"/>
            <a:ext cx="3029855" cy="2277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976" r="32408"/>
          <a:stretch/>
        </p:blipFill>
        <p:spPr bwMode="auto">
          <a:xfrm>
            <a:off x="4179489" y="1097787"/>
            <a:ext cx="2846043" cy="20890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2307280" y="984281"/>
            <a:ext cx="1132874" cy="307777"/>
          </a:xfrm>
          <a:prstGeom prst="rect">
            <a:avLst/>
          </a:prstGeom>
          <a:noFill/>
        </p:spPr>
        <p:txBody>
          <a:bodyPr wrap="none" rtlCol="0">
            <a:spAutoFit/>
          </a:bodyPr>
          <a:lstStyle/>
          <a:p>
            <a:r>
              <a:rPr lang="en-GB" sz="1400" b="1" dirty="0" smtClean="0"/>
              <a:t>Total protein</a:t>
            </a:r>
            <a:endParaRPr lang="en-GB" sz="1400" b="1" dirty="0"/>
          </a:p>
        </p:txBody>
      </p:sp>
      <p:sp>
        <p:nvSpPr>
          <p:cNvPr id="11" name="TextBox 10"/>
          <p:cNvSpPr txBox="1"/>
          <p:nvPr/>
        </p:nvSpPr>
        <p:spPr>
          <a:xfrm>
            <a:off x="5225978" y="994752"/>
            <a:ext cx="1417247" cy="307777"/>
          </a:xfrm>
          <a:prstGeom prst="rect">
            <a:avLst/>
          </a:prstGeom>
          <a:noFill/>
        </p:spPr>
        <p:txBody>
          <a:bodyPr wrap="none" rtlCol="0">
            <a:spAutoFit/>
          </a:bodyPr>
          <a:lstStyle/>
          <a:p>
            <a:r>
              <a:rPr lang="en-GB" sz="1400" b="1" dirty="0" smtClean="0"/>
              <a:t>Secreted protein</a:t>
            </a:r>
            <a:endParaRPr lang="en-GB" sz="1400" b="1" dirty="0"/>
          </a:p>
        </p:txBody>
      </p:sp>
      <p:pic>
        <p:nvPicPr>
          <p:cNvPr id="2050"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595" t="5267" r="31372" b="3085"/>
          <a:stretch/>
        </p:blipFill>
        <p:spPr bwMode="auto">
          <a:xfrm>
            <a:off x="1293589" y="3648446"/>
            <a:ext cx="3035177" cy="20128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658" t="4686" r="32551" b="3085"/>
          <a:stretch/>
        </p:blipFill>
        <p:spPr bwMode="auto">
          <a:xfrm>
            <a:off x="4328765" y="3825200"/>
            <a:ext cx="2664296" cy="1836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xtBox 12"/>
          <p:cNvSpPr txBox="1"/>
          <p:nvPr/>
        </p:nvSpPr>
        <p:spPr>
          <a:xfrm>
            <a:off x="2336136" y="3593307"/>
            <a:ext cx="1132874" cy="307777"/>
          </a:xfrm>
          <a:prstGeom prst="rect">
            <a:avLst/>
          </a:prstGeom>
          <a:noFill/>
        </p:spPr>
        <p:txBody>
          <a:bodyPr wrap="none" rtlCol="0">
            <a:spAutoFit/>
          </a:bodyPr>
          <a:lstStyle/>
          <a:p>
            <a:r>
              <a:rPr lang="en-GB" sz="1400" b="1" dirty="0" smtClean="0"/>
              <a:t>Total protein</a:t>
            </a:r>
            <a:endParaRPr lang="en-GB" sz="1400" b="1" dirty="0"/>
          </a:p>
        </p:txBody>
      </p:sp>
      <p:sp>
        <p:nvSpPr>
          <p:cNvPr id="14" name="TextBox 13"/>
          <p:cNvSpPr txBox="1"/>
          <p:nvPr/>
        </p:nvSpPr>
        <p:spPr>
          <a:xfrm>
            <a:off x="5254834" y="3603778"/>
            <a:ext cx="1417247" cy="307777"/>
          </a:xfrm>
          <a:prstGeom prst="rect">
            <a:avLst/>
          </a:prstGeom>
          <a:noFill/>
        </p:spPr>
        <p:txBody>
          <a:bodyPr wrap="none" rtlCol="0">
            <a:spAutoFit/>
          </a:bodyPr>
          <a:lstStyle/>
          <a:p>
            <a:r>
              <a:rPr lang="en-GB" sz="1400" b="1" dirty="0" smtClean="0"/>
              <a:t>Secreted protein</a:t>
            </a:r>
            <a:endParaRPr lang="en-GB" sz="1400" b="1" dirty="0"/>
          </a:p>
        </p:txBody>
      </p:sp>
      <p:sp>
        <p:nvSpPr>
          <p:cNvPr id="15" name="TextBox 14"/>
          <p:cNvSpPr txBox="1"/>
          <p:nvPr/>
        </p:nvSpPr>
        <p:spPr>
          <a:xfrm>
            <a:off x="4933851" y="3593306"/>
            <a:ext cx="322524" cy="400110"/>
          </a:xfrm>
          <a:prstGeom prst="rect">
            <a:avLst/>
          </a:prstGeom>
          <a:noFill/>
        </p:spPr>
        <p:txBody>
          <a:bodyPr wrap="none" rtlCol="0">
            <a:spAutoFit/>
          </a:bodyPr>
          <a:lstStyle/>
          <a:p>
            <a:r>
              <a:rPr lang="en-GB" sz="2000" b="1" dirty="0" smtClean="0"/>
              <a:t>d</a:t>
            </a:r>
            <a:endParaRPr lang="en-GB" sz="2000" b="1" dirty="0"/>
          </a:p>
        </p:txBody>
      </p:sp>
      <p:sp>
        <p:nvSpPr>
          <p:cNvPr id="16" name="TextBox 15"/>
          <p:cNvSpPr txBox="1"/>
          <p:nvPr/>
        </p:nvSpPr>
        <p:spPr>
          <a:xfrm>
            <a:off x="2015155" y="3511444"/>
            <a:ext cx="292068" cy="400110"/>
          </a:xfrm>
          <a:prstGeom prst="rect">
            <a:avLst/>
          </a:prstGeom>
          <a:noFill/>
        </p:spPr>
        <p:txBody>
          <a:bodyPr wrap="none" rtlCol="0">
            <a:spAutoFit/>
          </a:bodyPr>
          <a:lstStyle/>
          <a:p>
            <a:r>
              <a:rPr lang="en-GB" sz="2000" b="1" dirty="0" smtClean="0"/>
              <a:t>c</a:t>
            </a:r>
            <a:endParaRPr lang="en-GB" sz="2000" b="1" dirty="0"/>
          </a:p>
        </p:txBody>
      </p:sp>
      <p:sp>
        <p:nvSpPr>
          <p:cNvPr id="17" name="TextBox 16"/>
          <p:cNvSpPr txBox="1"/>
          <p:nvPr/>
        </p:nvSpPr>
        <p:spPr>
          <a:xfrm>
            <a:off x="4888817" y="959428"/>
            <a:ext cx="322524" cy="400110"/>
          </a:xfrm>
          <a:prstGeom prst="rect">
            <a:avLst/>
          </a:prstGeom>
          <a:noFill/>
        </p:spPr>
        <p:txBody>
          <a:bodyPr wrap="none" rtlCol="0">
            <a:spAutoFit/>
          </a:bodyPr>
          <a:lstStyle/>
          <a:p>
            <a:r>
              <a:rPr lang="en-GB" sz="2000" b="1" dirty="0"/>
              <a:t>b</a:t>
            </a:r>
            <a:endParaRPr lang="en-GB" sz="2000" b="1" dirty="0" smtClean="0"/>
          </a:p>
        </p:txBody>
      </p:sp>
      <p:sp>
        <p:nvSpPr>
          <p:cNvPr id="18" name="TextBox 17"/>
          <p:cNvSpPr txBox="1"/>
          <p:nvPr/>
        </p:nvSpPr>
        <p:spPr>
          <a:xfrm>
            <a:off x="1907099" y="938113"/>
            <a:ext cx="311304" cy="400110"/>
          </a:xfrm>
          <a:prstGeom prst="rect">
            <a:avLst/>
          </a:prstGeom>
          <a:noFill/>
        </p:spPr>
        <p:txBody>
          <a:bodyPr wrap="none" rtlCol="0">
            <a:spAutoFit/>
          </a:bodyPr>
          <a:lstStyle/>
          <a:p>
            <a:r>
              <a:rPr lang="en-GB" sz="2000" b="1" dirty="0" smtClean="0"/>
              <a:t>a</a:t>
            </a:r>
            <a:endParaRPr lang="en-GB" sz="2000" b="1" dirty="0"/>
          </a:p>
        </p:txBody>
      </p:sp>
      <p:sp>
        <p:nvSpPr>
          <p:cNvPr id="19" name="TextBox 18"/>
          <p:cNvSpPr txBox="1"/>
          <p:nvPr/>
        </p:nvSpPr>
        <p:spPr>
          <a:xfrm>
            <a:off x="79922" y="7629"/>
            <a:ext cx="2524665" cy="369332"/>
          </a:xfrm>
          <a:prstGeom prst="rect">
            <a:avLst/>
          </a:prstGeom>
          <a:noFill/>
        </p:spPr>
        <p:txBody>
          <a:bodyPr wrap="none" rtlCol="0">
            <a:spAutoFit/>
          </a:bodyPr>
          <a:lstStyle/>
          <a:p>
            <a:r>
              <a:rPr lang="en-GB" dirty="0" smtClean="0"/>
              <a:t>Supplementary Figure S5</a:t>
            </a:r>
            <a:endParaRPr lang="en-GB" dirty="0"/>
          </a:p>
        </p:txBody>
      </p:sp>
      <p:grpSp>
        <p:nvGrpSpPr>
          <p:cNvPr id="29" name="Group 28"/>
          <p:cNvGrpSpPr/>
          <p:nvPr/>
        </p:nvGrpSpPr>
        <p:grpSpPr>
          <a:xfrm>
            <a:off x="7083804" y="4043077"/>
            <a:ext cx="1078296" cy="1117470"/>
            <a:chOff x="7083800" y="4043077"/>
            <a:chExt cx="1078295" cy="1117470"/>
          </a:xfrm>
        </p:grpSpPr>
        <p:pic>
          <p:nvPicPr>
            <p:cNvPr id="25" name="Picture 3"/>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66239" t="44152" r="30515" b="30740"/>
            <a:stretch/>
          </p:blipFill>
          <p:spPr bwMode="auto">
            <a:xfrm>
              <a:off x="7083800" y="4077072"/>
              <a:ext cx="234672" cy="1021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7" name="Group 26"/>
            <p:cNvGrpSpPr/>
            <p:nvPr/>
          </p:nvGrpSpPr>
          <p:grpSpPr>
            <a:xfrm>
              <a:off x="7288139" y="4043077"/>
              <a:ext cx="873956" cy="1117470"/>
              <a:chOff x="7288139" y="4043077"/>
              <a:chExt cx="873956" cy="1117470"/>
            </a:xfrm>
          </p:grpSpPr>
          <p:sp>
            <p:nvSpPr>
              <p:cNvPr id="26" name="TextBox 25"/>
              <p:cNvSpPr txBox="1"/>
              <p:nvPr/>
            </p:nvSpPr>
            <p:spPr>
              <a:xfrm>
                <a:off x="7288139" y="4929715"/>
                <a:ext cx="771364" cy="230832"/>
              </a:xfrm>
              <a:prstGeom prst="rect">
                <a:avLst/>
              </a:prstGeom>
              <a:noFill/>
            </p:spPr>
            <p:txBody>
              <a:bodyPr wrap="none" rtlCol="0">
                <a:spAutoFit/>
              </a:bodyPr>
              <a:lstStyle/>
              <a:p>
                <a:r>
                  <a:rPr lang="en-GB" sz="900" dirty="0" err="1" smtClean="0"/>
                  <a:t>Piii</a:t>
                </a:r>
                <a:r>
                  <a:rPr lang="en-GB" sz="900" dirty="0" smtClean="0"/>
                  <a:t> E5-scFvH</a:t>
                </a:r>
                <a:endParaRPr lang="en-GB" sz="900" dirty="0"/>
              </a:p>
            </p:txBody>
          </p:sp>
          <p:sp>
            <p:nvSpPr>
              <p:cNvPr id="5" name="Rectangle 4"/>
              <p:cNvSpPr/>
              <p:nvPr/>
            </p:nvSpPr>
            <p:spPr>
              <a:xfrm>
                <a:off x="7288139" y="4043077"/>
                <a:ext cx="862736" cy="230832"/>
              </a:xfrm>
              <a:prstGeom prst="rect">
                <a:avLst/>
              </a:prstGeom>
            </p:spPr>
            <p:txBody>
              <a:bodyPr wrap="none">
                <a:spAutoFit/>
              </a:bodyPr>
              <a:lstStyle/>
              <a:p>
                <a:r>
                  <a:rPr lang="en-GB" sz="900" dirty="0" err="1"/>
                  <a:t>DsbA</a:t>
                </a:r>
                <a:r>
                  <a:rPr lang="en-GB" sz="900" dirty="0"/>
                  <a:t> E1-scFv</a:t>
                </a:r>
                <a:r>
                  <a:rPr lang="el-GR" sz="900" dirty="0"/>
                  <a:t>β</a:t>
                </a:r>
                <a:endParaRPr lang="en-GB" sz="900" dirty="0"/>
              </a:p>
            </p:txBody>
          </p:sp>
          <p:sp>
            <p:nvSpPr>
              <p:cNvPr id="9" name="Rectangle 8"/>
              <p:cNvSpPr/>
              <p:nvPr/>
            </p:nvSpPr>
            <p:spPr>
              <a:xfrm>
                <a:off x="7288139" y="4221088"/>
                <a:ext cx="760143" cy="230832"/>
              </a:xfrm>
              <a:prstGeom prst="rect">
                <a:avLst/>
              </a:prstGeom>
            </p:spPr>
            <p:txBody>
              <a:bodyPr wrap="none">
                <a:spAutoFit/>
              </a:bodyPr>
              <a:lstStyle/>
              <a:p>
                <a:r>
                  <a:rPr lang="en-GB" sz="900" dirty="0" err="1"/>
                  <a:t>Piii</a:t>
                </a:r>
                <a:r>
                  <a:rPr lang="en-GB" sz="900" dirty="0"/>
                  <a:t> E5-scFv</a:t>
                </a:r>
                <a:r>
                  <a:rPr lang="el-GR" sz="900" dirty="0"/>
                  <a:t>β</a:t>
                </a:r>
                <a:endParaRPr lang="en-GB" sz="900" dirty="0"/>
              </a:p>
            </p:txBody>
          </p:sp>
          <p:sp>
            <p:nvSpPr>
              <p:cNvPr id="10" name="Rectangle 9"/>
              <p:cNvSpPr/>
              <p:nvPr/>
            </p:nvSpPr>
            <p:spPr>
              <a:xfrm>
                <a:off x="7288139" y="4385680"/>
                <a:ext cx="857926" cy="230832"/>
              </a:xfrm>
              <a:prstGeom prst="rect">
                <a:avLst/>
              </a:prstGeom>
            </p:spPr>
            <p:txBody>
              <a:bodyPr wrap="none">
                <a:spAutoFit/>
              </a:bodyPr>
              <a:lstStyle/>
              <a:p>
                <a:r>
                  <a:rPr lang="en-GB" sz="900" dirty="0" err="1"/>
                  <a:t>DsbA</a:t>
                </a:r>
                <a:r>
                  <a:rPr lang="en-GB" sz="900" dirty="0"/>
                  <a:t> E1-scFvT</a:t>
                </a:r>
              </a:p>
            </p:txBody>
          </p:sp>
          <p:sp>
            <p:nvSpPr>
              <p:cNvPr id="12" name="Rectangle 11"/>
              <p:cNvSpPr/>
              <p:nvPr/>
            </p:nvSpPr>
            <p:spPr>
              <a:xfrm>
                <a:off x="7288139" y="4574797"/>
                <a:ext cx="755334" cy="230832"/>
              </a:xfrm>
              <a:prstGeom prst="rect">
                <a:avLst/>
              </a:prstGeom>
            </p:spPr>
            <p:txBody>
              <a:bodyPr wrap="none">
                <a:spAutoFit/>
              </a:bodyPr>
              <a:lstStyle/>
              <a:p>
                <a:r>
                  <a:rPr lang="en-GB" sz="900" dirty="0" err="1"/>
                  <a:t>Piii</a:t>
                </a:r>
                <a:r>
                  <a:rPr lang="en-GB" sz="900" dirty="0"/>
                  <a:t> E5-scFvT</a:t>
                </a:r>
              </a:p>
            </p:txBody>
          </p:sp>
          <p:sp>
            <p:nvSpPr>
              <p:cNvPr id="23" name="Rectangle 22"/>
              <p:cNvSpPr/>
              <p:nvPr/>
            </p:nvSpPr>
            <p:spPr>
              <a:xfrm>
                <a:off x="7288139" y="4743223"/>
                <a:ext cx="873956" cy="230832"/>
              </a:xfrm>
              <a:prstGeom prst="rect">
                <a:avLst/>
              </a:prstGeom>
            </p:spPr>
            <p:txBody>
              <a:bodyPr wrap="none">
                <a:spAutoFit/>
              </a:bodyPr>
              <a:lstStyle/>
              <a:p>
                <a:r>
                  <a:rPr lang="en-GB" sz="900" dirty="0" err="1"/>
                  <a:t>DsbA</a:t>
                </a:r>
                <a:r>
                  <a:rPr lang="en-GB" sz="900" dirty="0"/>
                  <a:t> E1-scFvH</a:t>
                </a:r>
              </a:p>
            </p:txBody>
          </p:sp>
        </p:grpSp>
      </p:grpSp>
      <p:grpSp>
        <p:nvGrpSpPr>
          <p:cNvPr id="28" name="Group 27"/>
          <p:cNvGrpSpPr/>
          <p:nvPr/>
        </p:nvGrpSpPr>
        <p:grpSpPr>
          <a:xfrm>
            <a:off x="7114414" y="1412777"/>
            <a:ext cx="1056716" cy="971197"/>
            <a:chOff x="7114410" y="1412776"/>
            <a:chExt cx="1056715" cy="971197"/>
          </a:xfrm>
        </p:grpSpPr>
        <p:pic>
          <p:nvPicPr>
            <p:cNvPr id="24" name="Picture 2"/>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66376" t="36238" r="31544" b="47794"/>
            <a:stretch/>
          </p:blipFill>
          <p:spPr bwMode="auto">
            <a:xfrm>
              <a:off x="7114410" y="1471938"/>
              <a:ext cx="204062" cy="8813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33" name="Group 32"/>
            <p:cNvGrpSpPr/>
            <p:nvPr/>
          </p:nvGrpSpPr>
          <p:grpSpPr>
            <a:xfrm>
              <a:off x="7297169" y="1412776"/>
              <a:ext cx="873956" cy="971197"/>
              <a:chOff x="7288139" y="4006163"/>
              <a:chExt cx="873956" cy="971197"/>
            </a:xfrm>
          </p:grpSpPr>
          <p:sp>
            <p:nvSpPr>
              <p:cNvPr id="34" name="TextBox 33"/>
              <p:cNvSpPr txBox="1"/>
              <p:nvPr/>
            </p:nvSpPr>
            <p:spPr>
              <a:xfrm>
                <a:off x="7288139" y="4746528"/>
                <a:ext cx="771364" cy="230832"/>
              </a:xfrm>
              <a:prstGeom prst="rect">
                <a:avLst/>
              </a:prstGeom>
              <a:noFill/>
            </p:spPr>
            <p:txBody>
              <a:bodyPr wrap="none" rtlCol="0">
                <a:spAutoFit/>
              </a:bodyPr>
              <a:lstStyle/>
              <a:p>
                <a:r>
                  <a:rPr lang="en-GB" sz="900" dirty="0" err="1" smtClean="0"/>
                  <a:t>Piii</a:t>
                </a:r>
                <a:r>
                  <a:rPr lang="en-GB" sz="900" dirty="0" smtClean="0"/>
                  <a:t> E5-scFvH</a:t>
                </a:r>
                <a:endParaRPr lang="en-GB" sz="900" dirty="0"/>
              </a:p>
            </p:txBody>
          </p:sp>
          <p:sp>
            <p:nvSpPr>
              <p:cNvPr id="35" name="Rectangle 34"/>
              <p:cNvSpPr/>
              <p:nvPr/>
            </p:nvSpPr>
            <p:spPr>
              <a:xfrm>
                <a:off x="7288139" y="4006163"/>
                <a:ext cx="862736" cy="230832"/>
              </a:xfrm>
              <a:prstGeom prst="rect">
                <a:avLst/>
              </a:prstGeom>
            </p:spPr>
            <p:txBody>
              <a:bodyPr wrap="none">
                <a:spAutoFit/>
              </a:bodyPr>
              <a:lstStyle/>
              <a:p>
                <a:r>
                  <a:rPr lang="en-GB" sz="900" dirty="0" err="1"/>
                  <a:t>DsbA</a:t>
                </a:r>
                <a:r>
                  <a:rPr lang="en-GB" sz="900" dirty="0"/>
                  <a:t> E1-scFv</a:t>
                </a:r>
                <a:r>
                  <a:rPr lang="el-GR" sz="900" dirty="0"/>
                  <a:t>β</a:t>
                </a:r>
                <a:endParaRPr lang="en-GB" sz="900" dirty="0"/>
              </a:p>
            </p:txBody>
          </p:sp>
          <p:sp>
            <p:nvSpPr>
              <p:cNvPr id="36" name="Rectangle 35"/>
              <p:cNvSpPr/>
              <p:nvPr/>
            </p:nvSpPr>
            <p:spPr>
              <a:xfrm>
                <a:off x="7288139" y="4207379"/>
                <a:ext cx="760143" cy="230832"/>
              </a:xfrm>
              <a:prstGeom prst="rect">
                <a:avLst/>
              </a:prstGeom>
            </p:spPr>
            <p:txBody>
              <a:bodyPr wrap="none">
                <a:spAutoFit/>
              </a:bodyPr>
              <a:lstStyle/>
              <a:p>
                <a:r>
                  <a:rPr lang="en-GB" sz="900" dirty="0" err="1"/>
                  <a:t>Piii</a:t>
                </a:r>
                <a:r>
                  <a:rPr lang="en-GB" sz="900" dirty="0"/>
                  <a:t> E5-scFv</a:t>
                </a:r>
                <a:r>
                  <a:rPr lang="el-GR" sz="900" dirty="0"/>
                  <a:t>β</a:t>
                </a:r>
                <a:endParaRPr lang="en-GB" sz="900" dirty="0"/>
              </a:p>
            </p:txBody>
          </p:sp>
          <p:sp>
            <p:nvSpPr>
              <p:cNvPr id="37" name="Rectangle 36"/>
              <p:cNvSpPr/>
              <p:nvPr/>
            </p:nvSpPr>
            <p:spPr>
              <a:xfrm>
                <a:off x="7288139" y="4385680"/>
                <a:ext cx="857926" cy="230832"/>
              </a:xfrm>
              <a:prstGeom prst="rect">
                <a:avLst/>
              </a:prstGeom>
            </p:spPr>
            <p:txBody>
              <a:bodyPr wrap="none">
                <a:spAutoFit/>
              </a:bodyPr>
              <a:lstStyle/>
              <a:p>
                <a:r>
                  <a:rPr lang="en-GB" sz="900" dirty="0" err="1"/>
                  <a:t>DsbA</a:t>
                </a:r>
                <a:r>
                  <a:rPr lang="en-GB" sz="900" dirty="0"/>
                  <a:t> E1-scFvT</a:t>
                </a:r>
              </a:p>
            </p:txBody>
          </p:sp>
          <p:sp>
            <p:nvSpPr>
              <p:cNvPr id="39" name="Rectangle 38"/>
              <p:cNvSpPr/>
              <p:nvPr/>
            </p:nvSpPr>
            <p:spPr>
              <a:xfrm>
                <a:off x="7288139" y="4567419"/>
                <a:ext cx="873956" cy="230832"/>
              </a:xfrm>
              <a:prstGeom prst="rect">
                <a:avLst/>
              </a:prstGeom>
            </p:spPr>
            <p:txBody>
              <a:bodyPr wrap="none">
                <a:spAutoFit/>
              </a:bodyPr>
              <a:lstStyle/>
              <a:p>
                <a:r>
                  <a:rPr lang="en-GB" sz="900" dirty="0" err="1"/>
                  <a:t>DsbA</a:t>
                </a:r>
                <a:r>
                  <a:rPr lang="en-GB" sz="900" dirty="0"/>
                  <a:t> E1-scFvH</a:t>
                </a:r>
              </a:p>
            </p:txBody>
          </p:sp>
        </p:grpSp>
      </p:grpSp>
      <p:sp>
        <p:nvSpPr>
          <p:cNvPr id="2" name="Slide Number Placeholder 1"/>
          <p:cNvSpPr>
            <a:spLocks noGrp="1"/>
          </p:cNvSpPr>
          <p:nvPr>
            <p:ph type="sldNum" sz="quarter" idx="12"/>
          </p:nvPr>
        </p:nvSpPr>
        <p:spPr/>
        <p:txBody>
          <a:bodyPr/>
          <a:lstStyle/>
          <a:p>
            <a:fld id="{F7879995-EEA8-476F-B57C-8B3ECF7A4749}" type="slidenum">
              <a:rPr lang="en-GB" smtClean="0"/>
              <a:pPr/>
              <a:t>13</a:t>
            </a:fld>
            <a:endParaRPr lang="en-GB"/>
          </a:p>
        </p:txBody>
      </p:sp>
    </p:spTree>
    <p:extLst>
      <p:ext uri="{BB962C8B-B14F-4D97-AF65-F5344CB8AC3E}">
        <p14:creationId xmlns:p14="http://schemas.microsoft.com/office/powerpoint/2010/main" val="388199229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3568" y="476673"/>
            <a:ext cx="6950869" cy="6207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1730240" y="5291916"/>
            <a:ext cx="1324402" cy="369332"/>
          </a:xfrm>
          <a:prstGeom prst="rect">
            <a:avLst/>
          </a:prstGeom>
        </p:spPr>
        <p:txBody>
          <a:bodyPr wrap="none">
            <a:spAutoFit/>
          </a:bodyPr>
          <a:lstStyle/>
          <a:p>
            <a:r>
              <a:rPr lang="en-GB" dirty="0" err="1" smtClean="0"/>
              <a:t>Piii</a:t>
            </a:r>
            <a:r>
              <a:rPr lang="en-GB" dirty="0" smtClean="0"/>
              <a:t> E5-scFvT</a:t>
            </a:r>
            <a:endParaRPr lang="en-GB" dirty="0"/>
          </a:p>
        </p:txBody>
      </p:sp>
      <p:sp>
        <p:nvSpPr>
          <p:cNvPr id="5" name="Rectangle 4"/>
          <p:cNvSpPr/>
          <p:nvPr/>
        </p:nvSpPr>
        <p:spPr>
          <a:xfrm>
            <a:off x="1730240" y="3995772"/>
            <a:ext cx="1534394" cy="369332"/>
          </a:xfrm>
          <a:prstGeom prst="rect">
            <a:avLst/>
          </a:prstGeom>
        </p:spPr>
        <p:txBody>
          <a:bodyPr wrap="none">
            <a:spAutoFit/>
          </a:bodyPr>
          <a:lstStyle/>
          <a:p>
            <a:r>
              <a:rPr lang="en-GB" dirty="0" err="1" smtClean="0"/>
              <a:t>DsbA</a:t>
            </a:r>
            <a:r>
              <a:rPr lang="en-GB" dirty="0" smtClean="0"/>
              <a:t> E1-scFvT</a:t>
            </a:r>
            <a:endParaRPr lang="en-GB" dirty="0"/>
          </a:p>
        </p:txBody>
      </p:sp>
      <p:sp>
        <p:nvSpPr>
          <p:cNvPr id="6" name="Rectangle 5"/>
          <p:cNvSpPr/>
          <p:nvPr/>
        </p:nvSpPr>
        <p:spPr>
          <a:xfrm>
            <a:off x="1730240" y="2339588"/>
            <a:ext cx="1335622" cy="369332"/>
          </a:xfrm>
          <a:prstGeom prst="rect">
            <a:avLst/>
          </a:prstGeom>
        </p:spPr>
        <p:txBody>
          <a:bodyPr wrap="none">
            <a:spAutoFit/>
          </a:bodyPr>
          <a:lstStyle/>
          <a:p>
            <a:r>
              <a:rPr lang="en-GB" dirty="0" err="1" smtClean="0"/>
              <a:t>Piii</a:t>
            </a:r>
            <a:r>
              <a:rPr lang="en-GB" dirty="0" smtClean="0"/>
              <a:t> E5-scFv</a:t>
            </a:r>
            <a:r>
              <a:rPr lang="el-GR" dirty="0" smtClean="0">
                <a:latin typeface="Calibri"/>
              </a:rPr>
              <a:t>β</a:t>
            </a:r>
            <a:endParaRPr lang="en-GB" dirty="0"/>
          </a:p>
        </p:txBody>
      </p:sp>
      <p:sp>
        <p:nvSpPr>
          <p:cNvPr id="7" name="Rectangle 6"/>
          <p:cNvSpPr/>
          <p:nvPr/>
        </p:nvSpPr>
        <p:spPr>
          <a:xfrm>
            <a:off x="1730240" y="980728"/>
            <a:ext cx="1545616" cy="369332"/>
          </a:xfrm>
          <a:prstGeom prst="rect">
            <a:avLst/>
          </a:prstGeom>
        </p:spPr>
        <p:txBody>
          <a:bodyPr wrap="none">
            <a:spAutoFit/>
          </a:bodyPr>
          <a:lstStyle/>
          <a:p>
            <a:r>
              <a:rPr lang="en-GB" dirty="0" err="1" smtClean="0"/>
              <a:t>DsbA</a:t>
            </a:r>
            <a:r>
              <a:rPr lang="en-GB" dirty="0" smtClean="0"/>
              <a:t> E1-scFv</a:t>
            </a:r>
            <a:r>
              <a:rPr lang="el-GR" dirty="0" smtClean="0">
                <a:latin typeface="Calibri"/>
              </a:rPr>
              <a:t>β</a:t>
            </a:r>
            <a:endParaRPr lang="en-GB" dirty="0"/>
          </a:p>
        </p:txBody>
      </p:sp>
      <p:sp>
        <p:nvSpPr>
          <p:cNvPr id="8" name="TextBox 7"/>
          <p:cNvSpPr txBox="1"/>
          <p:nvPr/>
        </p:nvSpPr>
        <p:spPr>
          <a:xfrm>
            <a:off x="79922" y="7629"/>
            <a:ext cx="2524665" cy="369332"/>
          </a:xfrm>
          <a:prstGeom prst="rect">
            <a:avLst/>
          </a:prstGeom>
          <a:noFill/>
        </p:spPr>
        <p:txBody>
          <a:bodyPr wrap="none" rtlCol="0">
            <a:spAutoFit/>
          </a:bodyPr>
          <a:lstStyle/>
          <a:p>
            <a:r>
              <a:rPr lang="en-GB" dirty="0" smtClean="0"/>
              <a:t>Supplementary Figure S6</a:t>
            </a:r>
            <a:endParaRPr lang="en-GB" dirty="0"/>
          </a:p>
        </p:txBody>
      </p:sp>
      <p:grpSp>
        <p:nvGrpSpPr>
          <p:cNvPr id="9" name="Group 8"/>
          <p:cNvGrpSpPr/>
          <p:nvPr/>
        </p:nvGrpSpPr>
        <p:grpSpPr>
          <a:xfrm>
            <a:off x="1403648" y="940659"/>
            <a:ext cx="365807" cy="4740915"/>
            <a:chOff x="251520" y="888395"/>
            <a:chExt cx="365806" cy="4740915"/>
          </a:xfrm>
        </p:grpSpPr>
        <p:sp>
          <p:nvSpPr>
            <p:cNvPr id="4" name="TextBox 3"/>
            <p:cNvSpPr txBox="1"/>
            <p:nvPr/>
          </p:nvSpPr>
          <p:spPr>
            <a:xfrm>
              <a:off x="251520" y="888395"/>
              <a:ext cx="311303" cy="400110"/>
            </a:xfrm>
            <a:prstGeom prst="rect">
              <a:avLst/>
            </a:prstGeom>
            <a:noFill/>
          </p:spPr>
          <p:txBody>
            <a:bodyPr wrap="none" rtlCol="0">
              <a:spAutoFit/>
            </a:bodyPr>
            <a:lstStyle/>
            <a:p>
              <a:r>
                <a:rPr lang="en-GB" sz="2000" b="1" dirty="0" smtClean="0"/>
                <a:t>a</a:t>
              </a:r>
              <a:endParaRPr lang="en-GB" dirty="0"/>
            </a:p>
          </p:txBody>
        </p:sp>
        <p:sp>
          <p:nvSpPr>
            <p:cNvPr id="10" name="TextBox 9"/>
            <p:cNvSpPr txBox="1"/>
            <p:nvPr/>
          </p:nvSpPr>
          <p:spPr>
            <a:xfrm>
              <a:off x="294803" y="2256547"/>
              <a:ext cx="322523" cy="400110"/>
            </a:xfrm>
            <a:prstGeom prst="rect">
              <a:avLst/>
            </a:prstGeom>
            <a:noFill/>
          </p:spPr>
          <p:txBody>
            <a:bodyPr wrap="none" rtlCol="0">
              <a:spAutoFit/>
            </a:bodyPr>
            <a:lstStyle/>
            <a:p>
              <a:r>
                <a:rPr lang="en-GB" sz="2000" b="1" dirty="0" smtClean="0"/>
                <a:t>b</a:t>
              </a:r>
              <a:endParaRPr lang="en-GB" dirty="0"/>
            </a:p>
          </p:txBody>
        </p:sp>
        <p:sp>
          <p:nvSpPr>
            <p:cNvPr id="11" name="TextBox 10"/>
            <p:cNvSpPr txBox="1"/>
            <p:nvPr/>
          </p:nvSpPr>
          <p:spPr>
            <a:xfrm>
              <a:off x="325259" y="3912731"/>
              <a:ext cx="292067" cy="400110"/>
            </a:xfrm>
            <a:prstGeom prst="rect">
              <a:avLst/>
            </a:prstGeom>
            <a:noFill/>
          </p:spPr>
          <p:txBody>
            <a:bodyPr wrap="none" rtlCol="0">
              <a:spAutoFit/>
            </a:bodyPr>
            <a:lstStyle/>
            <a:p>
              <a:r>
                <a:rPr lang="en-GB" sz="2000" b="1" dirty="0" smtClean="0"/>
                <a:t>c</a:t>
              </a:r>
              <a:endParaRPr lang="en-GB" dirty="0"/>
            </a:p>
          </p:txBody>
        </p:sp>
        <p:sp>
          <p:nvSpPr>
            <p:cNvPr id="12" name="TextBox 11"/>
            <p:cNvSpPr txBox="1"/>
            <p:nvPr/>
          </p:nvSpPr>
          <p:spPr>
            <a:xfrm>
              <a:off x="294803" y="5229200"/>
              <a:ext cx="322523" cy="400110"/>
            </a:xfrm>
            <a:prstGeom prst="rect">
              <a:avLst/>
            </a:prstGeom>
            <a:noFill/>
          </p:spPr>
          <p:txBody>
            <a:bodyPr wrap="none" rtlCol="0">
              <a:spAutoFit/>
            </a:bodyPr>
            <a:lstStyle/>
            <a:p>
              <a:r>
                <a:rPr lang="en-GB" sz="2000" b="1" dirty="0" smtClean="0"/>
                <a:t>d</a:t>
              </a:r>
              <a:endParaRPr lang="en-GB" dirty="0"/>
            </a:p>
          </p:txBody>
        </p:sp>
      </p:grpSp>
      <p:sp>
        <p:nvSpPr>
          <p:cNvPr id="2" name="Slide Number Placeholder 1"/>
          <p:cNvSpPr>
            <a:spLocks noGrp="1"/>
          </p:cNvSpPr>
          <p:nvPr>
            <p:ph type="sldNum" sz="quarter" idx="12"/>
          </p:nvPr>
        </p:nvSpPr>
        <p:spPr/>
        <p:txBody>
          <a:bodyPr/>
          <a:lstStyle/>
          <a:p>
            <a:fld id="{F7879995-EEA8-476F-B57C-8B3ECF7A4749}" type="slidenum">
              <a:rPr lang="en-GB" smtClean="0"/>
              <a:pPr/>
              <a:t>14</a:t>
            </a:fld>
            <a:endParaRPr lang="en-GB"/>
          </a:p>
        </p:txBody>
      </p:sp>
    </p:spTree>
    <p:extLst>
      <p:ext uri="{BB962C8B-B14F-4D97-AF65-F5344CB8AC3E}">
        <p14:creationId xmlns:p14="http://schemas.microsoft.com/office/powerpoint/2010/main" val="255978048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620689"/>
            <a:ext cx="6950869" cy="620791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835696" y="1403484"/>
            <a:ext cx="1377300" cy="369332"/>
          </a:xfrm>
          <a:prstGeom prst="rect">
            <a:avLst/>
          </a:prstGeom>
          <a:noFill/>
        </p:spPr>
        <p:txBody>
          <a:bodyPr wrap="none" rtlCol="0">
            <a:spAutoFit/>
          </a:bodyPr>
          <a:lstStyle/>
          <a:p>
            <a:r>
              <a:rPr lang="en-GB" dirty="0" err="1" smtClean="0"/>
              <a:t>Piii</a:t>
            </a:r>
            <a:r>
              <a:rPr lang="en-GB" dirty="0" smtClean="0"/>
              <a:t> E5-scFvT </a:t>
            </a:r>
            <a:endParaRPr lang="en-GB" dirty="0"/>
          </a:p>
        </p:txBody>
      </p:sp>
      <mc:AlternateContent xmlns:mc="http://schemas.openxmlformats.org/markup-compatibility/2006" xmlns:a14="http://schemas.microsoft.com/office/drawing/2010/main">
        <mc:Choice Requires="a14">
          <p:sp>
            <p:nvSpPr>
              <p:cNvPr id="4" name="TextBox 3"/>
              <p:cNvSpPr txBox="1"/>
              <p:nvPr/>
            </p:nvSpPr>
            <p:spPr>
              <a:xfrm>
                <a:off x="1835698" y="3419708"/>
                <a:ext cx="1656223" cy="369332"/>
              </a:xfrm>
              <a:prstGeom prst="rect">
                <a:avLst/>
              </a:prstGeom>
              <a:noFill/>
            </p:spPr>
            <p:txBody>
              <a:bodyPr wrap="none" rtlCol="0">
                <a:spAutoFit/>
              </a:bodyPr>
              <a:lstStyle/>
              <a:p>
                <a:r>
                  <a:rPr lang="en-GB" dirty="0" err="1" smtClean="0"/>
                  <a:t>DsbA</a:t>
                </a:r>
                <a:r>
                  <a:rPr lang="en-GB" dirty="0" smtClean="0"/>
                  <a:t> E1-scFv</a:t>
                </a:r>
                <a14:m>
                  <m:oMath xmlns:m="http://schemas.openxmlformats.org/officeDocument/2006/math" xmlns="">
                    <m:r>
                      <m:rPr>
                        <m:sty m:val="p"/>
                      </m:rPr>
                      <a:rPr lang="el-GR" i="1" smtClean="0">
                        <a:latin typeface="Cambria Math"/>
                      </a:rPr>
                      <m:t>β</m:t>
                    </m:r>
                  </m:oMath>
                </a14:m>
                <a:r>
                  <a:rPr lang="en-GB" dirty="0"/>
                  <a:t> </a:t>
                </a:r>
                <a:r>
                  <a:rPr lang="en-GB" dirty="0" smtClean="0"/>
                  <a:t> </a:t>
                </a:r>
                <a:endParaRPr lang="en-GB" dirty="0"/>
              </a:p>
            </p:txBody>
          </p:sp>
        </mc:Choice>
        <mc:Fallback xmlns="">
          <p:sp>
            <p:nvSpPr>
              <p:cNvPr id="4" name="TextBox 3"/>
              <p:cNvSpPr txBox="1">
                <a:spLocks noRot="1" noChangeAspect="1" noMove="1" noResize="1" noEditPoints="1" noAdjustHandles="1" noChangeArrowheads="1" noChangeShapeType="1" noTextEdit="1"/>
              </p:cNvSpPr>
              <p:nvPr/>
            </p:nvSpPr>
            <p:spPr>
              <a:xfrm>
                <a:off x="1835696" y="3419708"/>
                <a:ext cx="1656223" cy="369332"/>
              </a:xfrm>
              <a:prstGeom prst="rect">
                <a:avLst/>
              </a:prstGeom>
              <a:blipFill rotWithShape="1">
                <a:blip r:embed="rId4" cstate="print"/>
                <a:stretch>
                  <a:fillRect l="-2941" t="-8197" b="-24590"/>
                </a:stretch>
              </a:blipFill>
            </p:spPr>
            <p:txBody>
              <a:bodyPr/>
              <a:lstStyle/>
              <a:p>
                <a:r>
                  <a:rPr lang="en-GB">
                    <a:noFill/>
                  </a:rPr>
                  <a:t> </a:t>
                </a:r>
              </a:p>
            </p:txBody>
          </p:sp>
        </mc:Fallback>
      </mc:AlternateContent>
      <p:sp>
        <p:nvSpPr>
          <p:cNvPr id="5" name="TextBox 4"/>
          <p:cNvSpPr txBox="1"/>
          <p:nvPr/>
        </p:nvSpPr>
        <p:spPr>
          <a:xfrm>
            <a:off x="1835696" y="5363924"/>
            <a:ext cx="1587294" cy="369332"/>
          </a:xfrm>
          <a:prstGeom prst="rect">
            <a:avLst/>
          </a:prstGeom>
          <a:noFill/>
        </p:spPr>
        <p:txBody>
          <a:bodyPr wrap="none" rtlCol="0">
            <a:spAutoFit/>
          </a:bodyPr>
          <a:lstStyle/>
          <a:p>
            <a:r>
              <a:rPr lang="en-GB" dirty="0" err="1" smtClean="0"/>
              <a:t>DsbA</a:t>
            </a:r>
            <a:r>
              <a:rPr lang="en-GB" dirty="0" smtClean="0"/>
              <a:t> E1-scFvT </a:t>
            </a:r>
            <a:endParaRPr lang="en-GB" dirty="0"/>
          </a:p>
        </p:txBody>
      </p:sp>
      <p:sp>
        <p:nvSpPr>
          <p:cNvPr id="6" name="TextBox 5"/>
          <p:cNvSpPr txBox="1"/>
          <p:nvPr/>
        </p:nvSpPr>
        <p:spPr>
          <a:xfrm>
            <a:off x="107505" y="81330"/>
            <a:ext cx="2524665" cy="369332"/>
          </a:xfrm>
          <a:prstGeom prst="rect">
            <a:avLst/>
          </a:prstGeom>
          <a:noFill/>
        </p:spPr>
        <p:txBody>
          <a:bodyPr wrap="none" rtlCol="0">
            <a:spAutoFit/>
          </a:bodyPr>
          <a:lstStyle/>
          <a:p>
            <a:r>
              <a:rPr lang="en-GB" dirty="0" smtClean="0"/>
              <a:t>Supplementary Figure S7</a:t>
            </a:r>
            <a:endParaRPr lang="en-GB" dirty="0"/>
          </a:p>
        </p:txBody>
      </p:sp>
      <p:grpSp>
        <p:nvGrpSpPr>
          <p:cNvPr id="2" name="Group 1"/>
          <p:cNvGrpSpPr/>
          <p:nvPr/>
        </p:nvGrpSpPr>
        <p:grpSpPr>
          <a:xfrm>
            <a:off x="1475656" y="1372706"/>
            <a:ext cx="361516" cy="4381270"/>
            <a:chOff x="272827" y="1372706"/>
            <a:chExt cx="361516" cy="4381270"/>
          </a:xfrm>
        </p:grpSpPr>
        <p:sp>
          <p:nvSpPr>
            <p:cNvPr id="8" name="TextBox 7"/>
            <p:cNvSpPr txBox="1"/>
            <p:nvPr/>
          </p:nvSpPr>
          <p:spPr>
            <a:xfrm>
              <a:off x="272827" y="1372706"/>
              <a:ext cx="311304" cy="400110"/>
            </a:xfrm>
            <a:prstGeom prst="rect">
              <a:avLst/>
            </a:prstGeom>
            <a:noFill/>
          </p:spPr>
          <p:txBody>
            <a:bodyPr wrap="none" rtlCol="0">
              <a:spAutoFit/>
            </a:bodyPr>
            <a:lstStyle/>
            <a:p>
              <a:r>
                <a:rPr lang="en-GB" sz="2000" b="1" dirty="0" smtClean="0"/>
                <a:t>a</a:t>
              </a:r>
              <a:endParaRPr lang="en-GB" dirty="0"/>
            </a:p>
          </p:txBody>
        </p:sp>
        <p:sp>
          <p:nvSpPr>
            <p:cNvPr id="9" name="TextBox 8"/>
            <p:cNvSpPr txBox="1"/>
            <p:nvPr/>
          </p:nvSpPr>
          <p:spPr>
            <a:xfrm>
              <a:off x="311819" y="3419708"/>
              <a:ext cx="322524" cy="400110"/>
            </a:xfrm>
            <a:prstGeom prst="rect">
              <a:avLst/>
            </a:prstGeom>
            <a:noFill/>
          </p:spPr>
          <p:txBody>
            <a:bodyPr wrap="none" rtlCol="0">
              <a:spAutoFit/>
            </a:bodyPr>
            <a:lstStyle/>
            <a:p>
              <a:r>
                <a:rPr lang="en-GB" sz="2000" b="1" dirty="0" smtClean="0"/>
                <a:t>b</a:t>
              </a:r>
              <a:endParaRPr lang="en-GB" dirty="0"/>
            </a:p>
          </p:txBody>
        </p:sp>
        <p:sp>
          <p:nvSpPr>
            <p:cNvPr id="10" name="TextBox 9"/>
            <p:cNvSpPr txBox="1"/>
            <p:nvPr/>
          </p:nvSpPr>
          <p:spPr>
            <a:xfrm>
              <a:off x="332658" y="5353866"/>
              <a:ext cx="292068" cy="400110"/>
            </a:xfrm>
            <a:prstGeom prst="rect">
              <a:avLst/>
            </a:prstGeom>
            <a:noFill/>
          </p:spPr>
          <p:txBody>
            <a:bodyPr wrap="none" rtlCol="0">
              <a:spAutoFit/>
            </a:bodyPr>
            <a:lstStyle/>
            <a:p>
              <a:r>
                <a:rPr lang="en-GB" sz="2000" b="1" dirty="0" smtClean="0"/>
                <a:t>c</a:t>
              </a:r>
              <a:endParaRPr lang="en-GB" dirty="0"/>
            </a:p>
          </p:txBody>
        </p:sp>
      </p:grpSp>
      <p:sp>
        <p:nvSpPr>
          <p:cNvPr id="7" name="Slide Number Placeholder 6"/>
          <p:cNvSpPr>
            <a:spLocks noGrp="1"/>
          </p:cNvSpPr>
          <p:nvPr>
            <p:ph type="sldNum" sz="quarter" idx="12"/>
          </p:nvPr>
        </p:nvSpPr>
        <p:spPr/>
        <p:txBody>
          <a:bodyPr/>
          <a:lstStyle/>
          <a:p>
            <a:fld id="{F7879995-EEA8-476F-B57C-8B3ECF7A4749}" type="slidenum">
              <a:rPr lang="en-GB" smtClean="0"/>
              <a:pPr/>
              <a:t>15</a:t>
            </a:fld>
            <a:endParaRPr lang="en-GB"/>
          </a:p>
        </p:txBody>
      </p:sp>
    </p:spTree>
    <p:extLst>
      <p:ext uri="{BB962C8B-B14F-4D97-AF65-F5344CB8AC3E}">
        <p14:creationId xmlns:p14="http://schemas.microsoft.com/office/powerpoint/2010/main" val="3667956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79921" y="7629"/>
            <a:ext cx="2524665" cy="369332"/>
          </a:xfrm>
          <a:prstGeom prst="rect">
            <a:avLst/>
          </a:prstGeom>
          <a:noFill/>
        </p:spPr>
        <p:txBody>
          <a:bodyPr wrap="none" rtlCol="0">
            <a:spAutoFit/>
          </a:bodyPr>
          <a:lstStyle/>
          <a:p>
            <a:r>
              <a:rPr lang="en-GB" dirty="0"/>
              <a:t>Supplementary Figure </a:t>
            </a:r>
            <a:r>
              <a:rPr lang="en-GB" dirty="0" smtClean="0">
                <a:solidFill>
                  <a:srgbClr val="000000"/>
                </a:solidFill>
              </a:rPr>
              <a:t>S8</a:t>
            </a:r>
            <a:endParaRPr lang="en-GB" dirty="0">
              <a:solidFill>
                <a:srgbClr val="000000"/>
              </a:solidFill>
            </a:endParaRPr>
          </a:p>
        </p:txBody>
      </p:sp>
      <p:sp>
        <p:nvSpPr>
          <p:cNvPr id="2" name="Slide Number Placeholder 1"/>
          <p:cNvSpPr>
            <a:spLocks noGrp="1"/>
          </p:cNvSpPr>
          <p:nvPr>
            <p:ph type="sldNum" sz="quarter" idx="12"/>
          </p:nvPr>
        </p:nvSpPr>
        <p:spPr/>
        <p:txBody>
          <a:bodyPr/>
          <a:lstStyle/>
          <a:p>
            <a:fld id="{F7879995-EEA8-476F-B57C-8B3ECF7A4749}" type="slidenum">
              <a:rPr lang="en-GB" smtClean="0"/>
              <a:t>16</a:t>
            </a:fld>
            <a:endParaRPr lang="en-GB"/>
          </a:p>
        </p:txBody>
      </p:sp>
      <p:graphicFrame>
        <p:nvGraphicFramePr>
          <p:cNvPr id="21" name="Chart 20"/>
          <p:cNvGraphicFramePr/>
          <p:nvPr>
            <p:extLst>
              <p:ext uri="{D42A27DB-BD31-4B8C-83A1-F6EECF244321}">
                <p14:modId xmlns:p14="http://schemas.microsoft.com/office/powerpoint/2010/main" val="2677998441"/>
              </p:ext>
            </p:extLst>
          </p:nvPr>
        </p:nvGraphicFramePr>
        <p:xfrm>
          <a:off x="97723" y="1556792"/>
          <a:ext cx="4966645" cy="354114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2" name="Chart 21"/>
          <p:cNvGraphicFramePr/>
          <p:nvPr>
            <p:extLst>
              <p:ext uri="{D42A27DB-BD31-4B8C-83A1-F6EECF244321}">
                <p14:modId xmlns:p14="http://schemas.microsoft.com/office/powerpoint/2010/main" val="2066912195"/>
              </p:ext>
            </p:extLst>
          </p:nvPr>
        </p:nvGraphicFramePr>
        <p:xfrm>
          <a:off x="4716016" y="1700808"/>
          <a:ext cx="4608512" cy="32724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498235250"/>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3946" b="3938"/>
          <a:stretch/>
        </p:blipFill>
        <p:spPr bwMode="auto">
          <a:xfrm>
            <a:off x="3998877" y="4709268"/>
            <a:ext cx="3506448" cy="21582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4113" b="4928"/>
          <a:stretch/>
        </p:blipFill>
        <p:spPr bwMode="auto">
          <a:xfrm>
            <a:off x="3929982" y="2546969"/>
            <a:ext cx="3653929" cy="22207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3" name="Picture 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5197" b="2475"/>
          <a:stretch/>
        </p:blipFill>
        <p:spPr bwMode="auto">
          <a:xfrm>
            <a:off x="232997" y="2612039"/>
            <a:ext cx="3388835" cy="20906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29838" y="271100"/>
            <a:ext cx="3557768" cy="23772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a:off x="929558" y="981067"/>
            <a:ext cx="1043684" cy="276999"/>
          </a:xfrm>
          <a:prstGeom prst="rect">
            <a:avLst/>
          </a:prstGeom>
          <a:noFill/>
        </p:spPr>
        <p:txBody>
          <a:bodyPr wrap="none" rtlCol="0">
            <a:spAutoFit/>
          </a:bodyPr>
          <a:lstStyle/>
          <a:p>
            <a:r>
              <a:rPr lang="en-GB" sz="1200" dirty="0" smtClean="0"/>
              <a:t>EC50=152±12</a:t>
            </a:r>
            <a:endParaRPr lang="en-GB" sz="1200" dirty="0"/>
          </a:p>
        </p:txBody>
      </p:sp>
      <p:sp>
        <p:nvSpPr>
          <p:cNvPr id="30" name="TextBox 29"/>
          <p:cNvSpPr txBox="1"/>
          <p:nvPr/>
        </p:nvSpPr>
        <p:spPr>
          <a:xfrm>
            <a:off x="1266709" y="458031"/>
            <a:ext cx="1279517" cy="400110"/>
          </a:xfrm>
          <a:prstGeom prst="rect">
            <a:avLst/>
          </a:prstGeom>
          <a:noFill/>
        </p:spPr>
        <p:txBody>
          <a:bodyPr wrap="none" rtlCol="0">
            <a:spAutoFit/>
          </a:bodyPr>
          <a:lstStyle/>
          <a:p>
            <a:r>
              <a:rPr lang="en-GB" sz="1000" b="1" dirty="0" err="1" smtClean="0">
                <a:latin typeface="Calibri (Body)"/>
              </a:rPr>
              <a:t>pDEST</a:t>
            </a:r>
            <a:r>
              <a:rPr lang="en-GB" sz="1000" b="1" dirty="0" smtClean="0">
                <a:latin typeface="Calibri (Body)"/>
              </a:rPr>
              <a:t> - </a:t>
            </a:r>
            <a:r>
              <a:rPr lang="en-GB" sz="1000" b="1" dirty="0" err="1" smtClean="0">
                <a:latin typeface="Calibri (Body)"/>
              </a:rPr>
              <a:t>DsbA</a:t>
            </a:r>
            <a:r>
              <a:rPr lang="en-GB" sz="1000" b="1" dirty="0" smtClean="0">
                <a:latin typeface="Calibri (Body)"/>
              </a:rPr>
              <a:t> E1 </a:t>
            </a:r>
          </a:p>
          <a:p>
            <a:r>
              <a:rPr lang="en-GB" sz="1000" b="1" dirty="0" smtClean="0">
                <a:latin typeface="Calibri (Body)"/>
              </a:rPr>
              <a:t>(shake flask)</a:t>
            </a:r>
            <a:endParaRPr lang="en-GB" sz="1000" b="1" dirty="0">
              <a:latin typeface="Calibri (Body)"/>
            </a:endParaRPr>
          </a:p>
        </p:txBody>
      </p:sp>
      <p:pic>
        <p:nvPicPr>
          <p:cNvPr id="51"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4487" b="4505"/>
          <a:stretch/>
        </p:blipFill>
        <p:spPr bwMode="auto">
          <a:xfrm>
            <a:off x="3733478" y="381086"/>
            <a:ext cx="3836566" cy="22309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3" name="TextBox 52"/>
          <p:cNvSpPr txBox="1"/>
          <p:nvPr/>
        </p:nvSpPr>
        <p:spPr>
          <a:xfrm>
            <a:off x="5038540" y="458030"/>
            <a:ext cx="1099981" cy="400110"/>
          </a:xfrm>
          <a:prstGeom prst="rect">
            <a:avLst/>
          </a:prstGeom>
          <a:noFill/>
        </p:spPr>
        <p:txBody>
          <a:bodyPr wrap="none" rtlCol="0">
            <a:spAutoFit/>
          </a:bodyPr>
          <a:lstStyle/>
          <a:p>
            <a:r>
              <a:rPr lang="en-GB" sz="1000" b="1" dirty="0" err="1">
                <a:latin typeface="Calibri (Body)"/>
              </a:rPr>
              <a:t>pDEST</a:t>
            </a:r>
            <a:r>
              <a:rPr lang="en-GB" sz="1000" b="1" dirty="0">
                <a:latin typeface="Calibri (Body)"/>
              </a:rPr>
              <a:t> - </a:t>
            </a:r>
            <a:r>
              <a:rPr lang="en-GB" sz="1000" b="1" dirty="0" err="1">
                <a:latin typeface="Calibri (Body)"/>
              </a:rPr>
              <a:t>Piii</a:t>
            </a:r>
            <a:r>
              <a:rPr lang="en-GB" sz="1000" b="1" dirty="0">
                <a:latin typeface="Calibri (Body)"/>
              </a:rPr>
              <a:t> </a:t>
            </a:r>
            <a:r>
              <a:rPr lang="en-GB" sz="1000" b="1" dirty="0" smtClean="0">
                <a:latin typeface="Calibri (Body)"/>
              </a:rPr>
              <a:t>E5</a:t>
            </a:r>
          </a:p>
          <a:p>
            <a:r>
              <a:rPr lang="en-GB" sz="1000" b="1" dirty="0" smtClean="0">
                <a:latin typeface="Calibri (Body)"/>
              </a:rPr>
              <a:t>(shake flask)</a:t>
            </a:r>
            <a:endParaRPr lang="en-GB" sz="1000" b="1" dirty="0">
              <a:latin typeface="Calibri (Body)"/>
            </a:endParaRPr>
          </a:p>
        </p:txBody>
      </p:sp>
      <p:sp>
        <p:nvSpPr>
          <p:cNvPr id="55" name="TextBox 54"/>
          <p:cNvSpPr txBox="1"/>
          <p:nvPr/>
        </p:nvSpPr>
        <p:spPr>
          <a:xfrm>
            <a:off x="4708417" y="981067"/>
            <a:ext cx="1043684" cy="276999"/>
          </a:xfrm>
          <a:prstGeom prst="rect">
            <a:avLst/>
          </a:prstGeom>
          <a:noFill/>
        </p:spPr>
        <p:txBody>
          <a:bodyPr wrap="none" rtlCol="0">
            <a:spAutoFit/>
          </a:bodyPr>
          <a:lstStyle/>
          <a:p>
            <a:r>
              <a:rPr lang="en-GB" sz="1200" dirty="0" smtClean="0"/>
              <a:t>EC50=113±27</a:t>
            </a:r>
            <a:endParaRPr lang="en-GB" sz="1200" dirty="0"/>
          </a:p>
        </p:txBody>
      </p:sp>
      <p:pic>
        <p:nvPicPr>
          <p:cNvPr id="57" name="Picture 1"/>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t="6765" b="4100"/>
          <a:stretch/>
        </p:blipFill>
        <p:spPr bwMode="auto">
          <a:xfrm>
            <a:off x="123107" y="4767756"/>
            <a:ext cx="3509505" cy="20902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8" name="TextBox 57"/>
          <p:cNvSpPr txBox="1"/>
          <p:nvPr/>
        </p:nvSpPr>
        <p:spPr>
          <a:xfrm>
            <a:off x="903919" y="5304552"/>
            <a:ext cx="1043684" cy="276999"/>
          </a:xfrm>
          <a:prstGeom prst="rect">
            <a:avLst/>
          </a:prstGeom>
          <a:noFill/>
        </p:spPr>
        <p:txBody>
          <a:bodyPr wrap="none" rtlCol="0">
            <a:spAutoFit/>
          </a:bodyPr>
          <a:lstStyle/>
          <a:p>
            <a:r>
              <a:rPr lang="en-GB" sz="1200" dirty="0" smtClean="0"/>
              <a:t>EC50=175±19</a:t>
            </a:r>
            <a:endParaRPr lang="en-GB" sz="1200" dirty="0"/>
          </a:p>
        </p:txBody>
      </p:sp>
      <p:sp>
        <p:nvSpPr>
          <p:cNvPr id="59" name="TextBox 58"/>
          <p:cNvSpPr txBox="1"/>
          <p:nvPr/>
        </p:nvSpPr>
        <p:spPr>
          <a:xfrm>
            <a:off x="1048654" y="4875126"/>
            <a:ext cx="1279517" cy="400110"/>
          </a:xfrm>
          <a:prstGeom prst="rect">
            <a:avLst/>
          </a:prstGeom>
          <a:noFill/>
        </p:spPr>
        <p:txBody>
          <a:bodyPr wrap="none" rtlCol="0">
            <a:spAutoFit/>
          </a:bodyPr>
          <a:lstStyle/>
          <a:p>
            <a:r>
              <a:rPr lang="en-GB" sz="1000" b="1" dirty="0" err="1">
                <a:latin typeface="Calibri (Body)"/>
              </a:rPr>
              <a:t>pDEST</a:t>
            </a:r>
            <a:r>
              <a:rPr lang="en-GB" sz="1000" b="1" dirty="0">
                <a:latin typeface="Calibri (Body)"/>
              </a:rPr>
              <a:t> - </a:t>
            </a:r>
            <a:r>
              <a:rPr lang="en-GB" sz="1000" b="1" dirty="0" err="1">
                <a:latin typeface="Calibri (Body)"/>
              </a:rPr>
              <a:t>DsbA</a:t>
            </a:r>
            <a:r>
              <a:rPr lang="en-GB" sz="1000" b="1" dirty="0">
                <a:latin typeface="Calibri (Body)"/>
              </a:rPr>
              <a:t> </a:t>
            </a:r>
            <a:r>
              <a:rPr lang="en-GB" sz="1000" b="1" dirty="0" smtClean="0">
                <a:latin typeface="Calibri (Body)"/>
              </a:rPr>
              <a:t>E1 </a:t>
            </a:r>
          </a:p>
          <a:p>
            <a:r>
              <a:rPr lang="en-GB" sz="1000" b="1" dirty="0" smtClean="0">
                <a:latin typeface="Calibri (Body)"/>
              </a:rPr>
              <a:t>(fermentation) </a:t>
            </a:r>
            <a:endParaRPr lang="en-GB" sz="1000" b="1" dirty="0">
              <a:latin typeface="Calibri (Body)"/>
            </a:endParaRPr>
          </a:p>
        </p:txBody>
      </p:sp>
      <p:sp>
        <p:nvSpPr>
          <p:cNvPr id="63" name="TextBox 62"/>
          <p:cNvSpPr txBox="1"/>
          <p:nvPr/>
        </p:nvSpPr>
        <p:spPr>
          <a:xfrm>
            <a:off x="4788024" y="5301208"/>
            <a:ext cx="1043684" cy="276999"/>
          </a:xfrm>
          <a:prstGeom prst="rect">
            <a:avLst/>
          </a:prstGeom>
          <a:noFill/>
        </p:spPr>
        <p:txBody>
          <a:bodyPr wrap="none" rtlCol="0">
            <a:spAutoFit/>
          </a:bodyPr>
          <a:lstStyle/>
          <a:p>
            <a:r>
              <a:rPr lang="en-GB" sz="1200" dirty="0" smtClean="0"/>
              <a:t>EC50=144±26</a:t>
            </a:r>
            <a:endParaRPr lang="en-GB" sz="1200" dirty="0"/>
          </a:p>
        </p:txBody>
      </p:sp>
      <p:sp>
        <p:nvSpPr>
          <p:cNvPr id="64" name="TextBox 63"/>
          <p:cNvSpPr txBox="1"/>
          <p:nvPr/>
        </p:nvSpPr>
        <p:spPr>
          <a:xfrm>
            <a:off x="4976022" y="4844700"/>
            <a:ext cx="1135247" cy="400110"/>
          </a:xfrm>
          <a:prstGeom prst="rect">
            <a:avLst/>
          </a:prstGeom>
          <a:noFill/>
        </p:spPr>
        <p:txBody>
          <a:bodyPr wrap="none" rtlCol="0">
            <a:spAutoFit/>
          </a:bodyPr>
          <a:lstStyle/>
          <a:p>
            <a:r>
              <a:rPr lang="en-GB" sz="1000" b="1" dirty="0" err="1">
                <a:latin typeface="Calibri (Body)"/>
              </a:rPr>
              <a:t>pDEST</a:t>
            </a:r>
            <a:r>
              <a:rPr lang="en-GB" sz="1000" b="1" dirty="0">
                <a:latin typeface="Calibri (Body)"/>
              </a:rPr>
              <a:t> - </a:t>
            </a:r>
            <a:r>
              <a:rPr lang="en-GB" sz="1000" b="1" dirty="0" err="1">
                <a:latin typeface="Calibri (Body)"/>
              </a:rPr>
              <a:t>Piii</a:t>
            </a:r>
            <a:r>
              <a:rPr lang="en-GB" sz="1000" b="1" dirty="0">
                <a:latin typeface="Calibri (Body)"/>
              </a:rPr>
              <a:t> </a:t>
            </a:r>
            <a:r>
              <a:rPr lang="en-GB" sz="1000" b="1" dirty="0" smtClean="0">
                <a:latin typeface="Calibri (Body)"/>
              </a:rPr>
              <a:t>E5 </a:t>
            </a:r>
          </a:p>
          <a:p>
            <a:r>
              <a:rPr lang="en-GB" sz="1000" b="1" dirty="0" smtClean="0">
                <a:latin typeface="Calibri (Body)"/>
              </a:rPr>
              <a:t>(fermentation) </a:t>
            </a:r>
            <a:endParaRPr lang="en-GB" sz="1000" b="1" dirty="0">
              <a:latin typeface="Calibri (Body)"/>
            </a:endParaRPr>
          </a:p>
        </p:txBody>
      </p:sp>
      <p:sp>
        <p:nvSpPr>
          <p:cNvPr id="17" name="TextBox 16"/>
          <p:cNvSpPr txBox="1"/>
          <p:nvPr/>
        </p:nvSpPr>
        <p:spPr>
          <a:xfrm>
            <a:off x="79922" y="-21068"/>
            <a:ext cx="2524665" cy="369332"/>
          </a:xfrm>
          <a:prstGeom prst="rect">
            <a:avLst/>
          </a:prstGeom>
          <a:noFill/>
        </p:spPr>
        <p:txBody>
          <a:bodyPr wrap="none" rtlCol="0">
            <a:spAutoFit/>
          </a:bodyPr>
          <a:lstStyle/>
          <a:p>
            <a:r>
              <a:rPr lang="en-GB" dirty="0"/>
              <a:t>Supplementary </a:t>
            </a:r>
            <a:r>
              <a:rPr lang="en-GB" dirty="0">
                <a:solidFill>
                  <a:srgbClr val="000000"/>
                </a:solidFill>
              </a:rPr>
              <a:t>Figure </a:t>
            </a:r>
            <a:r>
              <a:rPr lang="en-GB" dirty="0" smtClean="0"/>
              <a:t>S9</a:t>
            </a:r>
            <a:endParaRPr lang="en-GB" dirty="0"/>
          </a:p>
        </p:txBody>
      </p:sp>
      <p:sp>
        <p:nvSpPr>
          <p:cNvPr id="19" name="TextBox 18"/>
          <p:cNvSpPr txBox="1"/>
          <p:nvPr/>
        </p:nvSpPr>
        <p:spPr>
          <a:xfrm>
            <a:off x="955405" y="358742"/>
            <a:ext cx="311304" cy="400110"/>
          </a:xfrm>
          <a:prstGeom prst="rect">
            <a:avLst/>
          </a:prstGeom>
          <a:noFill/>
        </p:spPr>
        <p:txBody>
          <a:bodyPr wrap="none" rtlCol="0">
            <a:spAutoFit/>
          </a:bodyPr>
          <a:lstStyle/>
          <a:p>
            <a:r>
              <a:rPr lang="en-GB" sz="2000" b="1" dirty="0" smtClean="0"/>
              <a:t>a</a:t>
            </a:r>
            <a:endParaRPr lang="en-GB" dirty="0"/>
          </a:p>
        </p:txBody>
      </p:sp>
      <p:sp>
        <p:nvSpPr>
          <p:cNvPr id="20" name="TextBox 19"/>
          <p:cNvSpPr txBox="1"/>
          <p:nvPr/>
        </p:nvSpPr>
        <p:spPr>
          <a:xfrm>
            <a:off x="4788024" y="381086"/>
            <a:ext cx="322524" cy="400110"/>
          </a:xfrm>
          <a:prstGeom prst="rect">
            <a:avLst/>
          </a:prstGeom>
          <a:noFill/>
        </p:spPr>
        <p:txBody>
          <a:bodyPr wrap="none" rtlCol="0">
            <a:spAutoFit/>
          </a:bodyPr>
          <a:lstStyle/>
          <a:p>
            <a:r>
              <a:rPr lang="en-GB" sz="2000" b="1" dirty="0" smtClean="0"/>
              <a:t>b</a:t>
            </a:r>
            <a:endParaRPr lang="en-GB" sz="2000" b="1" dirty="0"/>
          </a:p>
        </p:txBody>
      </p:sp>
      <p:sp>
        <p:nvSpPr>
          <p:cNvPr id="21" name="TextBox 20"/>
          <p:cNvSpPr txBox="1"/>
          <p:nvPr/>
        </p:nvSpPr>
        <p:spPr>
          <a:xfrm>
            <a:off x="947536" y="2653401"/>
            <a:ext cx="292068" cy="400110"/>
          </a:xfrm>
          <a:prstGeom prst="rect">
            <a:avLst/>
          </a:prstGeom>
          <a:noFill/>
        </p:spPr>
        <p:txBody>
          <a:bodyPr wrap="none" rtlCol="0">
            <a:spAutoFit/>
          </a:bodyPr>
          <a:lstStyle/>
          <a:p>
            <a:r>
              <a:rPr lang="en-GB" sz="2000" b="1" dirty="0" smtClean="0"/>
              <a:t>c</a:t>
            </a:r>
            <a:endParaRPr lang="en-GB" sz="2000" b="1" dirty="0"/>
          </a:p>
        </p:txBody>
      </p:sp>
      <p:sp>
        <p:nvSpPr>
          <p:cNvPr id="22" name="TextBox 21"/>
          <p:cNvSpPr txBox="1"/>
          <p:nvPr/>
        </p:nvSpPr>
        <p:spPr>
          <a:xfrm>
            <a:off x="4716016" y="2668094"/>
            <a:ext cx="322524" cy="400110"/>
          </a:xfrm>
          <a:prstGeom prst="rect">
            <a:avLst/>
          </a:prstGeom>
          <a:noFill/>
        </p:spPr>
        <p:txBody>
          <a:bodyPr wrap="none" rtlCol="0">
            <a:spAutoFit/>
          </a:bodyPr>
          <a:lstStyle/>
          <a:p>
            <a:r>
              <a:rPr lang="en-GB" sz="2000" b="1" dirty="0" smtClean="0"/>
              <a:t>d</a:t>
            </a:r>
            <a:endParaRPr lang="en-GB" sz="2000" b="1" dirty="0"/>
          </a:p>
        </p:txBody>
      </p:sp>
      <p:sp>
        <p:nvSpPr>
          <p:cNvPr id="27" name="TextBox 26"/>
          <p:cNvSpPr txBox="1"/>
          <p:nvPr/>
        </p:nvSpPr>
        <p:spPr>
          <a:xfrm>
            <a:off x="881950" y="4767756"/>
            <a:ext cx="314510" cy="400110"/>
          </a:xfrm>
          <a:prstGeom prst="rect">
            <a:avLst/>
          </a:prstGeom>
          <a:noFill/>
        </p:spPr>
        <p:txBody>
          <a:bodyPr wrap="none" rtlCol="0">
            <a:spAutoFit/>
          </a:bodyPr>
          <a:lstStyle/>
          <a:p>
            <a:r>
              <a:rPr lang="en-GB" sz="2000" b="1" dirty="0" smtClean="0"/>
              <a:t>e</a:t>
            </a:r>
            <a:endParaRPr lang="en-GB" dirty="0"/>
          </a:p>
        </p:txBody>
      </p:sp>
      <p:sp>
        <p:nvSpPr>
          <p:cNvPr id="3" name="Rectangle 2"/>
          <p:cNvSpPr/>
          <p:nvPr/>
        </p:nvSpPr>
        <p:spPr>
          <a:xfrm>
            <a:off x="1116884" y="2730346"/>
            <a:ext cx="1705916" cy="400110"/>
          </a:xfrm>
          <a:prstGeom prst="rect">
            <a:avLst/>
          </a:prstGeom>
        </p:spPr>
        <p:txBody>
          <a:bodyPr wrap="none">
            <a:spAutoFit/>
          </a:bodyPr>
          <a:lstStyle/>
          <a:p>
            <a:r>
              <a:rPr lang="en-GB" sz="1000" b="1" dirty="0" err="1">
                <a:latin typeface="Calibri (Body)"/>
              </a:rPr>
              <a:t>pDEST</a:t>
            </a:r>
            <a:r>
              <a:rPr lang="en-GB" sz="1000" b="1" dirty="0">
                <a:latin typeface="Calibri (Body)"/>
              </a:rPr>
              <a:t> - </a:t>
            </a:r>
            <a:r>
              <a:rPr lang="en-GB" sz="1000" b="1" dirty="0" err="1">
                <a:latin typeface="Calibri (Body)"/>
              </a:rPr>
              <a:t>DsbA</a:t>
            </a:r>
            <a:r>
              <a:rPr lang="en-GB" sz="1000" b="1" dirty="0">
                <a:latin typeface="Calibri (Body)"/>
              </a:rPr>
              <a:t> E1-scFvH </a:t>
            </a:r>
            <a:endParaRPr lang="en-GB" sz="1000" b="1" dirty="0" smtClean="0">
              <a:latin typeface="Calibri (Body)"/>
            </a:endParaRPr>
          </a:p>
          <a:p>
            <a:r>
              <a:rPr lang="en-GB" sz="1000" b="1" dirty="0" smtClean="0">
                <a:latin typeface="Calibri (Body)"/>
              </a:rPr>
              <a:t>(shake flask)</a:t>
            </a:r>
            <a:endParaRPr lang="en-GB" sz="1000" b="1" dirty="0">
              <a:latin typeface="Calibri (Body)"/>
            </a:endParaRPr>
          </a:p>
        </p:txBody>
      </p:sp>
      <p:sp>
        <p:nvSpPr>
          <p:cNvPr id="31" name="TextBox 30"/>
          <p:cNvSpPr txBox="1"/>
          <p:nvPr/>
        </p:nvSpPr>
        <p:spPr>
          <a:xfrm>
            <a:off x="4949286" y="2725655"/>
            <a:ext cx="1561646" cy="400110"/>
          </a:xfrm>
          <a:prstGeom prst="rect">
            <a:avLst/>
          </a:prstGeom>
          <a:noFill/>
        </p:spPr>
        <p:txBody>
          <a:bodyPr wrap="none" rtlCol="0">
            <a:spAutoFit/>
          </a:bodyPr>
          <a:lstStyle/>
          <a:p>
            <a:r>
              <a:rPr lang="en-GB" sz="1000" b="1" dirty="0" err="1">
                <a:latin typeface="Calibri (Body)"/>
              </a:rPr>
              <a:t>pDEST</a:t>
            </a:r>
            <a:r>
              <a:rPr lang="en-GB" sz="1000" b="1" dirty="0">
                <a:latin typeface="Calibri (Body)"/>
              </a:rPr>
              <a:t> - </a:t>
            </a:r>
            <a:r>
              <a:rPr lang="en-GB" sz="1000" b="1" dirty="0" err="1">
                <a:latin typeface="Calibri (Body)"/>
              </a:rPr>
              <a:t>Piii</a:t>
            </a:r>
            <a:r>
              <a:rPr lang="en-GB" sz="1000" b="1" dirty="0">
                <a:latin typeface="Calibri (Body)"/>
              </a:rPr>
              <a:t> </a:t>
            </a:r>
            <a:r>
              <a:rPr lang="en-GB" sz="1000" b="1" dirty="0" smtClean="0">
                <a:latin typeface="Calibri (Body)"/>
              </a:rPr>
              <a:t>E5-scFvH </a:t>
            </a:r>
          </a:p>
          <a:p>
            <a:r>
              <a:rPr lang="en-GB" sz="1000" b="1" dirty="0" smtClean="0">
                <a:latin typeface="Calibri (Body)"/>
              </a:rPr>
              <a:t>(shake flask)</a:t>
            </a:r>
            <a:endParaRPr lang="en-GB" sz="1000" b="1" dirty="0">
              <a:latin typeface="Calibri (Body)"/>
            </a:endParaRPr>
          </a:p>
        </p:txBody>
      </p:sp>
      <p:sp>
        <p:nvSpPr>
          <p:cNvPr id="32" name="TextBox 31"/>
          <p:cNvSpPr txBox="1"/>
          <p:nvPr/>
        </p:nvSpPr>
        <p:spPr>
          <a:xfrm>
            <a:off x="4769105" y="4767756"/>
            <a:ext cx="266420" cy="400110"/>
          </a:xfrm>
          <a:prstGeom prst="rect">
            <a:avLst/>
          </a:prstGeom>
          <a:noFill/>
        </p:spPr>
        <p:txBody>
          <a:bodyPr wrap="none" rtlCol="0">
            <a:spAutoFit/>
          </a:bodyPr>
          <a:lstStyle/>
          <a:p>
            <a:r>
              <a:rPr lang="en-GB" sz="2000" b="1" dirty="0" smtClean="0"/>
              <a:t>f</a:t>
            </a:r>
            <a:endParaRPr lang="en-GB" sz="2000" b="1" dirty="0"/>
          </a:p>
        </p:txBody>
      </p:sp>
      <p:sp>
        <p:nvSpPr>
          <p:cNvPr id="33" name="TextBox 32"/>
          <p:cNvSpPr txBox="1"/>
          <p:nvPr/>
        </p:nvSpPr>
        <p:spPr>
          <a:xfrm>
            <a:off x="4795244" y="3288622"/>
            <a:ext cx="1122230" cy="276999"/>
          </a:xfrm>
          <a:prstGeom prst="rect">
            <a:avLst/>
          </a:prstGeom>
          <a:noFill/>
        </p:spPr>
        <p:txBody>
          <a:bodyPr wrap="none" rtlCol="0">
            <a:spAutoFit/>
          </a:bodyPr>
          <a:lstStyle/>
          <a:p>
            <a:r>
              <a:rPr lang="en-GB" sz="1200" dirty="0" smtClean="0"/>
              <a:t>EC50=656±313</a:t>
            </a:r>
            <a:endParaRPr lang="en-GB" sz="1200" dirty="0"/>
          </a:p>
        </p:txBody>
      </p:sp>
      <p:sp>
        <p:nvSpPr>
          <p:cNvPr id="34" name="TextBox 33"/>
          <p:cNvSpPr txBox="1"/>
          <p:nvPr/>
        </p:nvSpPr>
        <p:spPr>
          <a:xfrm>
            <a:off x="957658" y="3276572"/>
            <a:ext cx="1043684" cy="276999"/>
          </a:xfrm>
          <a:prstGeom prst="rect">
            <a:avLst/>
          </a:prstGeom>
          <a:noFill/>
        </p:spPr>
        <p:txBody>
          <a:bodyPr wrap="none" rtlCol="0">
            <a:spAutoFit/>
          </a:bodyPr>
          <a:lstStyle/>
          <a:p>
            <a:r>
              <a:rPr lang="en-GB" sz="1200" dirty="0" smtClean="0"/>
              <a:t>EC50=207±43</a:t>
            </a:r>
            <a:endParaRPr lang="en-GB" sz="1200"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17</a:t>
            </a:fld>
            <a:endParaRPr lang="en-GB"/>
          </a:p>
        </p:txBody>
      </p:sp>
    </p:spTree>
    <p:extLst>
      <p:ext uri="{BB962C8B-B14F-4D97-AF65-F5344CB8AC3E}">
        <p14:creationId xmlns:p14="http://schemas.microsoft.com/office/powerpoint/2010/main" val="3792199345"/>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539552" y="1163692"/>
            <a:ext cx="6953486" cy="1961142"/>
            <a:chOff x="839390" y="261898"/>
            <a:chExt cx="6953486" cy="1961142"/>
          </a:xfrm>
        </p:grpSpPr>
        <p:pic>
          <p:nvPicPr>
            <p:cNvPr id="1029"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9391" y="261898"/>
              <a:ext cx="4324350" cy="314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9391" y="908720"/>
              <a:ext cx="4600575" cy="5715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32"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390" y="1628799"/>
              <a:ext cx="4600575" cy="594241"/>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TextBox 2"/>
            <p:cNvSpPr txBox="1"/>
            <p:nvPr/>
          </p:nvSpPr>
          <p:spPr>
            <a:xfrm>
              <a:off x="5540782" y="1009804"/>
              <a:ext cx="1314527" cy="307777"/>
            </a:xfrm>
            <a:prstGeom prst="rect">
              <a:avLst/>
            </a:prstGeom>
            <a:noFill/>
          </p:spPr>
          <p:txBody>
            <a:bodyPr wrap="none" rtlCol="0">
              <a:spAutoFit/>
            </a:bodyPr>
            <a:lstStyle/>
            <a:p>
              <a:r>
                <a:rPr lang="el-GR" sz="1400" dirty="0" smtClean="0">
                  <a:latin typeface="Calibri"/>
                </a:rPr>
                <a:t>β</a:t>
              </a:r>
              <a:r>
                <a:rPr lang="en-GB" sz="1400" dirty="0" smtClean="0">
                  <a:latin typeface="Calibri"/>
                </a:rPr>
                <a:t>-galactosidase</a:t>
              </a:r>
              <a:endParaRPr lang="en-GB" sz="1400" dirty="0"/>
            </a:p>
          </p:txBody>
        </p:sp>
        <p:sp>
          <p:nvSpPr>
            <p:cNvPr id="11" name="TextBox 10"/>
            <p:cNvSpPr txBox="1"/>
            <p:nvPr/>
          </p:nvSpPr>
          <p:spPr>
            <a:xfrm>
              <a:off x="5544055" y="1741253"/>
              <a:ext cx="2248821" cy="307777"/>
            </a:xfrm>
            <a:prstGeom prst="rect">
              <a:avLst/>
            </a:prstGeom>
            <a:noFill/>
          </p:spPr>
          <p:txBody>
            <a:bodyPr wrap="none" rtlCol="0">
              <a:spAutoFit/>
            </a:bodyPr>
            <a:lstStyle/>
            <a:p>
              <a:r>
                <a:rPr lang="el-GR" sz="1400" dirty="0" smtClean="0">
                  <a:latin typeface="Calibri"/>
                </a:rPr>
                <a:t>Β</a:t>
              </a:r>
              <a:r>
                <a:rPr lang="en-GB" sz="1400" dirty="0" smtClean="0">
                  <a:latin typeface="Calibri"/>
                </a:rPr>
                <a:t>SA (bovine serum albumin)</a:t>
              </a:r>
              <a:endParaRPr lang="en-GB" sz="1400" dirty="0"/>
            </a:p>
          </p:txBody>
        </p:sp>
        <p:grpSp>
          <p:nvGrpSpPr>
            <p:cNvPr id="5" name="Group 4"/>
            <p:cNvGrpSpPr/>
            <p:nvPr/>
          </p:nvGrpSpPr>
          <p:grpSpPr>
            <a:xfrm>
              <a:off x="839390" y="601532"/>
              <a:ext cx="4523116" cy="276999"/>
              <a:chOff x="839390" y="601532"/>
              <a:chExt cx="4523116" cy="276999"/>
            </a:xfrm>
          </p:grpSpPr>
          <p:sp>
            <p:nvSpPr>
              <p:cNvPr id="4" name="TextBox 3"/>
              <p:cNvSpPr txBox="1"/>
              <p:nvPr/>
            </p:nvSpPr>
            <p:spPr>
              <a:xfrm>
                <a:off x="839390" y="601532"/>
                <a:ext cx="341760" cy="276999"/>
              </a:xfrm>
              <a:prstGeom prst="rect">
                <a:avLst/>
              </a:prstGeom>
              <a:noFill/>
            </p:spPr>
            <p:txBody>
              <a:bodyPr wrap="none" rtlCol="0">
                <a:spAutoFit/>
              </a:bodyPr>
              <a:lstStyle/>
              <a:p>
                <a:r>
                  <a:rPr lang="en-GB" sz="1200" b="1" dirty="0" smtClean="0"/>
                  <a:t>15</a:t>
                </a:r>
                <a:endParaRPr lang="en-GB" sz="1200" b="1" dirty="0"/>
              </a:p>
            </p:txBody>
          </p:sp>
          <p:sp>
            <p:nvSpPr>
              <p:cNvPr id="13" name="TextBox 12"/>
              <p:cNvSpPr txBox="1"/>
              <p:nvPr/>
            </p:nvSpPr>
            <p:spPr>
              <a:xfrm>
                <a:off x="1331641" y="601532"/>
                <a:ext cx="383438" cy="276999"/>
              </a:xfrm>
              <a:prstGeom prst="rect">
                <a:avLst/>
              </a:prstGeom>
              <a:noFill/>
            </p:spPr>
            <p:txBody>
              <a:bodyPr wrap="none" rtlCol="0">
                <a:spAutoFit/>
              </a:bodyPr>
              <a:lstStyle/>
              <a:p>
                <a:r>
                  <a:rPr lang="en-GB" sz="1200" b="1" dirty="0" smtClean="0"/>
                  <a:t>7.5</a:t>
                </a:r>
                <a:endParaRPr lang="en-GB" sz="1200" b="1" dirty="0"/>
              </a:p>
            </p:txBody>
          </p:sp>
          <p:sp>
            <p:nvSpPr>
              <p:cNvPr id="14" name="TextBox 13"/>
              <p:cNvSpPr txBox="1"/>
              <p:nvPr/>
            </p:nvSpPr>
            <p:spPr>
              <a:xfrm>
                <a:off x="1851449" y="601532"/>
                <a:ext cx="383438" cy="276999"/>
              </a:xfrm>
              <a:prstGeom prst="rect">
                <a:avLst/>
              </a:prstGeom>
              <a:noFill/>
            </p:spPr>
            <p:txBody>
              <a:bodyPr wrap="none" rtlCol="0">
                <a:spAutoFit/>
              </a:bodyPr>
              <a:lstStyle/>
              <a:p>
                <a:r>
                  <a:rPr lang="en-GB" sz="1200" b="1" dirty="0" smtClean="0"/>
                  <a:t>3.7</a:t>
                </a:r>
                <a:endParaRPr lang="en-GB" sz="1200" b="1" dirty="0"/>
              </a:p>
            </p:txBody>
          </p:sp>
          <p:sp>
            <p:nvSpPr>
              <p:cNvPr id="15" name="TextBox 14"/>
              <p:cNvSpPr txBox="1"/>
              <p:nvPr/>
            </p:nvSpPr>
            <p:spPr>
              <a:xfrm>
                <a:off x="2394182" y="601532"/>
                <a:ext cx="383438" cy="276999"/>
              </a:xfrm>
              <a:prstGeom prst="rect">
                <a:avLst/>
              </a:prstGeom>
              <a:noFill/>
            </p:spPr>
            <p:txBody>
              <a:bodyPr wrap="none" rtlCol="0">
                <a:spAutoFit/>
              </a:bodyPr>
              <a:lstStyle/>
              <a:p>
                <a:r>
                  <a:rPr lang="en-GB" sz="1200" b="1" dirty="0" smtClean="0"/>
                  <a:t>1.8</a:t>
                </a:r>
                <a:endParaRPr lang="en-GB" sz="1200" b="1" dirty="0"/>
              </a:p>
            </p:txBody>
          </p:sp>
          <p:sp>
            <p:nvSpPr>
              <p:cNvPr id="16" name="TextBox 15"/>
              <p:cNvSpPr txBox="1"/>
              <p:nvPr/>
            </p:nvSpPr>
            <p:spPr>
              <a:xfrm>
                <a:off x="2869349" y="601532"/>
                <a:ext cx="383438" cy="276999"/>
              </a:xfrm>
              <a:prstGeom prst="rect">
                <a:avLst/>
              </a:prstGeom>
              <a:noFill/>
            </p:spPr>
            <p:txBody>
              <a:bodyPr wrap="none" rtlCol="0">
                <a:spAutoFit/>
              </a:bodyPr>
              <a:lstStyle/>
              <a:p>
                <a:r>
                  <a:rPr lang="en-GB" sz="1200" b="1" dirty="0" smtClean="0"/>
                  <a:t>0.9</a:t>
                </a:r>
                <a:endParaRPr lang="en-GB" sz="1200" b="1" dirty="0"/>
              </a:p>
            </p:txBody>
          </p:sp>
          <p:sp>
            <p:nvSpPr>
              <p:cNvPr id="17" name="TextBox 16"/>
              <p:cNvSpPr txBox="1"/>
              <p:nvPr/>
            </p:nvSpPr>
            <p:spPr>
              <a:xfrm>
                <a:off x="3419872" y="601532"/>
                <a:ext cx="383438" cy="276999"/>
              </a:xfrm>
              <a:prstGeom prst="rect">
                <a:avLst/>
              </a:prstGeom>
              <a:noFill/>
            </p:spPr>
            <p:txBody>
              <a:bodyPr wrap="none" rtlCol="0">
                <a:spAutoFit/>
              </a:bodyPr>
              <a:lstStyle/>
              <a:p>
                <a:r>
                  <a:rPr lang="en-GB" sz="1200" b="1" dirty="0" smtClean="0"/>
                  <a:t>0.5</a:t>
                </a:r>
                <a:endParaRPr lang="en-GB" sz="1200" b="1" dirty="0"/>
              </a:p>
            </p:txBody>
          </p:sp>
          <p:sp>
            <p:nvSpPr>
              <p:cNvPr id="18" name="TextBox 17"/>
              <p:cNvSpPr txBox="1"/>
              <p:nvPr/>
            </p:nvSpPr>
            <p:spPr>
              <a:xfrm>
                <a:off x="3923928" y="601532"/>
                <a:ext cx="383438" cy="276999"/>
              </a:xfrm>
              <a:prstGeom prst="rect">
                <a:avLst/>
              </a:prstGeom>
              <a:noFill/>
            </p:spPr>
            <p:txBody>
              <a:bodyPr wrap="none" rtlCol="0">
                <a:spAutoFit/>
              </a:bodyPr>
              <a:lstStyle/>
              <a:p>
                <a:r>
                  <a:rPr lang="en-GB" sz="1200" b="1" dirty="0" smtClean="0"/>
                  <a:t>0.2</a:t>
                </a:r>
                <a:endParaRPr lang="en-GB" sz="1200" b="1" dirty="0"/>
              </a:p>
            </p:txBody>
          </p:sp>
          <p:sp>
            <p:nvSpPr>
              <p:cNvPr id="19" name="TextBox 18"/>
              <p:cNvSpPr txBox="1"/>
              <p:nvPr/>
            </p:nvSpPr>
            <p:spPr>
              <a:xfrm>
                <a:off x="4427984" y="601532"/>
                <a:ext cx="383438" cy="276999"/>
              </a:xfrm>
              <a:prstGeom prst="rect">
                <a:avLst/>
              </a:prstGeom>
              <a:noFill/>
            </p:spPr>
            <p:txBody>
              <a:bodyPr wrap="none" rtlCol="0">
                <a:spAutoFit/>
              </a:bodyPr>
              <a:lstStyle/>
              <a:p>
                <a:r>
                  <a:rPr lang="en-GB" sz="1200" b="1" dirty="0" smtClean="0"/>
                  <a:t>0.1</a:t>
                </a:r>
                <a:endParaRPr lang="en-GB" sz="1200" b="1" dirty="0"/>
              </a:p>
            </p:txBody>
          </p:sp>
          <p:sp>
            <p:nvSpPr>
              <p:cNvPr id="20" name="TextBox 19"/>
              <p:cNvSpPr txBox="1"/>
              <p:nvPr/>
            </p:nvSpPr>
            <p:spPr>
              <a:xfrm>
                <a:off x="4900520" y="601532"/>
                <a:ext cx="461986" cy="276999"/>
              </a:xfrm>
              <a:prstGeom prst="rect">
                <a:avLst/>
              </a:prstGeom>
              <a:noFill/>
            </p:spPr>
            <p:txBody>
              <a:bodyPr wrap="none" rtlCol="0">
                <a:spAutoFit/>
              </a:bodyPr>
              <a:lstStyle/>
              <a:p>
                <a:r>
                  <a:rPr lang="en-GB" sz="1200" b="1" dirty="0" smtClean="0"/>
                  <a:t>0.06</a:t>
                </a:r>
                <a:endParaRPr lang="en-GB" sz="1200" b="1" dirty="0"/>
              </a:p>
            </p:txBody>
          </p:sp>
        </p:grpSp>
      </p:grpSp>
      <p:sp>
        <p:nvSpPr>
          <p:cNvPr id="23" name="TextBox 22"/>
          <p:cNvSpPr txBox="1"/>
          <p:nvPr/>
        </p:nvSpPr>
        <p:spPr>
          <a:xfrm>
            <a:off x="79921" y="7629"/>
            <a:ext cx="2641685" cy="369332"/>
          </a:xfrm>
          <a:prstGeom prst="rect">
            <a:avLst/>
          </a:prstGeom>
          <a:noFill/>
        </p:spPr>
        <p:txBody>
          <a:bodyPr wrap="none" rtlCol="0">
            <a:spAutoFit/>
          </a:bodyPr>
          <a:lstStyle/>
          <a:p>
            <a:r>
              <a:rPr lang="en-GB" dirty="0"/>
              <a:t>Supplementary Figure </a:t>
            </a:r>
            <a:r>
              <a:rPr lang="en-GB" dirty="0" smtClean="0"/>
              <a:t>S10</a:t>
            </a:r>
            <a:endParaRPr lang="en-GB"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18</a:t>
            </a:fld>
            <a:endParaRPr lang="en-GB"/>
          </a:p>
        </p:txBody>
      </p:sp>
    </p:spTree>
    <p:extLst>
      <p:ext uri="{BB962C8B-B14F-4D97-AF65-F5344CB8AC3E}">
        <p14:creationId xmlns:p14="http://schemas.microsoft.com/office/powerpoint/2010/main" val="34002667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 name="Chart 26"/>
          <p:cNvGraphicFramePr>
            <a:graphicFrameLocks/>
          </p:cNvGraphicFramePr>
          <p:nvPr>
            <p:extLst>
              <p:ext uri="{D42A27DB-BD31-4B8C-83A1-F6EECF244321}">
                <p14:modId xmlns:p14="http://schemas.microsoft.com/office/powerpoint/2010/main" val="3105270077"/>
              </p:ext>
            </p:extLst>
          </p:nvPr>
        </p:nvGraphicFramePr>
        <p:xfrm>
          <a:off x="1907704" y="1040765"/>
          <a:ext cx="6264696" cy="3481300"/>
        </p:xfrm>
        <a:graphic>
          <a:graphicData uri="http://schemas.openxmlformats.org/drawingml/2006/chart">
            <c:chart xmlns:c="http://schemas.openxmlformats.org/drawingml/2006/chart" xmlns:r="http://schemas.openxmlformats.org/officeDocument/2006/relationships" r:id="rId3"/>
          </a:graphicData>
        </a:graphic>
      </p:graphicFrame>
      <p:sp>
        <p:nvSpPr>
          <p:cNvPr id="11" name="TextBox 10"/>
          <p:cNvSpPr txBox="1"/>
          <p:nvPr/>
        </p:nvSpPr>
        <p:spPr>
          <a:xfrm>
            <a:off x="179512" y="332656"/>
            <a:ext cx="2641685" cy="369332"/>
          </a:xfrm>
          <a:prstGeom prst="rect">
            <a:avLst/>
          </a:prstGeom>
          <a:noFill/>
        </p:spPr>
        <p:txBody>
          <a:bodyPr wrap="none" rtlCol="0">
            <a:spAutoFit/>
          </a:bodyPr>
          <a:lstStyle/>
          <a:p>
            <a:r>
              <a:rPr lang="en-GB" dirty="0">
                <a:solidFill>
                  <a:srgbClr val="000000"/>
                </a:solidFill>
              </a:rPr>
              <a:t>Supplementary Figure </a:t>
            </a:r>
            <a:r>
              <a:rPr lang="en-GB" dirty="0" smtClean="0"/>
              <a:t>S11</a:t>
            </a:r>
            <a:endParaRPr lang="en-GB" dirty="0"/>
          </a:p>
        </p:txBody>
      </p:sp>
      <p:sp>
        <p:nvSpPr>
          <p:cNvPr id="34" name="TextBox 33"/>
          <p:cNvSpPr txBox="1"/>
          <p:nvPr/>
        </p:nvSpPr>
        <p:spPr>
          <a:xfrm>
            <a:off x="3225017" y="833080"/>
            <a:ext cx="1138581" cy="369332"/>
          </a:xfrm>
          <a:prstGeom prst="rect">
            <a:avLst/>
          </a:prstGeom>
          <a:noFill/>
        </p:spPr>
        <p:txBody>
          <a:bodyPr wrap="none" rtlCol="0">
            <a:spAutoFit/>
          </a:bodyPr>
          <a:lstStyle/>
          <a:p>
            <a:r>
              <a:rPr lang="en-GB" dirty="0" smtClean="0"/>
              <a:t>Trial 1 FBF</a:t>
            </a:r>
            <a:endParaRPr lang="en-GB" dirty="0"/>
          </a:p>
        </p:txBody>
      </p:sp>
      <p:sp>
        <p:nvSpPr>
          <p:cNvPr id="46" name="TextBox 45"/>
          <p:cNvSpPr txBox="1"/>
          <p:nvPr/>
        </p:nvSpPr>
        <p:spPr>
          <a:xfrm>
            <a:off x="2788679" y="840708"/>
            <a:ext cx="311304" cy="400110"/>
          </a:xfrm>
          <a:prstGeom prst="rect">
            <a:avLst/>
          </a:prstGeom>
          <a:noFill/>
        </p:spPr>
        <p:txBody>
          <a:bodyPr wrap="none" rtlCol="0">
            <a:spAutoFit/>
          </a:bodyPr>
          <a:lstStyle/>
          <a:p>
            <a:r>
              <a:rPr lang="en-GB" sz="2000" b="1" dirty="0" smtClean="0"/>
              <a:t>a</a:t>
            </a:r>
            <a:endParaRPr lang="en-GB" sz="2000" b="1" dirty="0"/>
          </a:p>
        </p:txBody>
      </p:sp>
      <p:sp>
        <p:nvSpPr>
          <p:cNvPr id="58" name="TextBox 57"/>
          <p:cNvSpPr txBox="1"/>
          <p:nvPr/>
        </p:nvSpPr>
        <p:spPr>
          <a:xfrm>
            <a:off x="3274565" y="3745990"/>
            <a:ext cx="1138581" cy="369332"/>
          </a:xfrm>
          <a:prstGeom prst="rect">
            <a:avLst/>
          </a:prstGeom>
          <a:noFill/>
        </p:spPr>
        <p:txBody>
          <a:bodyPr wrap="none" rtlCol="0">
            <a:spAutoFit/>
          </a:bodyPr>
          <a:lstStyle/>
          <a:p>
            <a:r>
              <a:rPr lang="en-GB" dirty="0" smtClean="0"/>
              <a:t>Trial 2 FBF</a:t>
            </a:r>
            <a:endParaRPr lang="en-GB" dirty="0"/>
          </a:p>
        </p:txBody>
      </p:sp>
      <p:sp>
        <p:nvSpPr>
          <p:cNvPr id="59" name="TextBox 58"/>
          <p:cNvSpPr txBox="1"/>
          <p:nvPr/>
        </p:nvSpPr>
        <p:spPr>
          <a:xfrm>
            <a:off x="2878892" y="3748970"/>
            <a:ext cx="322524" cy="400110"/>
          </a:xfrm>
          <a:prstGeom prst="rect">
            <a:avLst/>
          </a:prstGeom>
          <a:noFill/>
        </p:spPr>
        <p:txBody>
          <a:bodyPr wrap="none" rtlCol="0">
            <a:spAutoFit/>
          </a:bodyPr>
          <a:lstStyle/>
          <a:p>
            <a:r>
              <a:rPr lang="en-GB" sz="2000" b="1" dirty="0"/>
              <a:t>b</a:t>
            </a:r>
          </a:p>
        </p:txBody>
      </p:sp>
      <p:graphicFrame>
        <p:nvGraphicFramePr>
          <p:cNvPr id="28" name="Chart 27"/>
          <p:cNvGraphicFramePr>
            <a:graphicFrameLocks/>
          </p:cNvGraphicFramePr>
          <p:nvPr>
            <p:extLst>
              <p:ext uri="{D42A27DB-BD31-4B8C-83A1-F6EECF244321}">
                <p14:modId xmlns:p14="http://schemas.microsoft.com/office/powerpoint/2010/main" val="3946559105"/>
              </p:ext>
            </p:extLst>
          </p:nvPr>
        </p:nvGraphicFramePr>
        <p:xfrm>
          <a:off x="1835696" y="3983957"/>
          <a:ext cx="7128791" cy="3417069"/>
        </p:xfrm>
        <a:graphic>
          <a:graphicData uri="http://schemas.openxmlformats.org/drawingml/2006/chart">
            <c:chart xmlns:c="http://schemas.openxmlformats.org/drawingml/2006/chart" xmlns:r="http://schemas.openxmlformats.org/officeDocument/2006/relationships" r:id="rId4"/>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pPr/>
              <a:t>19</a:t>
            </a:fld>
            <a:endParaRPr lang="en-GB"/>
          </a:p>
        </p:txBody>
      </p:sp>
    </p:spTree>
    <p:extLst>
      <p:ext uri="{BB962C8B-B14F-4D97-AF65-F5344CB8AC3E}">
        <p14:creationId xmlns:p14="http://schemas.microsoft.com/office/powerpoint/2010/main" val="213346396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9552" y="404664"/>
            <a:ext cx="7920880" cy="923330"/>
          </a:xfrm>
          <a:prstGeom prst="rect">
            <a:avLst/>
          </a:prstGeom>
          <a:noFill/>
        </p:spPr>
        <p:txBody>
          <a:bodyPr wrap="square" rtlCol="0">
            <a:spAutoFit/>
          </a:bodyPr>
          <a:lstStyle/>
          <a:p>
            <a:pPr algn="ctr"/>
            <a:r>
              <a:rPr lang="en-GB" b="1" dirty="0"/>
              <a:t>Tuning recombinant protein expression to match secretion capacity</a:t>
            </a:r>
            <a:endParaRPr lang="en-GB" dirty="0"/>
          </a:p>
          <a:p>
            <a:endParaRPr lang="en-GB" dirty="0" smtClean="0"/>
          </a:p>
          <a:p>
            <a:pPr algn="ctr"/>
            <a:r>
              <a:rPr lang="en-GB" b="1" dirty="0" smtClean="0"/>
              <a:t>Additional file 1 </a:t>
            </a:r>
            <a:endParaRPr lang="en-GB" b="1" dirty="0"/>
          </a:p>
        </p:txBody>
      </p:sp>
      <p:sp>
        <p:nvSpPr>
          <p:cNvPr id="9" name="Slide Number Placeholder 4"/>
          <p:cNvSpPr>
            <a:spLocks noGrp="1"/>
          </p:cNvSpPr>
          <p:nvPr>
            <p:ph type="sldNum" sz="quarter" idx="12"/>
          </p:nvPr>
        </p:nvSpPr>
        <p:spPr>
          <a:xfrm>
            <a:off x="6553200" y="6356351"/>
            <a:ext cx="2133600" cy="365125"/>
          </a:xfrm>
        </p:spPr>
        <p:txBody>
          <a:bodyPr/>
          <a:lstStyle/>
          <a:p>
            <a:fld id="{F7879995-EEA8-476F-B57C-8B3ECF7A4749}" type="slidenum">
              <a:rPr lang="en-GB" smtClean="0"/>
              <a:t>2</a:t>
            </a:fld>
            <a:endParaRPr lang="en-GB"/>
          </a:p>
        </p:txBody>
      </p:sp>
      <p:sp>
        <p:nvSpPr>
          <p:cNvPr id="10" name="TextBox 9"/>
          <p:cNvSpPr txBox="1"/>
          <p:nvPr/>
        </p:nvSpPr>
        <p:spPr>
          <a:xfrm>
            <a:off x="1259632" y="1628800"/>
            <a:ext cx="5904656" cy="4770537"/>
          </a:xfrm>
          <a:prstGeom prst="rect">
            <a:avLst/>
          </a:prstGeom>
          <a:noFill/>
        </p:spPr>
        <p:txBody>
          <a:bodyPr wrap="square" rtlCol="0">
            <a:spAutoFit/>
          </a:bodyPr>
          <a:lstStyle/>
          <a:p>
            <a:r>
              <a:rPr lang="en-US" sz="1600" dirty="0" smtClean="0"/>
              <a:t>Table S1				3		</a:t>
            </a:r>
          </a:p>
          <a:p>
            <a:r>
              <a:rPr lang="en-US" sz="1600" dirty="0" smtClean="0"/>
              <a:t>Table S2				4</a:t>
            </a:r>
          </a:p>
          <a:p>
            <a:r>
              <a:rPr lang="en-US" sz="1600" dirty="0" smtClean="0"/>
              <a:t>Table S3				5</a:t>
            </a:r>
          </a:p>
          <a:p>
            <a:r>
              <a:rPr lang="en-US" sz="1600" dirty="0" smtClean="0"/>
              <a:t>Table S4				6</a:t>
            </a:r>
          </a:p>
          <a:p>
            <a:r>
              <a:rPr lang="en-US" sz="1600" dirty="0" smtClean="0"/>
              <a:t>Table S5				7	</a:t>
            </a:r>
          </a:p>
          <a:p>
            <a:r>
              <a:rPr lang="en-US" sz="1600" dirty="0" smtClean="0"/>
              <a:t>Table S6				8</a:t>
            </a:r>
          </a:p>
          <a:p>
            <a:r>
              <a:rPr lang="en-US" sz="1600" dirty="0" smtClean="0"/>
              <a:t>Figure S1				9	</a:t>
            </a:r>
          </a:p>
          <a:p>
            <a:r>
              <a:rPr lang="en-US" sz="1600" dirty="0"/>
              <a:t>Figure </a:t>
            </a:r>
            <a:r>
              <a:rPr lang="en-US" sz="1600" dirty="0" smtClean="0"/>
              <a:t>S2				10</a:t>
            </a:r>
            <a:endParaRPr lang="en-US" sz="1600" dirty="0"/>
          </a:p>
          <a:p>
            <a:r>
              <a:rPr lang="en-US" sz="1600" dirty="0"/>
              <a:t>Figure </a:t>
            </a:r>
            <a:r>
              <a:rPr lang="en-US" sz="1600" dirty="0" smtClean="0"/>
              <a:t>S3				11</a:t>
            </a:r>
            <a:endParaRPr lang="en-US" sz="1600" dirty="0"/>
          </a:p>
          <a:p>
            <a:r>
              <a:rPr lang="en-US" sz="1600" dirty="0"/>
              <a:t>Figure </a:t>
            </a:r>
            <a:r>
              <a:rPr lang="en-US" sz="1600" dirty="0" smtClean="0"/>
              <a:t>S4				12</a:t>
            </a:r>
            <a:endParaRPr lang="en-US" sz="1600" dirty="0"/>
          </a:p>
          <a:p>
            <a:r>
              <a:rPr lang="en-US" sz="1600" dirty="0"/>
              <a:t>Figure </a:t>
            </a:r>
            <a:r>
              <a:rPr lang="en-US" sz="1600" dirty="0" smtClean="0"/>
              <a:t>S5				13</a:t>
            </a:r>
            <a:endParaRPr lang="en-US" sz="1600" dirty="0"/>
          </a:p>
          <a:p>
            <a:r>
              <a:rPr lang="en-US" sz="1600" dirty="0"/>
              <a:t>Figure </a:t>
            </a:r>
            <a:r>
              <a:rPr lang="en-US" sz="1600" dirty="0" smtClean="0"/>
              <a:t>S6				14</a:t>
            </a:r>
            <a:endParaRPr lang="en-US" sz="1600" dirty="0"/>
          </a:p>
          <a:p>
            <a:r>
              <a:rPr lang="en-US" sz="1600" dirty="0"/>
              <a:t>Figure </a:t>
            </a:r>
            <a:r>
              <a:rPr lang="en-US" sz="1600" dirty="0" smtClean="0"/>
              <a:t>S7				15</a:t>
            </a:r>
            <a:endParaRPr lang="en-US" sz="1600" dirty="0"/>
          </a:p>
          <a:p>
            <a:r>
              <a:rPr lang="en-US" sz="1600" dirty="0"/>
              <a:t>Figure </a:t>
            </a:r>
            <a:r>
              <a:rPr lang="en-US" sz="1600" dirty="0" smtClean="0"/>
              <a:t>S8				16</a:t>
            </a:r>
          </a:p>
          <a:p>
            <a:r>
              <a:rPr lang="en-US" sz="1600" dirty="0"/>
              <a:t>Figure </a:t>
            </a:r>
            <a:r>
              <a:rPr lang="en-US" sz="1600" dirty="0" smtClean="0"/>
              <a:t>S9				17</a:t>
            </a:r>
          </a:p>
          <a:p>
            <a:r>
              <a:rPr lang="en-US" sz="1600" dirty="0"/>
              <a:t>Figure </a:t>
            </a:r>
            <a:r>
              <a:rPr lang="en-US" sz="1600" dirty="0" smtClean="0"/>
              <a:t>S10				18</a:t>
            </a:r>
          </a:p>
          <a:p>
            <a:r>
              <a:rPr lang="en-US" sz="1600" dirty="0"/>
              <a:t>Figure </a:t>
            </a:r>
            <a:r>
              <a:rPr lang="en-US" sz="1600" dirty="0" smtClean="0"/>
              <a:t>S11				19</a:t>
            </a:r>
          </a:p>
          <a:p>
            <a:r>
              <a:rPr lang="en-US" sz="1600" dirty="0" smtClean="0"/>
              <a:t>Figure S12				</a:t>
            </a:r>
            <a:r>
              <a:rPr lang="en-US" sz="1600" dirty="0" smtClean="0"/>
              <a:t>20</a:t>
            </a:r>
          </a:p>
          <a:p>
            <a:r>
              <a:rPr lang="en-US" sz="1600" dirty="0" smtClean="0"/>
              <a:t>Figure S13				21</a:t>
            </a:r>
            <a:endParaRPr lang="en-US" sz="1600" dirty="0"/>
          </a:p>
        </p:txBody>
      </p:sp>
    </p:spTree>
    <p:extLst>
      <p:ext uri="{BB962C8B-B14F-4D97-AF65-F5344CB8AC3E}">
        <p14:creationId xmlns:p14="http://schemas.microsoft.com/office/powerpoint/2010/main" val="13833992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23529" y="188640"/>
            <a:ext cx="2641685" cy="369332"/>
          </a:xfrm>
          <a:prstGeom prst="rect">
            <a:avLst/>
          </a:prstGeom>
        </p:spPr>
        <p:txBody>
          <a:bodyPr wrap="none">
            <a:spAutoFit/>
          </a:bodyPr>
          <a:lstStyle/>
          <a:p>
            <a:r>
              <a:rPr lang="en-GB" dirty="0"/>
              <a:t>Supplementary Figure </a:t>
            </a:r>
            <a:r>
              <a:rPr lang="en-GB" dirty="0" smtClean="0"/>
              <a:t>S12</a:t>
            </a:r>
            <a:endParaRPr lang="en-GB" dirty="0"/>
          </a:p>
        </p:txBody>
      </p:sp>
      <p:sp>
        <p:nvSpPr>
          <p:cNvPr id="24" name="TextBox 23"/>
          <p:cNvSpPr txBox="1"/>
          <p:nvPr/>
        </p:nvSpPr>
        <p:spPr>
          <a:xfrm>
            <a:off x="1940413" y="1540097"/>
            <a:ext cx="870626" cy="276999"/>
          </a:xfrm>
          <a:prstGeom prst="rect">
            <a:avLst/>
          </a:prstGeom>
          <a:noFill/>
        </p:spPr>
        <p:txBody>
          <a:bodyPr wrap="square" rtlCol="0">
            <a:spAutoFit/>
          </a:bodyPr>
          <a:lstStyle/>
          <a:p>
            <a:r>
              <a:rPr lang="en-GB" sz="1200" b="1" dirty="0" smtClean="0">
                <a:solidFill>
                  <a:prstClr val="black"/>
                </a:solidFill>
              </a:rPr>
              <a:t>(</a:t>
            </a:r>
            <a:r>
              <a:rPr lang="en-GB" sz="1200" b="1" dirty="0" err="1" smtClean="0">
                <a:solidFill>
                  <a:prstClr val="black"/>
                </a:solidFill>
              </a:rPr>
              <a:t>kDa</a:t>
            </a:r>
            <a:r>
              <a:rPr lang="en-GB" sz="1200" b="1" dirty="0" smtClean="0">
                <a:solidFill>
                  <a:prstClr val="black"/>
                </a:solidFill>
              </a:rPr>
              <a:t>)</a:t>
            </a:r>
            <a:endParaRPr lang="en-GB" sz="1200" b="1" dirty="0">
              <a:solidFill>
                <a:prstClr val="black"/>
              </a:solidFill>
            </a:endParaRPr>
          </a:p>
        </p:txBody>
      </p:sp>
      <p:pic>
        <p:nvPicPr>
          <p:cNvPr id="32"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36680" b="14246"/>
          <a:stretch/>
        </p:blipFill>
        <p:spPr bwMode="auto">
          <a:xfrm>
            <a:off x="5254106" y="1950813"/>
            <a:ext cx="1290617" cy="668313"/>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6"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3143" t="29073" r="47126" b="6241"/>
          <a:stretch/>
        </p:blipFill>
        <p:spPr bwMode="auto">
          <a:xfrm>
            <a:off x="5363986" y="3830856"/>
            <a:ext cx="1178352" cy="646937"/>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43993" b="24555"/>
          <a:stretch/>
        </p:blipFill>
        <p:spPr bwMode="auto">
          <a:xfrm>
            <a:off x="2679145" y="1950813"/>
            <a:ext cx="1408360" cy="668313"/>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6" name="TextBox 135"/>
          <p:cNvSpPr txBox="1"/>
          <p:nvPr/>
        </p:nvSpPr>
        <p:spPr>
          <a:xfrm>
            <a:off x="2278263" y="2040170"/>
            <a:ext cx="698723" cy="276999"/>
          </a:xfrm>
          <a:prstGeom prst="rect">
            <a:avLst/>
          </a:prstGeom>
          <a:noFill/>
        </p:spPr>
        <p:txBody>
          <a:bodyPr wrap="square" rtlCol="0">
            <a:spAutoFit/>
          </a:bodyPr>
          <a:lstStyle/>
          <a:p>
            <a:r>
              <a:rPr lang="en-GB" sz="1200" b="1" dirty="0" smtClean="0">
                <a:solidFill>
                  <a:prstClr val="black"/>
                </a:solidFill>
              </a:rPr>
              <a:t>35 -</a:t>
            </a:r>
            <a:endParaRPr lang="en-GB" sz="1200" b="1" dirty="0">
              <a:solidFill>
                <a:prstClr val="black"/>
              </a:solidFill>
            </a:endParaRPr>
          </a:p>
        </p:txBody>
      </p:sp>
      <p:grpSp>
        <p:nvGrpSpPr>
          <p:cNvPr id="137" name="Group 136"/>
          <p:cNvGrpSpPr/>
          <p:nvPr/>
        </p:nvGrpSpPr>
        <p:grpSpPr>
          <a:xfrm>
            <a:off x="3135463" y="1678597"/>
            <a:ext cx="1060969" cy="414228"/>
            <a:chOff x="1085234" y="2967838"/>
            <a:chExt cx="643081" cy="276999"/>
          </a:xfrm>
        </p:grpSpPr>
        <p:sp>
          <p:nvSpPr>
            <p:cNvPr id="138" name="TextBox 137"/>
            <p:cNvSpPr txBox="1"/>
            <p:nvPr/>
          </p:nvSpPr>
          <p:spPr>
            <a:xfrm>
              <a:off x="1389761" y="2967838"/>
              <a:ext cx="338554" cy="276999"/>
            </a:xfrm>
            <a:prstGeom prst="rect">
              <a:avLst/>
            </a:prstGeom>
            <a:noFill/>
          </p:spPr>
          <p:txBody>
            <a:bodyPr wrap="none" rtlCol="0">
              <a:spAutoFit/>
            </a:bodyPr>
            <a:lstStyle/>
            <a:p>
              <a:r>
                <a:rPr lang="en-GB" sz="1200" b="1" dirty="0" smtClean="0">
                  <a:solidFill>
                    <a:prstClr val="black"/>
                  </a:solidFill>
                </a:rPr>
                <a:t>SP</a:t>
              </a:r>
              <a:endParaRPr lang="en-GB" sz="1200" b="1" dirty="0">
                <a:solidFill>
                  <a:prstClr val="black"/>
                </a:solidFill>
              </a:endParaRPr>
            </a:p>
          </p:txBody>
        </p:sp>
        <p:sp>
          <p:nvSpPr>
            <p:cNvPr id="139" name="TextBox 138"/>
            <p:cNvSpPr txBox="1"/>
            <p:nvPr/>
          </p:nvSpPr>
          <p:spPr>
            <a:xfrm>
              <a:off x="1085234" y="2967838"/>
              <a:ext cx="348172" cy="276999"/>
            </a:xfrm>
            <a:prstGeom prst="rect">
              <a:avLst/>
            </a:prstGeom>
            <a:noFill/>
          </p:spPr>
          <p:txBody>
            <a:bodyPr wrap="none" rtlCol="0">
              <a:spAutoFit/>
            </a:bodyPr>
            <a:lstStyle/>
            <a:p>
              <a:r>
                <a:rPr lang="en-GB" sz="1200" b="1" dirty="0" smtClean="0">
                  <a:solidFill>
                    <a:prstClr val="black"/>
                  </a:solidFill>
                </a:rPr>
                <a:t>PP</a:t>
              </a:r>
              <a:endParaRPr lang="en-GB" sz="1200" b="1" dirty="0">
                <a:solidFill>
                  <a:prstClr val="black"/>
                </a:solidFill>
              </a:endParaRPr>
            </a:p>
          </p:txBody>
        </p:sp>
      </p:grpSp>
      <p:sp>
        <p:nvSpPr>
          <p:cNvPr id="140" name="Rectangle 139"/>
          <p:cNvSpPr/>
          <p:nvPr/>
        </p:nvSpPr>
        <p:spPr>
          <a:xfrm>
            <a:off x="2627784" y="1393992"/>
            <a:ext cx="1825350" cy="276999"/>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en-GB" sz="1200" b="1" dirty="0" err="1"/>
              <a:t>DsbA</a:t>
            </a:r>
            <a:r>
              <a:rPr lang="en-GB" sz="1200" b="1" dirty="0"/>
              <a:t> E1-scFv</a:t>
            </a:r>
            <a:r>
              <a:rPr lang="el-GR" sz="1200" b="1" dirty="0"/>
              <a:t>β</a:t>
            </a:r>
            <a:endParaRPr lang="en-GB" sz="1200" b="1" dirty="0"/>
          </a:p>
        </p:txBody>
      </p:sp>
      <p:sp>
        <p:nvSpPr>
          <p:cNvPr id="142" name="TextBox 141"/>
          <p:cNvSpPr txBox="1"/>
          <p:nvPr/>
        </p:nvSpPr>
        <p:spPr>
          <a:xfrm>
            <a:off x="4887931" y="2040170"/>
            <a:ext cx="698723" cy="276999"/>
          </a:xfrm>
          <a:prstGeom prst="rect">
            <a:avLst/>
          </a:prstGeom>
          <a:noFill/>
        </p:spPr>
        <p:txBody>
          <a:bodyPr wrap="square" rtlCol="0">
            <a:spAutoFit/>
          </a:bodyPr>
          <a:lstStyle/>
          <a:p>
            <a:r>
              <a:rPr lang="en-GB" sz="1200" b="1" dirty="0" smtClean="0">
                <a:solidFill>
                  <a:prstClr val="black"/>
                </a:solidFill>
              </a:rPr>
              <a:t>35 -</a:t>
            </a:r>
            <a:endParaRPr lang="en-GB" sz="1200" b="1" dirty="0">
              <a:solidFill>
                <a:prstClr val="black"/>
              </a:solidFill>
            </a:endParaRPr>
          </a:p>
        </p:txBody>
      </p:sp>
      <p:grpSp>
        <p:nvGrpSpPr>
          <p:cNvPr id="143" name="Group 142"/>
          <p:cNvGrpSpPr/>
          <p:nvPr/>
        </p:nvGrpSpPr>
        <p:grpSpPr>
          <a:xfrm>
            <a:off x="5700942" y="1679051"/>
            <a:ext cx="988961" cy="414228"/>
            <a:chOff x="1103970" y="2967838"/>
            <a:chExt cx="599435" cy="276999"/>
          </a:xfrm>
        </p:grpSpPr>
        <p:sp>
          <p:nvSpPr>
            <p:cNvPr id="144" name="TextBox 143"/>
            <p:cNvSpPr txBox="1"/>
            <p:nvPr/>
          </p:nvSpPr>
          <p:spPr>
            <a:xfrm>
              <a:off x="1364851" y="2967838"/>
              <a:ext cx="338554" cy="276999"/>
            </a:xfrm>
            <a:prstGeom prst="rect">
              <a:avLst/>
            </a:prstGeom>
            <a:noFill/>
          </p:spPr>
          <p:txBody>
            <a:bodyPr wrap="none" rtlCol="0">
              <a:spAutoFit/>
            </a:bodyPr>
            <a:lstStyle/>
            <a:p>
              <a:r>
                <a:rPr lang="en-GB" sz="1200" b="1" dirty="0" smtClean="0">
                  <a:solidFill>
                    <a:prstClr val="black"/>
                  </a:solidFill>
                </a:rPr>
                <a:t>SP</a:t>
              </a:r>
              <a:endParaRPr lang="en-GB" sz="1200" b="1" dirty="0">
                <a:solidFill>
                  <a:prstClr val="black"/>
                </a:solidFill>
              </a:endParaRPr>
            </a:p>
          </p:txBody>
        </p:sp>
        <p:sp>
          <p:nvSpPr>
            <p:cNvPr id="145" name="TextBox 144"/>
            <p:cNvSpPr txBox="1"/>
            <p:nvPr/>
          </p:nvSpPr>
          <p:spPr>
            <a:xfrm>
              <a:off x="1103970" y="2967838"/>
              <a:ext cx="348172" cy="276999"/>
            </a:xfrm>
            <a:prstGeom prst="rect">
              <a:avLst/>
            </a:prstGeom>
            <a:noFill/>
          </p:spPr>
          <p:txBody>
            <a:bodyPr wrap="none" rtlCol="0">
              <a:spAutoFit/>
            </a:bodyPr>
            <a:lstStyle/>
            <a:p>
              <a:r>
                <a:rPr lang="en-GB" sz="1200" b="1" dirty="0" smtClean="0">
                  <a:solidFill>
                    <a:prstClr val="black"/>
                  </a:solidFill>
                </a:rPr>
                <a:t>PP</a:t>
              </a:r>
              <a:endParaRPr lang="en-GB" sz="1200" b="1" dirty="0">
                <a:solidFill>
                  <a:prstClr val="black"/>
                </a:solidFill>
              </a:endParaRPr>
            </a:p>
          </p:txBody>
        </p:sp>
      </p:grpSp>
      <p:sp>
        <p:nvSpPr>
          <p:cNvPr id="146" name="Rectangle 145"/>
          <p:cNvSpPr/>
          <p:nvPr/>
        </p:nvSpPr>
        <p:spPr>
          <a:xfrm>
            <a:off x="5205499" y="1427861"/>
            <a:ext cx="1814773" cy="276999"/>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en-GB" sz="1200" b="1" dirty="0" err="1"/>
              <a:t>DsbA</a:t>
            </a:r>
            <a:r>
              <a:rPr lang="en-GB" sz="1200" b="1" dirty="0"/>
              <a:t> </a:t>
            </a:r>
            <a:r>
              <a:rPr lang="en-GB" sz="1200" b="1" dirty="0" smtClean="0"/>
              <a:t>E1-scFvT</a:t>
            </a:r>
            <a:endParaRPr lang="en-GB" sz="1200" b="1" dirty="0"/>
          </a:p>
        </p:txBody>
      </p:sp>
      <p:grpSp>
        <p:nvGrpSpPr>
          <p:cNvPr id="147" name="Group 146"/>
          <p:cNvGrpSpPr/>
          <p:nvPr/>
        </p:nvGrpSpPr>
        <p:grpSpPr>
          <a:xfrm>
            <a:off x="2722388" y="3201943"/>
            <a:ext cx="1377162" cy="778385"/>
            <a:chOff x="1864489" y="3751766"/>
            <a:chExt cx="740609" cy="474994"/>
          </a:xfrm>
        </p:grpSpPr>
        <p:sp>
          <p:nvSpPr>
            <p:cNvPr id="148" name="TextBox 147"/>
            <p:cNvSpPr txBox="1"/>
            <p:nvPr/>
          </p:nvSpPr>
          <p:spPr>
            <a:xfrm>
              <a:off x="1864489" y="3949761"/>
              <a:ext cx="436017" cy="276999"/>
            </a:xfrm>
            <a:prstGeom prst="rect">
              <a:avLst/>
            </a:prstGeom>
            <a:noFill/>
          </p:spPr>
          <p:txBody>
            <a:bodyPr wrap="none" rtlCol="0">
              <a:spAutoFit/>
            </a:bodyPr>
            <a:lstStyle/>
            <a:p>
              <a:r>
                <a:rPr lang="en-GB" sz="1200" b="1" dirty="0" smtClean="0"/>
                <a:t>DTT</a:t>
              </a:r>
              <a:endParaRPr lang="en-GB" sz="1200" b="1" dirty="0"/>
            </a:p>
          </p:txBody>
        </p:sp>
        <p:grpSp>
          <p:nvGrpSpPr>
            <p:cNvPr id="149" name="Group 148"/>
            <p:cNvGrpSpPr/>
            <p:nvPr/>
          </p:nvGrpSpPr>
          <p:grpSpPr>
            <a:xfrm>
              <a:off x="2156405" y="3751766"/>
              <a:ext cx="448693" cy="392472"/>
              <a:chOff x="986281" y="3309485"/>
              <a:chExt cx="448693" cy="392472"/>
            </a:xfrm>
          </p:grpSpPr>
          <p:cxnSp>
            <p:nvCxnSpPr>
              <p:cNvPr id="150" name="Straight Connector 149"/>
              <p:cNvCxnSpPr>
                <a:stCxn id="153" idx="0"/>
                <a:endCxn id="154" idx="0"/>
              </p:cNvCxnSpPr>
              <p:nvPr/>
            </p:nvCxnSpPr>
            <p:spPr>
              <a:xfrm flipV="1">
                <a:off x="1077694" y="3495360"/>
                <a:ext cx="230657" cy="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nvGrpSpPr>
              <p:cNvPr id="151" name="Group 150"/>
              <p:cNvGrpSpPr/>
              <p:nvPr/>
            </p:nvGrpSpPr>
            <p:grpSpPr>
              <a:xfrm>
                <a:off x="986281" y="3495360"/>
                <a:ext cx="383866" cy="206597"/>
                <a:chOff x="687854" y="3935379"/>
                <a:chExt cx="383866" cy="206597"/>
              </a:xfrm>
            </p:grpSpPr>
            <p:sp>
              <p:nvSpPr>
                <p:cNvPr id="153" name="TextBox 152"/>
                <p:cNvSpPr txBox="1"/>
                <p:nvPr/>
              </p:nvSpPr>
              <p:spPr>
                <a:xfrm>
                  <a:off x="687854" y="3935380"/>
                  <a:ext cx="182825" cy="206596"/>
                </a:xfrm>
                <a:prstGeom prst="rect">
                  <a:avLst/>
                </a:prstGeom>
                <a:noFill/>
              </p:spPr>
              <p:txBody>
                <a:bodyPr wrap="square" rtlCol="0">
                  <a:spAutoFit/>
                </a:bodyPr>
                <a:lstStyle/>
                <a:p>
                  <a:r>
                    <a:rPr lang="en-GB" sz="1600" b="1" dirty="0" smtClean="0"/>
                    <a:t>+</a:t>
                  </a:r>
                  <a:endParaRPr lang="en-GB" sz="1600" b="1" dirty="0"/>
                </a:p>
              </p:txBody>
            </p:sp>
            <p:sp>
              <p:nvSpPr>
                <p:cNvPr id="154" name="TextBox 153"/>
                <p:cNvSpPr txBox="1"/>
                <p:nvPr/>
              </p:nvSpPr>
              <p:spPr>
                <a:xfrm>
                  <a:off x="948128" y="3935379"/>
                  <a:ext cx="123592" cy="206595"/>
                </a:xfrm>
                <a:prstGeom prst="rect">
                  <a:avLst/>
                </a:prstGeom>
                <a:noFill/>
              </p:spPr>
              <p:txBody>
                <a:bodyPr wrap="square" rtlCol="0">
                  <a:spAutoFit/>
                </a:bodyPr>
                <a:lstStyle/>
                <a:p>
                  <a:r>
                    <a:rPr lang="en-GB" sz="1600" b="1" dirty="0" smtClean="0"/>
                    <a:t>-</a:t>
                  </a:r>
                  <a:endParaRPr lang="en-GB" sz="1600" b="1" dirty="0"/>
                </a:p>
              </p:txBody>
            </p:sp>
          </p:grpSp>
          <p:sp>
            <p:nvSpPr>
              <p:cNvPr id="152" name="TextBox 151"/>
              <p:cNvSpPr txBox="1"/>
              <p:nvPr/>
            </p:nvSpPr>
            <p:spPr>
              <a:xfrm>
                <a:off x="1086802" y="3309485"/>
                <a:ext cx="348172" cy="276999"/>
              </a:xfrm>
              <a:prstGeom prst="rect">
                <a:avLst/>
              </a:prstGeom>
              <a:noFill/>
            </p:spPr>
            <p:txBody>
              <a:bodyPr wrap="none" rtlCol="0">
                <a:spAutoFit/>
              </a:bodyPr>
              <a:lstStyle/>
              <a:p>
                <a:r>
                  <a:rPr lang="en-GB" sz="1200" b="1" dirty="0" smtClean="0"/>
                  <a:t>PP</a:t>
                </a:r>
                <a:endParaRPr lang="en-GB" sz="1200" b="1" dirty="0"/>
              </a:p>
            </p:txBody>
          </p:sp>
        </p:grpSp>
      </p:grpSp>
      <p:sp>
        <p:nvSpPr>
          <p:cNvPr id="155" name="Rectangle 154"/>
          <p:cNvSpPr/>
          <p:nvPr/>
        </p:nvSpPr>
        <p:spPr>
          <a:xfrm>
            <a:off x="2487033" y="3007985"/>
            <a:ext cx="1825352" cy="276999"/>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en-GB" sz="1200" b="1" dirty="0" err="1" smtClean="0"/>
              <a:t>DsbA</a:t>
            </a:r>
            <a:r>
              <a:rPr lang="en-GB" sz="1200" b="1" dirty="0" smtClean="0"/>
              <a:t> E1-scFv</a:t>
            </a:r>
            <a:r>
              <a:rPr lang="el-GR" sz="1200" b="1" dirty="0"/>
              <a:t>β</a:t>
            </a:r>
            <a:endParaRPr lang="en-GB" sz="1200" b="1" dirty="0"/>
          </a:p>
        </p:txBody>
      </p:sp>
      <p:sp>
        <p:nvSpPr>
          <p:cNvPr id="158" name="TextBox 157"/>
          <p:cNvSpPr txBox="1"/>
          <p:nvPr/>
        </p:nvSpPr>
        <p:spPr>
          <a:xfrm>
            <a:off x="2389569" y="3830856"/>
            <a:ext cx="698723" cy="276999"/>
          </a:xfrm>
          <a:prstGeom prst="rect">
            <a:avLst/>
          </a:prstGeom>
          <a:noFill/>
        </p:spPr>
        <p:txBody>
          <a:bodyPr wrap="square" rtlCol="0">
            <a:spAutoFit/>
          </a:bodyPr>
          <a:lstStyle/>
          <a:p>
            <a:r>
              <a:rPr lang="en-GB" sz="1200" b="1" dirty="0" smtClean="0">
                <a:solidFill>
                  <a:prstClr val="black"/>
                </a:solidFill>
              </a:rPr>
              <a:t>35 -</a:t>
            </a:r>
            <a:endParaRPr lang="en-GB" sz="1200" b="1" dirty="0">
              <a:solidFill>
                <a:prstClr val="black"/>
              </a:solidFill>
            </a:endParaRPr>
          </a:p>
        </p:txBody>
      </p:sp>
      <p:sp>
        <p:nvSpPr>
          <p:cNvPr id="78" name="TextBox 77"/>
          <p:cNvSpPr txBox="1"/>
          <p:nvPr/>
        </p:nvSpPr>
        <p:spPr>
          <a:xfrm>
            <a:off x="4781494" y="1540551"/>
            <a:ext cx="870626" cy="276999"/>
          </a:xfrm>
          <a:prstGeom prst="rect">
            <a:avLst/>
          </a:prstGeom>
          <a:noFill/>
        </p:spPr>
        <p:txBody>
          <a:bodyPr wrap="square" rtlCol="0">
            <a:spAutoFit/>
          </a:bodyPr>
          <a:lstStyle/>
          <a:p>
            <a:r>
              <a:rPr lang="en-GB" sz="1200" b="1" dirty="0" smtClean="0">
                <a:solidFill>
                  <a:prstClr val="black"/>
                </a:solidFill>
              </a:rPr>
              <a:t>(</a:t>
            </a:r>
            <a:r>
              <a:rPr lang="en-GB" sz="1200" b="1" dirty="0" err="1" smtClean="0">
                <a:solidFill>
                  <a:prstClr val="black"/>
                </a:solidFill>
              </a:rPr>
              <a:t>kDa</a:t>
            </a:r>
            <a:r>
              <a:rPr lang="en-GB" sz="1200" b="1" dirty="0" smtClean="0">
                <a:solidFill>
                  <a:prstClr val="black"/>
                </a:solidFill>
              </a:rPr>
              <a:t>)</a:t>
            </a:r>
            <a:endParaRPr lang="en-GB" sz="1200" b="1" dirty="0">
              <a:solidFill>
                <a:prstClr val="black"/>
              </a:solidFill>
            </a:endParaRPr>
          </a:p>
        </p:txBody>
      </p:sp>
      <p:sp>
        <p:nvSpPr>
          <p:cNvPr id="86" name="TextBox 85"/>
          <p:cNvSpPr txBox="1"/>
          <p:nvPr/>
        </p:nvSpPr>
        <p:spPr>
          <a:xfrm>
            <a:off x="2051720" y="3476366"/>
            <a:ext cx="870626" cy="276999"/>
          </a:xfrm>
          <a:prstGeom prst="rect">
            <a:avLst/>
          </a:prstGeom>
          <a:noFill/>
        </p:spPr>
        <p:txBody>
          <a:bodyPr wrap="square" rtlCol="0">
            <a:spAutoFit/>
          </a:bodyPr>
          <a:lstStyle/>
          <a:p>
            <a:r>
              <a:rPr lang="en-GB" sz="1200" b="1" dirty="0" smtClean="0">
                <a:solidFill>
                  <a:prstClr val="black"/>
                </a:solidFill>
              </a:rPr>
              <a:t>(</a:t>
            </a:r>
            <a:r>
              <a:rPr lang="en-GB" sz="1200" b="1" dirty="0" err="1" smtClean="0">
                <a:solidFill>
                  <a:prstClr val="black"/>
                </a:solidFill>
              </a:rPr>
              <a:t>kDa</a:t>
            </a:r>
            <a:r>
              <a:rPr lang="en-GB" sz="1200" b="1" dirty="0" smtClean="0">
                <a:solidFill>
                  <a:prstClr val="black"/>
                </a:solidFill>
              </a:rPr>
              <a:t>)</a:t>
            </a:r>
            <a:endParaRPr lang="en-GB" sz="1200" b="1" dirty="0">
              <a:solidFill>
                <a:prstClr val="black"/>
              </a:solidFill>
            </a:endParaRPr>
          </a:p>
        </p:txBody>
      </p:sp>
      <p:grpSp>
        <p:nvGrpSpPr>
          <p:cNvPr id="89" name="Group 88"/>
          <p:cNvGrpSpPr/>
          <p:nvPr/>
        </p:nvGrpSpPr>
        <p:grpSpPr>
          <a:xfrm>
            <a:off x="5306551" y="3184594"/>
            <a:ext cx="1293321" cy="778385"/>
            <a:chOff x="1909577" y="3751766"/>
            <a:chExt cx="695521" cy="474994"/>
          </a:xfrm>
        </p:grpSpPr>
        <p:sp>
          <p:nvSpPr>
            <p:cNvPr id="90" name="TextBox 89"/>
            <p:cNvSpPr txBox="1"/>
            <p:nvPr/>
          </p:nvSpPr>
          <p:spPr>
            <a:xfrm>
              <a:off x="1909577" y="3949761"/>
              <a:ext cx="436017" cy="276999"/>
            </a:xfrm>
            <a:prstGeom prst="rect">
              <a:avLst/>
            </a:prstGeom>
            <a:noFill/>
          </p:spPr>
          <p:txBody>
            <a:bodyPr wrap="none" rtlCol="0">
              <a:spAutoFit/>
            </a:bodyPr>
            <a:lstStyle/>
            <a:p>
              <a:r>
                <a:rPr lang="en-GB" sz="1200" b="1" dirty="0" smtClean="0"/>
                <a:t>DTT</a:t>
              </a:r>
              <a:endParaRPr lang="en-GB" sz="1200" b="1" dirty="0"/>
            </a:p>
          </p:txBody>
        </p:sp>
        <p:grpSp>
          <p:nvGrpSpPr>
            <p:cNvPr id="93" name="Group 92"/>
            <p:cNvGrpSpPr/>
            <p:nvPr/>
          </p:nvGrpSpPr>
          <p:grpSpPr>
            <a:xfrm>
              <a:off x="2152721" y="3751766"/>
              <a:ext cx="452377" cy="392472"/>
              <a:chOff x="982597" y="3309485"/>
              <a:chExt cx="452377" cy="392472"/>
            </a:xfrm>
          </p:grpSpPr>
          <p:cxnSp>
            <p:nvCxnSpPr>
              <p:cNvPr id="94" name="Straight Connector 93"/>
              <p:cNvCxnSpPr>
                <a:stCxn id="101" idx="0"/>
                <a:endCxn id="102" idx="0"/>
              </p:cNvCxnSpPr>
              <p:nvPr/>
            </p:nvCxnSpPr>
            <p:spPr>
              <a:xfrm flipV="1">
                <a:off x="1074010" y="3495360"/>
                <a:ext cx="191933" cy="1"/>
              </a:xfrm>
              <a:prstGeom prst="line">
                <a:avLst/>
              </a:prstGeom>
              <a:ln w="28575">
                <a:solidFill>
                  <a:schemeClr val="tx1"/>
                </a:solidFill>
              </a:ln>
            </p:spPr>
            <p:style>
              <a:lnRef idx="1">
                <a:schemeClr val="dk1"/>
              </a:lnRef>
              <a:fillRef idx="0">
                <a:schemeClr val="dk1"/>
              </a:fillRef>
              <a:effectRef idx="0">
                <a:schemeClr val="dk1"/>
              </a:effectRef>
              <a:fontRef idx="minor">
                <a:schemeClr val="tx1"/>
              </a:fontRef>
            </p:style>
          </p:cxnSp>
          <p:grpSp>
            <p:nvGrpSpPr>
              <p:cNvPr id="97" name="Group 96"/>
              <p:cNvGrpSpPr/>
              <p:nvPr/>
            </p:nvGrpSpPr>
            <p:grpSpPr>
              <a:xfrm>
                <a:off x="982597" y="3495360"/>
                <a:ext cx="345141" cy="206597"/>
                <a:chOff x="684170" y="3935379"/>
                <a:chExt cx="345141" cy="206597"/>
              </a:xfrm>
            </p:grpSpPr>
            <p:sp>
              <p:nvSpPr>
                <p:cNvPr id="101" name="TextBox 100"/>
                <p:cNvSpPr txBox="1"/>
                <p:nvPr/>
              </p:nvSpPr>
              <p:spPr>
                <a:xfrm>
                  <a:off x="684170" y="3935380"/>
                  <a:ext cx="182825" cy="206596"/>
                </a:xfrm>
                <a:prstGeom prst="rect">
                  <a:avLst/>
                </a:prstGeom>
                <a:noFill/>
              </p:spPr>
              <p:txBody>
                <a:bodyPr wrap="square" rtlCol="0">
                  <a:spAutoFit/>
                </a:bodyPr>
                <a:lstStyle/>
                <a:p>
                  <a:r>
                    <a:rPr lang="en-GB" sz="1600" b="1" dirty="0" smtClean="0"/>
                    <a:t>+</a:t>
                  </a:r>
                  <a:endParaRPr lang="en-GB" sz="1600" b="1" dirty="0"/>
                </a:p>
              </p:txBody>
            </p:sp>
            <p:sp>
              <p:nvSpPr>
                <p:cNvPr id="102" name="TextBox 101"/>
                <p:cNvSpPr txBox="1"/>
                <p:nvPr/>
              </p:nvSpPr>
              <p:spPr>
                <a:xfrm>
                  <a:off x="905719" y="3935379"/>
                  <a:ext cx="123592" cy="206595"/>
                </a:xfrm>
                <a:prstGeom prst="rect">
                  <a:avLst/>
                </a:prstGeom>
                <a:noFill/>
              </p:spPr>
              <p:txBody>
                <a:bodyPr wrap="square" rtlCol="0">
                  <a:spAutoFit/>
                </a:bodyPr>
                <a:lstStyle/>
                <a:p>
                  <a:r>
                    <a:rPr lang="en-GB" sz="1600" b="1" dirty="0" smtClean="0"/>
                    <a:t>-</a:t>
                  </a:r>
                  <a:endParaRPr lang="en-GB" sz="1600" b="1" dirty="0"/>
                </a:p>
              </p:txBody>
            </p:sp>
          </p:grpSp>
          <p:sp>
            <p:nvSpPr>
              <p:cNvPr id="99" name="TextBox 98"/>
              <p:cNvSpPr txBox="1"/>
              <p:nvPr/>
            </p:nvSpPr>
            <p:spPr>
              <a:xfrm>
                <a:off x="1086802" y="3309485"/>
                <a:ext cx="348172" cy="276999"/>
              </a:xfrm>
              <a:prstGeom prst="rect">
                <a:avLst/>
              </a:prstGeom>
              <a:noFill/>
            </p:spPr>
            <p:txBody>
              <a:bodyPr wrap="none" rtlCol="0">
                <a:spAutoFit/>
              </a:bodyPr>
              <a:lstStyle/>
              <a:p>
                <a:r>
                  <a:rPr lang="en-GB" sz="1200" b="1" dirty="0" smtClean="0"/>
                  <a:t>PP</a:t>
                </a:r>
                <a:endParaRPr lang="en-GB" sz="1200" b="1" dirty="0"/>
              </a:p>
            </p:txBody>
          </p:sp>
        </p:grpSp>
      </p:grpSp>
      <p:sp>
        <p:nvSpPr>
          <p:cNvPr id="103" name="Rectangle 102"/>
          <p:cNvSpPr/>
          <p:nvPr/>
        </p:nvSpPr>
        <p:spPr>
          <a:xfrm>
            <a:off x="5018519" y="3007985"/>
            <a:ext cx="1825352" cy="276999"/>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en-GB" sz="1200" b="1" dirty="0" err="1" smtClean="0"/>
              <a:t>DsbA</a:t>
            </a:r>
            <a:r>
              <a:rPr lang="en-GB" sz="1200" b="1" dirty="0" smtClean="0"/>
              <a:t> E1-scFvT</a:t>
            </a:r>
            <a:endParaRPr lang="en-GB" sz="1200" b="1" dirty="0"/>
          </a:p>
        </p:txBody>
      </p:sp>
      <p:sp>
        <p:nvSpPr>
          <p:cNvPr id="107" name="TextBox 106"/>
          <p:cNvSpPr txBox="1"/>
          <p:nvPr/>
        </p:nvSpPr>
        <p:spPr>
          <a:xfrm>
            <a:off x="4999238" y="3886443"/>
            <a:ext cx="698723" cy="276999"/>
          </a:xfrm>
          <a:prstGeom prst="rect">
            <a:avLst/>
          </a:prstGeom>
          <a:noFill/>
        </p:spPr>
        <p:txBody>
          <a:bodyPr wrap="square" rtlCol="0">
            <a:spAutoFit/>
          </a:bodyPr>
          <a:lstStyle/>
          <a:p>
            <a:r>
              <a:rPr lang="en-GB" sz="1200" b="1" dirty="0" smtClean="0">
                <a:solidFill>
                  <a:prstClr val="black"/>
                </a:solidFill>
              </a:rPr>
              <a:t>35 -</a:t>
            </a:r>
            <a:endParaRPr lang="en-GB" sz="1200" b="1" dirty="0">
              <a:solidFill>
                <a:prstClr val="black"/>
              </a:solidFill>
            </a:endParaRPr>
          </a:p>
        </p:txBody>
      </p:sp>
      <p:sp>
        <p:nvSpPr>
          <p:cNvPr id="108" name="TextBox 107"/>
          <p:cNvSpPr txBox="1"/>
          <p:nvPr/>
        </p:nvSpPr>
        <p:spPr>
          <a:xfrm>
            <a:off x="4880050" y="3476365"/>
            <a:ext cx="870626" cy="276999"/>
          </a:xfrm>
          <a:prstGeom prst="rect">
            <a:avLst/>
          </a:prstGeom>
          <a:noFill/>
        </p:spPr>
        <p:txBody>
          <a:bodyPr wrap="square" rtlCol="0">
            <a:spAutoFit/>
          </a:bodyPr>
          <a:lstStyle/>
          <a:p>
            <a:r>
              <a:rPr lang="en-GB" sz="1200" b="1" dirty="0" smtClean="0">
                <a:solidFill>
                  <a:prstClr val="black"/>
                </a:solidFill>
              </a:rPr>
              <a:t>(</a:t>
            </a:r>
            <a:r>
              <a:rPr lang="en-GB" sz="1200" b="1" dirty="0" err="1" smtClean="0">
                <a:solidFill>
                  <a:prstClr val="black"/>
                </a:solidFill>
              </a:rPr>
              <a:t>kDa</a:t>
            </a:r>
            <a:r>
              <a:rPr lang="en-GB" sz="1200" b="1" dirty="0" smtClean="0">
                <a:solidFill>
                  <a:prstClr val="black"/>
                </a:solidFill>
              </a:rPr>
              <a:t>)</a:t>
            </a:r>
            <a:endParaRPr lang="en-GB" sz="1200" b="1" dirty="0">
              <a:solidFill>
                <a:prstClr val="black"/>
              </a:solidFill>
            </a:endParaRPr>
          </a:p>
        </p:txBody>
      </p:sp>
      <p:pic>
        <p:nvPicPr>
          <p:cNvPr id="42"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1965" r="80015" b="10074"/>
          <a:stretch/>
        </p:blipFill>
        <p:spPr bwMode="auto">
          <a:xfrm>
            <a:off x="2738930" y="3830856"/>
            <a:ext cx="1252876" cy="713476"/>
          </a:xfrm>
          <a:prstGeom prst="rect">
            <a:avLst/>
          </a:prstGeom>
          <a:noFill/>
          <a:ln w="1905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18165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 name="Chart 20"/>
          <p:cNvGraphicFramePr>
            <a:graphicFrameLocks/>
          </p:cNvGraphicFramePr>
          <p:nvPr>
            <p:extLst>
              <p:ext uri="{D42A27DB-BD31-4B8C-83A1-F6EECF244321}">
                <p14:modId xmlns:p14="http://schemas.microsoft.com/office/powerpoint/2010/main" val="833123142"/>
              </p:ext>
            </p:extLst>
          </p:nvPr>
        </p:nvGraphicFramePr>
        <p:xfrm>
          <a:off x="4427984" y="3933056"/>
          <a:ext cx="4789536" cy="2773345"/>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20" name="Chart 19"/>
          <p:cNvGraphicFramePr>
            <a:graphicFrameLocks/>
          </p:cNvGraphicFramePr>
          <p:nvPr>
            <p:extLst>
              <p:ext uri="{D42A27DB-BD31-4B8C-83A1-F6EECF244321}">
                <p14:modId xmlns:p14="http://schemas.microsoft.com/office/powerpoint/2010/main" val="467691886"/>
              </p:ext>
            </p:extLst>
          </p:nvPr>
        </p:nvGraphicFramePr>
        <p:xfrm>
          <a:off x="4572002" y="836713"/>
          <a:ext cx="4824535" cy="273630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Chart 11"/>
          <p:cNvGraphicFramePr>
            <a:graphicFrameLocks/>
          </p:cNvGraphicFramePr>
          <p:nvPr>
            <p:extLst>
              <p:ext uri="{D42A27DB-BD31-4B8C-83A1-F6EECF244321}">
                <p14:modId xmlns:p14="http://schemas.microsoft.com/office/powerpoint/2010/main" val="261217798"/>
              </p:ext>
            </p:extLst>
          </p:nvPr>
        </p:nvGraphicFramePr>
        <p:xfrm>
          <a:off x="-12178" y="3848733"/>
          <a:ext cx="4946373" cy="289777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p:cNvGraphicFramePr>
            <a:graphicFrameLocks/>
          </p:cNvGraphicFramePr>
          <p:nvPr>
            <p:extLst>
              <p:ext uri="{D42A27DB-BD31-4B8C-83A1-F6EECF244321}">
                <p14:modId xmlns:p14="http://schemas.microsoft.com/office/powerpoint/2010/main" val="2804935750"/>
              </p:ext>
            </p:extLst>
          </p:nvPr>
        </p:nvGraphicFramePr>
        <p:xfrm>
          <a:off x="8013" y="764705"/>
          <a:ext cx="4780012" cy="2736304"/>
        </p:xfrm>
        <a:graphic>
          <a:graphicData uri="http://schemas.openxmlformats.org/drawingml/2006/chart">
            <c:chart xmlns:c="http://schemas.openxmlformats.org/drawingml/2006/chart" xmlns:r="http://schemas.openxmlformats.org/officeDocument/2006/relationships" r:id="rId6"/>
          </a:graphicData>
        </a:graphic>
      </p:graphicFrame>
      <p:sp>
        <p:nvSpPr>
          <p:cNvPr id="13" name="TextBox 12"/>
          <p:cNvSpPr txBox="1"/>
          <p:nvPr/>
        </p:nvSpPr>
        <p:spPr>
          <a:xfrm>
            <a:off x="107505" y="81330"/>
            <a:ext cx="2641685" cy="369332"/>
          </a:xfrm>
          <a:prstGeom prst="rect">
            <a:avLst/>
          </a:prstGeom>
          <a:noFill/>
        </p:spPr>
        <p:txBody>
          <a:bodyPr wrap="none" rtlCol="0">
            <a:spAutoFit/>
          </a:bodyPr>
          <a:lstStyle/>
          <a:p>
            <a:r>
              <a:rPr lang="en-GB" dirty="0" smtClean="0">
                <a:solidFill>
                  <a:srgbClr val="000000"/>
                </a:solidFill>
              </a:rPr>
              <a:t>Supplementary Figure </a:t>
            </a:r>
            <a:r>
              <a:rPr lang="en-GB" dirty="0" smtClean="0"/>
              <a:t>S13</a:t>
            </a:r>
            <a:endParaRPr lang="en-GB" dirty="0"/>
          </a:p>
        </p:txBody>
      </p:sp>
      <p:sp>
        <p:nvSpPr>
          <p:cNvPr id="14" name="TextBox 13"/>
          <p:cNvSpPr txBox="1"/>
          <p:nvPr/>
        </p:nvSpPr>
        <p:spPr>
          <a:xfrm>
            <a:off x="696601" y="836712"/>
            <a:ext cx="311304" cy="400110"/>
          </a:xfrm>
          <a:prstGeom prst="rect">
            <a:avLst/>
          </a:prstGeom>
          <a:noFill/>
        </p:spPr>
        <p:txBody>
          <a:bodyPr wrap="none" rtlCol="0">
            <a:spAutoFit/>
          </a:bodyPr>
          <a:lstStyle/>
          <a:p>
            <a:r>
              <a:rPr lang="en-GB" sz="2000" b="1" dirty="0" smtClean="0"/>
              <a:t>a</a:t>
            </a:r>
            <a:endParaRPr lang="en-GB" sz="2000" b="1" dirty="0"/>
          </a:p>
        </p:txBody>
      </p:sp>
      <p:sp>
        <p:nvSpPr>
          <p:cNvPr id="15" name="TextBox 14"/>
          <p:cNvSpPr txBox="1"/>
          <p:nvPr/>
        </p:nvSpPr>
        <p:spPr>
          <a:xfrm>
            <a:off x="5292080" y="908720"/>
            <a:ext cx="322524" cy="400110"/>
          </a:xfrm>
          <a:prstGeom prst="rect">
            <a:avLst/>
          </a:prstGeom>
          <a:noFill/>
        </p:spPr>
        <p:txBody>
          <a:bodyPr wrap="none" rtlCol="0">
            <a:spAutoFit/>
          </a:bodyPr>
          <a:lstStyle/>
          <a:p>
            <a:r>
              <a:rPr lang="en-GB" sz="2000" b="1" dirty="0" smtClean="0"/>
              <a:t>b</a:t>
            </a:r>
            <a:endParaRPr lang="en-GB" sz="2000" b="1" dirty="0"/>
          </a:p>
        </p:txBody>
      </p:sp>
      <p:sp>
        <p:nvSpPr>
          <p:cNvPr id="16" name="TextBox 15"/>
          <p:cNvSpPr txBox="1"/>
          <p:nvPr/>
        </p:nvSpPr>
        <p:spPr>
          <a:xfrm>
            <a:off x="715837" y="3839976"/>
            <a:ext cx="292068" cy="400110"/>
          </a:xfrm>
          <a:prstGeom prst="rect">
            <a:avLst/>
          </a:prstGeom>
          <a:noFill/>
        </p:spPr>
        <p:txBody>
          <a:bodyPr wrap="none" rtlCol="0">
            <a:spAutoFit/>
          </a:bodyPr>
          <a:lstStyle/>
          <a:p>
            <a:r>
              <a:rPr lang="en-GB" sz="2000" b="1" dirty="0" smtClean="0"/>
              <a:t>c</a:t>
            </a:r>
            <a:endParaRPr lang="en-GB" sz="2000" b="1" dirty="0"/>
          </a:p>
        </p:txBody>
      </p:sp>
      <p:sp>
        <p:nvSpPr>
          <p:cNvPr id="17" name="TextBox 16"/>
          <p:cNvSpPr txBox="1"/>
          <p:nvPr/>
        </p:nvSpPr>
        <p:spPr>
          <a:xfrm>
            <a:off x="5191835" y="4040031"/>
            <a:ext cx="322524" cy="400110"/>
          </a:xfrm>
          <a:prstGeom prst="rect">
            <a:avLst/>
          </a:prstGeom>
          <a:noFill/>
        </p:spPr>
        <p:txBody>
          <a:bodyPr wrap="none" rtlCol="0">
            <a:spAutoFit/>
          </a:bodyPr>
          <a:lstStyle/>
          <a:p>
            <a:r>
              <a:rPr lang="en-GB" sz="2000" b="1" dirty="0" smtClean="0"/>
              <a:t>d</a:t>
            </a:r>
            <a:endParaRPr lang="en-GB" sz="2000" b="1"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21</a:t>
            </a:fld>
            <a:endParaRPr lang="en-GB"/>
          </a:p>
        </p:txBody>
      </p:sp>
    </p:spTree>
    <p:extLst>
      <p:ext uri="{BB962C8B-B14F-4D97-AF65-F5344CB8AC3E}">
        <p14:creationId xmlns:p14="http://schemas.microsoft.com/office/powerpoint/2010/main" val="6533524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403648" y="476672"/>
            <a:ext cx="1040144" cy="369332"/>
          </a:xfrm>
          <a:prstGeom prst="rect">
            <a:avLst/>
          </a:prstGeom>
        </p:spPr>
        <p:txBody>
          <a:bodyPr wrap="none">
            <a:spAutoFit/>
          </a:bodyPr>
          <a:lstStyle/>
          <a:p>
            <a:r>
              <a:rPr lang="en-GB" b="1" dirty="0" smtClean="0"/>
              <a:t>Table  S1</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3814745644"/>
              </p:ext>
            </p:extLst>
          </p:nvPr>
        </p:nvGraphicFramePr>
        <p:xfrm>
          <a:off x="1331640" y="1268760"/>
          <a:ext cx="6336704" cy="1714500"/>
        </p:xfrm>
        <a:graphic>
          <a:graphicData uri="http://schemas.openxmlformats.org/drawingml/2006/table">
            <a:tbl>
              <a:tblPr>
                <a:tableStyleId>{5940675A-B579-460E-94D1-54222C63F5DA}</a:tableStyleId>
              </a:tblPr>
              <a:tblGrid>
                <a:gridCol w="789694"/>
                <a:gridCol w="902978"/>
                <a:gridCol w="1403672"/>
                <a:gridCol w="720080"/>
                <a:gridCol w="1080120"/>
                <a:gridCol w="720080"/>
                <a:gridCol w="720080"/>
              </a:tblGrid>
              <a:tr h="190500">
                <a:tc gridSpan="2">
                  <a:txBody>
                    <a:bodyPr/>
                    <a:lstStyle/>
                    <a:p>
                      <a:pPr algn="l" fontAlgn="b"/>
                      <a:endParaRPr lang="en-GB" sz="1100" b="0" i="0" u="none" strike="noStrike" dirty="0">
                        <a:solidFill>
                          <a:srgbClr val="000000"/>
                        </a:solidFill>
                        <a:effectLst/>
                        <a:latin typeface="Calibri"/>
                      </a:endParaRPr>
                    </a:p>
                  </a:txBody>
                  <a:tcPr marL="9525" marR="9525" marT="9525" marB="0" anchor="ctr">
                    <a:lnL w="12700" cmpd="sng">
                      <a:noFill/>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tcPr>
                </a:tc>
                <a:tc hMerge="1">
                  <a:txBody>
                    <a:bodyPr/>
                    <a:lstStyle/>
                    <a:p>
                      <a:pPr algn="l" fontAlgn="b"/>
                      <a:endParaRPr lang="en-GB" sz="1100" b="0" i="0" u="none" strike="noStrike" dirty="0">
                        <a:solidFill>
                          <a:srgbClr val="000000"/>
                        </a:solidFill>
                        <a:effectLst/>
                        <a:latin typeface="Calibri"/>
                      </a:endParaRPr>
                    </a:p>
                  </a:txBody>
                  <a:tcPr marL="9525" marR="9525" marT="9525" marB="0" anchor="b">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smtClean="0">
                          <a:effectLst/>
                        </a:rPr>
                        <a:t>Max (IP</a:t>
                      </a:r>
                      <a:r>
                        <a:rPr lang="en-GB" sz="1100" u="none" strike="noStrike" dirty="0">
                          <a:effectLst/>
                        </a:rPr>
                        <a:t>)</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smtClean="0">
                          <a:effectLst/>
                        </a:rPr>
                        <a:t>IPTG (I)</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err="1" smtClean="0">
                          <a:effectLst/>
                        </a:rPr>
                        <a:t>Uninduced</a:t>
                      </a:r>
                      <a:r>
                        <a:rPr lang="en-GB" sz="1100" u="none" strike="noStrike" dirty="0" smtClean="0">
                          <a:effectLst/>
                        </a:rPr>
                        <a:t> (UI)</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a:effectLst/>
                        </a:rPr>
                        <a:t>IP/I</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a:effectLst/>
                        </a:rPr>
                        <a:t>IP/UI</a:t>
                      </a:r>
                      <a:endParaRPr lang="en-GB" sz="1100" b="0" i="0" u="none" strike="noStrike" dirty="0">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r>
              <a:tr h="190500">
                <a:tc rowSpan="2">
                  <a:txBody>
                    <a:bodyPr/>
                    <a:lstStyle/>
                    <a:p>
                      <a:pPr algn="ctr" fontAlgn="ctr"/>
                      <a:r>
                        <a:rPr lang="en-GB" sz="1100" u="none" strike="noStrike" dirty="0">
                          <a:effectLst/>
                        </a:rPr>
                        <a:t>BL21 (IL3)</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b"/>
                      <a:r>
                        <a:rPr lang="en-GB" sz="1100" u="none" strike="noStrike" dirty="0">
                          <a:effectLst/>
                        </a:rPr>
                        <a:t>14h, 30°C, TB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rtl="0" fontAlgn="b"/>
                      <a:r>
                        <a:rPr lang="en-GB" sz="1100" b="0" i="0" u="none" strike="noStrike" dirty="0">
                          <a:solidFill>
                            <a:srgbClr val="000000"/>
                          </a:solidFill>
                          <a:effectLst/>
                          <a:latin typeface="Calibri"/>
                        </a:rPr>
                        <a:t>19,912</a:t>
                      </a: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815</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84</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24</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dirty="0">
                          <a:solidFill>
                            <a:srgbClr val="000000"/>
                          </a:solidFill>
                          <a:effectLst/>
                          <a:latin typeface="Calibri"/>
                        </a:rPr>
                        <a:t>237</a:t>
                      </a: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r>
              <a:tr h="190500">
                <a:tc vMerge="1">
                  <a:txBody>
                    <a:bodyPr/>
                    <a:lstStyle/>
                    <a:p>
                      <a:endParaRPr lang="en-GB"/>
                    </a:p>
                  </a:txBody>
                  <a:tcPr/>
                </a:tc>
                <a:tc>
                  <a:txBody>
                    <a:bodyPr/>
                    <a:lstStyle/>
                    <a:p>
                      <a:pPr algn="l" fontAlgn="b"/>
                      <a:r>
                        <a:rPr lang="en-GB" sz="1100" u="none" strike="noStrike" dirty="0">
                          <a:effectLst/>
                        </a:rPr>
                        <a:t>3h, 37°C, LB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a:effectLst/>
                        </a:rPr>
                        <a:t>11,756</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c>
                  <a:txBody>
                    <a:bodyPr/>
                    <a:lstStyle/>
                    <a:p>
                      <a:pPr algn="ctr" fontAlgn="b"/>
                      <a:r>
                        <a:rPr lang="en-GB" sz="1100" u="none" strike="noStrike">
                          <a:effectLst/>
                        </a:rPr>
                        <a:t>326</a:t>
                      </a:r>
                      <a:endParaRPr lang="en-GB" sz="1100" b="0" i="0" u="none" strike="noStrike">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a:effectLst/>
                        </a:rPr>
                        <a:t>29</a:t>
                      </a:r>
                      <a:endParaRPr lang="en-GB" sz="1100" b="0" i="0" u="none" strike="noStrike">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a:effectLst/>
                        </a:rPr>
                        <a:t>36</a:t>
                      </a:r>
                      <a:endParaRPr lang="en-GB" sz="1100" b="0" i="0" u="none" strike="noStrike">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a:effectLst/>
                        </a:rPr>
                        <a:t>404</a:t>
                      </a:r>
                      <a:endParaRPr lang="en-GB" sz="1100" b="0" i="0" u="none" strike="noStrike">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r>
              <a:tr h="190500">
                <a:tc rowSpan="2">
                  <a:txBody>
                    <a:bodyPr/>
                    <a:lstStyle/>
                    <a:p>
                      <a:pPr algn="ctr" fontAlgn="ctr"/>
                      <a:r>
                        <a:rPr lang="en-GB" sz="1100" u="none" strike="noStrike" dirty="0">
                          <a:effectLst/>
                        </a:rPr>
                        <a:t>BL21 (LV2)</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b"/>
                      <a:r>
                        <a:rPr lang="en-GB" sz="1100" u="none" strike="noStrike" dirty="0">
                          <a:effectLst/>
                        </a:rPr>
                        <a:t>14h, 30°C, TB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rtl="0" fontAlgn="b"/>
                      <a:r>
                        <a:rPr lang="en-GB" sz="1100" b="0" i="0" u="none" strike="noStrike" dirty="0">
                          <a:solidFill>
                            <a:srgbClr val="000000"/>
                          </a:solidFill>
                          <a:effectLst/>
                          <a:latin typeface="Calibri"/>
                        </a:rPr>
                        <a:t>28,478</a:t>
                      </a: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668</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23</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43</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dirty="0">
                          <a:solidFill>
                            <a:srgbClr val="000000"/>
                          </a:solidFill>
                          <a:effectLst/>
                          <a:latin typeface="Calibri"/>
                        </a:rPr>
                        <a:t>1243</a:t>
                      </a: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r>
              <a:tr h="190500">
                <a:tc vMerge="1">
                  <a:txBody>
                    <a:bodyPr/>
                    <a:lstStyle/>
                    <a:p>
                      <a:endParaRPr lang="en-GB"/>
                    </a:p>
                  </a:txBody>
                  <a:tcPr/>
                </a:tc>
                <a:tc>
                  <a:txBody>
                    <a:bodyPr/>
                    <a:lstStyle/>
                    <a:p>
                      <a:pPr algn="l" fontAlgn="b"/>
                      <a:r>
                        <a:rPr lang="en-GB" sz="1100" u="none" strike="noStrike" dirty="0">
                          <a:effectLst/>
                        </a:rPr>
                        <a:t>3h, 37°C, LB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a:effectLst/>
                        </a:rPr>
                        <a:t>9,307</a:t>
                      </a:r>
                      <a:endParaRPr lang="en-GB" sz="1100" b="0" i="0" u="none" strike="noStrike">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292</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14</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32</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643</a:t>
                      </a:r>
                      <a:endParaRPr lang="en-GB" sz="1100" b="0" i="0" u="none" strike="noStrike" dirty="0">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r>
              <a:tr h="190500">
                <a:tc rowSpan="2">
                  <a:txBody>
                    <a:bodyPr/>
                    <a:lstStyle/>
                    <a:p>
                      <a:pPr algn="ctr" fontAlgn="ctr"/>
                      <a:r>
                        <a:rPr lang="en-GB" sz="1100" u="none" strike="noStrike" dirty="0">
                          <a:effectLst/>
                        </a:rPr>
                        <a:t>K12 (LV2)</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b"/>
                      <a:r>
                        <a:rPr lang="en-GB" sz="1100" u="none" strike="noStrike" dirty="0">
                          <a:effectLst/>
                        </a:rPr>
                        <a:t>14h, 30°C, TB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fontAlgn="b"/>
                      <a:r>
                        <a:rPr lang="en-GB" sz="1100" u="none" strike="noStrike" dirty="0">
                          <a:effectLst/>
                        </a:rPr>
                        <a:t>12,464</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fontAlgn="b"/>
                      <a:r>
                        <a:rPr lang="en-GB" sz="1100" u="none" strike="noStrike" dirty="0">
                          <a:effectLst/>
                        </a:rPr>
                        <a:t>344</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fontAlgn="b"/>
                      <a:r>
                        <a:rPr lang="en-GB" sz="1100" u="none" strike="noStrike" dirty="0">
                          <a:effectLst/>
                        </a:rPr>
                        <a:t>18</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fontAlgn="b"/>
                      <a:r>
                        <a:rPr lang="en-GB" sz="1100" u="none" strike="noStrike" dirty="0">
                          <a:effectLst/>
                        </a:rPr>
                        <a:t>36</a:t>
                      </a:r>
                      <a:endParaRPr lang="en-GB" sz="1100" b="0" i="0" u="none" strike="noStrike" dirty="0">
                        <a:solidFill>
                          <a:srgbClr val="000000"/>
                        </a:solidFill>
                        <a:effectLst/>
                        <a:latin typeface="Calibri"/>
                      </a:endParaRP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fontAlgn="b"/>
                      <a:r>
                        <a:rPr lang="en-GB" sz="1100" u="none" strike="noStrike" dirty="0">
                          <a:effectLst/>
                        </a:rPr>
                        <a:t>684</a:t>
                      </a:r>
                      <a:endParaRPr lang="en-GB" sz="1100" b="0" i="0" u="none" strike="noStrike" dirty="0">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r>
              <a:tr h="190500">
                <a:tc vMerge="1">
                  <a:txBody>
                    <a:bodyPr/>
                    <a:lstStyle/>
                    <a:p>
                      <a:endParaRPr lang="en-GB"/>
                    </a:p>
                  </a:txBody>
                  <a:tcPr/>
                </a:tc>
                <a:tc>
                  <a:txBody>
                    <a:bodyPr/>
                    <a:lstStyle/>
                    <a:p>
                      <a:pPr algn="l" fontAlgn="b"/>
                      <a:r>
                        <a:rPr lang="en-GB" sz="1100" u="none" strike="noStrike" dirty="0">
                          <a:effectLst/>
                        </a:rPr>
                        <a:t>3h, 37°C, LB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dirty="0">
                          <a:effectLst/>
                        </a:rPr>
                        <a:t>5,117</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99</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27</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52</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191</a:t>
                      </a:r>
                      <a:endParaRPr lang="en-GB" sz="1100" b="0" i="0" u="none" strike="noStrike" dirty="0">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r>
              <a:tr h="190500">
                <a:tc rowSpan="2">
                  <a:txBody>
                    <a:bodyPr/>
                    <a:lstStyle/>
                    <a:p>
                      <a:pPr algn="ctr" fontAlgn="ctr"/>
                      <a:r>
                        <a:rPr lang="en-GB" sz="1100" u="none" strike="noStrike">
                          <a:effectLst/>
                        </a:rPr>
                        <a:t>BL21 (DE3)</a:t>
                      </a:r>
                      <a:endParaRPr lang="en-GB" sz="1100" b="0" i="0" u="none" strike="noStrike">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l" fontAlgn="b"/>
                      <a:r>
                        <a:rPr lang="en-GB" sz="1100" u="none" strike="noStrike" dirty="0">
                          <a:effectLst/>
                        </a:rPr>
                        <a:t>14h, 30°C, TB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solidFill>
                      <a:schemeClr val="accent2">
                        <a:lumMod val="20000"/>
                        <a:lumOff val="80000"/>
                      </a:schemeClr>
                    </a:solidFill>
                  </a:tcPr>
                </a:tc>
                <a:tc>
                  <a:txBody>
                    <a:bodyPr/>
                    <a:lstStyle/>
                    <a:p>
                      <a:pPr algn="ctr" rtl="0" fontAlgn="b"/>
                      <a:r>
                        <a:rPr lang="en-GB" sz="1100" b="0" i="0" u="none" strike="noStrike" dirty="0">
                          <a:solidFill>
                            <a:srgbClr val="000000"/>
                          </a:solidFill>
                          <a:effectLst/>
                          <a:latin typeface="Calibri"/>
                        </a:rPr>
                        <a:t>31,373</a:t>
                      </a:r>
                    </a:p>
                  </a:txBody>
                  <a:tcPr marL="9525" marR="9525" marT="9525" marB="0" anchor="ct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13474</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1083</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a:solidFill>
                            <a:srgbClr val="000000"/>
                          </a:solidFill>
                          <a:effectLst/>
                          <a:latin typeface="Calibri"/>
                        </a:rPr>
                        <a:t>2</a:t>
                      </a:r>
                    </a:p>
                  </a:txBody>
                  <a:tcPr marL="9525" marR="9525" marT="9525" marB="0" anchor="ctr">
                    <a:lnT w="28575" cap="flat" cmpd="sng" algn="ctr">
                      <a:solidFill>
                        <a:schemeClr val="tx1"/>
                      </a:solidFill>
                      <a:prstDash val="solid"/>
                      <a:round/>
                      <a:headEnd type="none" w="med" len="med"/>
                      <a:tailEnd type="none" w="med" len="med"/>
                    </a:lnT>
                  </a:tcPr>
                </a:tc>
                <a:tc>
                  <a:txBody>
                    <a:bodyPr/>
                    <a:lstStyle/>
                    <a:p>
                      <a:pPr algn="ctr" rtl="0" fontAlgn="b"/>
                      <a:r>
                        <a:rPr lang="en-GB" sz="1100" b="0" i="0" u="none" strike="noStrike" dirty="0">
                          <a:solidFill>
                            <a:srgbClr val="000000"/>
                          </a:solidFill>
                          <a:effectLst/>
                          <a:latin typeface="Calibri"/>
                        </a:rPr>
                        <a:t>29</a:t>
                      </a:r>
                    </a:p>
                  </a:txBody>
                  <a:tcPr marL="9525" marR="9525" marT="9525" marB="0" anchor="ct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r>
              <a:tr h="190500">
                <a:tc vMerge="1">
                  <a:txBody>
                    <a:bodyPr/>
                    <a:lstStyle/>
                    <a:p>
                      <a:endParaRPr lang="en-GB"/>
                    </a:p>
                  </a:txBody>
                  <a:tcPr/>
                </a:tc>
                <a:tc>
                  <a:txBody>
                    <a:bodyPr/>
                    <a:lstStyle/>
                    <a:p>
                      <a:pPr algn="l" fontAlgn="b"/>
                      <a:r>
                        <a:rPr lang="en-GB" sz="1100" u="none" strike="noStrike" dirty="0">
                          <a:effectLst/>
                        </a:rPr>
                        <a:t>3h, 37°C, LB</a:t>
                      </a:r>
                      <a:endParaRPr lang="en-GB" sz="1100" b="0" i="0" u="none" strike="noStrike" dirty="0">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fontAlgn="b"/>
                      <a:r>
                        <a:rPr lang="en-GB" sz="1100" u="none" strike="noStrike">
                          <a:effectLst/>
                        </a:rPr>
                        <a:t>21,779</a:t>
                      </a:r>
                      <a:endParaRPr lang="en-GB" sz="1100" b="0" i="0" u="none" strike="noStrike">
                        <a:solidFill>
                          <a:srgbClr val="000000"/>
                        </a:solidFill>
                        <a:effectLst/>
                        <a:latin typeface="Calibri"/>
                      </a:endParaRPr>
                    </a:p>
                  </a:txBody>
                  <a:tcPr marL="9525" marR="9525" marT="9525" marB="0" anchor="ct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c>
                  <a:txBody>
                    <a:bodyPr/>
                    <a:lstStyle/>
                    <a:p>
                      <a:pPr algn="ctr" fontAlgn="b"/>
                      <a:r>
                        <a:rPr lang="en-GB" sz="1100" u="none" strike="noStrike">
                          <a:effectLst/>
                        </a:rPr>
                        <a:t>6,649</a:t>
                      </a:r>
                      <a:endParaRPr lang="en-GB" sz="1100" b="0" i="0" u="none" strike="noStrike">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234</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3</a:t>
                      </a:r>
                      <a:endParaRPr lang="en-GB" sz="1100" b="0" i="0" u="none" strike="noStrike" dirty="0">
                        <a:solidFill>
                          <a:srgbClr val="000000"/>
                        </a:solidFill>
                        <a:effectLst/>
                        <a:latin typeface="Calibri"/>
                      </a:endParaRPr>
                    </a:p>
                  </a:txBody>
                  <a:tcPr marL="9525" marR="9525" marT="9525" marB="0" anchor="ctr">
                    <a:lnB w="28575"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93</a:t>
                      </a:r>
                      <a:endParaRPr lang="en-GB" sz="1100" b="0" i="0" u="none" strike="noStrike" dirty="0">
                        <a:solidFill>
                          <a:srgbClr val="000000"/>
                        </a:solidFill>
                        <a:effectLst/>
                        <a:latin typeface="Calibri"/>
                      </a:endParaRPr>
                    </a:p>
                  </a:txBody>
                  <a:tcPr marL="9525" marR="9525" marT="9525" marB="0" anchor="ct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pPr/>
              <a:t>3</a:t>
            </a:fld>
            <a:endParaRPr lang="en-GB"/>
          </a:p>
        </p:txBody>
      </p:sp>
    </p:spTree>
    <p:extLst>
      <p:ext uri="{BB962C8B-B14F-4D97-AF65-F5344CB8AC3E}">
        <p14:creationId xmlns:p14="http://schemas.microsoft.com/office/powerpoint/2010/main" val="122361394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83568" y="292006"/>
            <a:ext cx="972066" cy="369332"/>
          </a:xfrm>
          <a:prstGeom prst="rect">
            <a:avLst/>
          </a:prstGeom>
          <a:noFill/>
        </p:spPr>
        <p:txBody>
          <a:bodyPr wrap="none" rtlCol="0">
            <a:spAutoFit/>
          </a:bodyPr>
          <a:lstStyle/>
          <a:p>
            <a:r>
              <a:rPr lang="en-GB" dirty="0" smtClean="0"/>
              <a:t>Table S2</a:t>
            </a:r>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409454113"/>
              </p:ext>
            </p:extLst>
          </p:nvPr>
        </p:nvGraphicFramePr>
        <p:xfrm>
          <a:off x="683568" y="877444"/>
          <a:ext cx="6696744" cy="979330"/>
        </p:xfrm>
        <a:graphic>
          <a:graphicData uri="http://schemas.openxmlformats.org/drawingml/2006/table">
            <a:tbl>
              <a:tblPr/>
              <a:tblGrid>
                <a:gridCol w="579138"/>
                <a:gridCol w="550918"/>
                <a:gridCol w="5566688"/>
              </a:tblGrid>
              <a:tr h="270962">
                <a:tc>
                  <a:txBody>
                    <a:bodyPr/>
                    <a:lstStyle/>
                    <a:p>
                      <a:pPr algn="l" rtl="0" fontAlgn="ctr">
                        <a:lnSpc>
                          <a:spcPct val="100000"/>
                        </a:lnSpc>
                      </a:pPr>
                      <a:r>
                        <a:rPr lang="en-GB" sz="1200" b="1" i="0" u="none" strike="noStrike" dirty="0" smtClean="0">
                          <a:solidFill>
                            <a:srgbClr val="000000"/>
                          </a:solidFill>
                          <a:effectLst/>
                          <a:latin typeface="Calibri"/>
                        </a:rPr>
                        <a:t>SP</a:t>
                      </a:r>
                      <a:endParaRPr lang="en-GB" sz="12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l" rtl="0" fontAlgn="ctr">
                        <a:lnSpc>
                          <a:spcPct val="100000"/>
                        </a:lnSpc>
                      </a:pPr>
                      <a:r>
                        <a:rPr lang="en-GB" sz="1200" b="1" i="0" u="none" strike="noStrike" dirty="0" smtClean="0">
                          <a:solidFill>
                            <a:srgbClr val="000000"/>
                          </a:solidFill>
                          <a:effectLst/>
                          <a:latin typeface="Calibri"/>
                        </a:rPr>
                        <a:t>Variant</a:t>
                      </a:r>
                      <a:endParaRPr lang="en-GB" sz="12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l" defTabSz="914400" rtl="0" eaLnBrk="1" fontAlgn="ctr" latinLnBrk="0" hangingPunct="1">
                        <a:lnSpc>
                          <a:spcPct val="100000"/>
                        </a:lnSpc>
                      </a:pPr>
                      <a:r>
                        <a:rPr lang="en-GB" sz="1200" b="1" i="0" u="none" strike="noStrike" kern="1200" baseline="0" dirty="0" smtClean="0">
                          <a:solidFill>
                            <a:srgbClr val="000000"/>
                          </a:solidFill>
                          <a:effectLst/>
                          <a:latin typeface="Calibri"/>
                          <a:ea typeface="+mn-ea"/>
                          <a:cs typeface="+mn-cs"/>
                        </a:rPr>
                        <a:t> </a:t>
                      </a:r>
                      <a:r>
                        <a:rPr lang="en-GB" sz="1200" b="1" i="0" u="none" strike="noStrike" kern="1200" dirty="0" smtClean="0">
                          <a:solidFill>
                            <a:srgbClr val="000000"/>
                          </a:solidFill>
                          <a:effectLst/>
                          <a:latin typeface="Calibri"/>
                          <a:ea typeface="+mn-ea"/>
                          <a:cs typeface="+mn-cs"/>
                        </a:rPr>
                        <a:t>Nucleotide Sequence</a:t>
                      </a:r>
                      <a:endParaRPr lang="en-GB" sz="1200" b="1" i="0" u="none" strike="noStrike" kern="1200" dirty="0">
                        <a:solidFill>
                          <a:srgbClr val="000000"/>
                        </a:solidFill>
                        <a:effectLst/>
                        <a:latin typeface="Calibri"/>
                        <a:ea typeface="+mn-ea"/>
                        <a:cs typeface="+mn-cs"/>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r>
              <a:tr h="138640">
                <a:tc>
                  <a:txBody>
                    <a:bodyPr/>
                    <a:lstStyle/>
                    <a:p>
                      <a:pPr algn="l" rtl="0" fontAlgn="ctr">
                        <a:lnSpc>
                          <a:spcPct val="100000"/>
                        </a:lnSpc>
                      </a:pPr>
                      <a:r>
                        <a:rPr lang="en-GB" sz="1100" b="1" i="0" u="none" strike="noStrike" dirty="0" err="1" smtClean="0">
                          <a:solidFill>
                            <a:srgbClr val="000000"/>
                          </a:solidFill>
                          <a:effectLst/>
                          <a:latin typeface="Calibri"/>
                        </a:rPr>
                        <a:t>DsbA</a:t>
                      </a:r>
                      <a:endParaRPr lang="en-GB" sz="11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lnSpc>
                          <a:spcPct val="100000"/>
                        </a:lnSpc>
                      </a:pPr>
                      <a:r>
                        <a:rPr lang="en-GB" sz="1100" b="0" i="0" u="none" strike="noStrike" dirty="0" smtClean="0">
                          <a:solidFill>
                            <a:srgbClr val="000000"/>
                          </a:solidFill>
                          <a:effectLst/>
                          <a:latin typeface="Calibri"/>
                        </a:rPr>
                        <a:t>E1</a:t>
                      </a:r>
                      <a:endParaRPr lang="en-GB" sz="1100" b="0"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lnSpc>
                          <a:spcPct val="100000"/>
                        </a:lnSpc>
                      </a:pPr>
                      <a:r>
                        <a:rPr lang="en-GB" sz="1100" b="0" i="0" u="none" strike="noStrike" dirty="0">
                          <a:solidFill>
                            <a:srgbClr val="000000"/>
                          </a:solidFill>
                          <a:effectLst/>
                          <a:latin typeface="Calibri"/>
                        </a:rPr>
                        <a:t>ATGAA</a:t>
                      </a:r>
                      <a:r>
                        <a:rPr lang="en-GB" sz="1100" b="1" i="0" u="none" strike="noStrike" dirty="0">
                          <a:solidFill>
                            <a:srgbClr val="4F81BD"/>
                          </a:solidFill>
                          <a:effectLst/>
                          <a:latin typeface="Calibri"/>
                        </a:rPr>
                        <a:t>A</a:t>
                      </a:r>
                      <a:r>
                        <a:rPr lang="en-GB" sz="1100" b="0" i="0" u="none" strike="noStrike" dirty="0">
                          <a:solidFill>
                            <a:srgbClr val="000000"/>
                          </a:solidFill>
                          <a:effectLst/>
                          <a:latin typeface="Calibri"/>
                        </a:rPr>
                        <a:t>AA</a:t>
                      </a:r>
                      <a:r>
                        <a:rPr lang="en-GB" sz="1100" b="1" i="0" u="none" strike="noStrike" dirty="0">
                          <a:solidFill>
                            <a:srgbClr val="4F81BD"/>
                          </a:solidFill>
                          <a:effectLst/>
                          <a:latin typeface="Calibri"/>
                        </a:rPr>
                        <a:t>G</a:t>
                      </a:r>
                      <a:r>
                        <a:rPr lang="en-GB" sz="1100" b="0" i="0" u="none" strike="noStrike" dirty="0">
                          <a:solidFill>
                            <a:srgbClr val="000000"/>
                          </a:solidFill>
                          <a:effectLst/>
                          <a:latin typeface="Calibri"/>
                        </a:rPr>
                        <a:t>AT</a:t>
                      </a:r>
                      <a:r>
                        <a:rPr lang="en-GB" sz="1100" b="1" i="0" u="none" strike="noStrike" dirty="0">
                          <a:solidFill>
                            <a:srgbClr val="4F81BD"/>
                          </a:solidFill>
                          <a:effectLst/>
                          <a:latin typeface="Calibri"/>
                        </a:rPr>
                        <a:t>C</a:t>
                      </a:r>
                      <a:r>
                        <a:rPr lang="en-GB" sz="1100" b="0" i="0" u="none" strike="noStrike" dirty="0">
                          <a:solidFill>
                            <a:srgbClr val="000000"/>
                          </a:solidFill>
                          <a:effectLst/>
                          <a:latin typeface="Calibri"/>
                        </a:rPr>
                        <a:t>TG</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CT</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GC</a:t>
                      </a:r>
                      <a:r>
                        <a:rPr lang="en-GB" sz="1100" b="1" i="0" u="none" strike="noStrike" dirty="0">
                          <a:solidFill>
                            <a:srgbClr val="00B050"/>
                          </a:solidFill>
                          <a:effectLst/>
                          <a:latin typeface="Calibri"/>
                        </a:rPr>
                        <a:t>A</a:t>
                      </a:r>
                      <a:r>
                        <a:rPr lang="en-GB" sz="1100" b="0" i="0" u="none" strike="noStrike" dirty="0">
                          <a:solidFill>
                            <a:srgbClr val="000000"/>
                          </a:solidFill>
                          <a:effectLst/>
                          <a:latin typeface="Calibri"/>
                        </a:rPr>
                        <a:t>CT</a:t>
                      </a:r>
                      <a:r>
                        <a:rPr lang="en-GB" sz="1100" b="1" i="0" u="none" strike="noStrike" dirty="0">
                          <a:solidFill>
                            <a:srgbClr val="4F81BD"/>
                          </a:solidFill>
                          <a:effectLst/>
                          <a:latin typeface="Calibri"/>
                        </a:rPr>
                        <a:t>G</a:t>
                      </a:r>
                      <a:r>
                        <a:rPr lang="en-GB" sz="1100" b="0" i="0" u="none" strike="noStrike" dirty="0">
                          <a:solidFill>
                            <a:srgbClr val="000000"/>
                          </a:solidFill>
                          <a:effectLst/>
                          <a:latin typeface="Calibri"/>
                        </a:rPr>
                        <a:t>GCAGGTCTGGTTCTGGCATTTAGCGCAAGCGCC</a:t>
                      </a:r>
                      <a:endParaRPr lang="en-GB" sz="11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70046">
                <a:tc>
                  <a:txBody>
                    <a:bodyPr/>
                    <a:lstStyle/>
                    <a:p>
                      <a:pPr algn="l" rtl="0" fontAlgn="ctr">
                        <a:lnSpc>
                          <a:spcPct val="100000"/>
                        </a:lnSpc>
                      </a:pPr>
                      <a:r>
                        <a:rPr lang="en-GB" sz="1100" b="1" i="0" u="none" strike="noStrike" dirty="0" smtClean="0">
                          <a:solidFill>
                            <a:srgbClr val="000000"/>
                          </a:solidFill>
                          <a:effectLst/>
                          <a:latin typeface="Calibri"/>
                        </a:rPr>
                        <a:t>yBGL2</a:t>
                      </a:r>
                      <a:endParaRPr lang="en-GB" sz="11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lnSpc>
                          <a:spcPct val="100000"/>
                        </a:lnSpc>
                      </a:pPr>
                      <a:r>
                        <a:rPr lang="en-GB" sz="1100" b="0" i="0" u="none" strike="noStrike" dirty="0" smtClean="0">
                          <a:solidFill>
                            <a:srgbClr val="000000"/>
                          </a:solidFill>
                          <a:effectLst/>
                          <a:latin typeface="Calibri"/>
                        </a:rPr>
                        <a:t>H1</a:t>
                      </a:r>
                      <a:endParaRPr lang="en-GB" sz="1100" b="0"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lnSpc>
                          <a:spcPct val="100000"/>
                        </a:lnSpc>
                      </a:pPr>
                      <a:r>
                        <a:rPr lang="en-GB" sz="1100" b="0" i="0" u="none" strike="noStrike" dirty="0">
                          <a:solidFill>
                            <a:srgbClr val="000000"/>
                          </a:solidFill>
                          <a:effectLst/>
                          <a:latin typeface="Calibri"/>
                        </a:rPr>
                        <a:t>ATGCG</a:t>
                      </a:r>
                      <a:r>
                        <a:rPr lang="en-GB" sz="1100" b="1" i="0" u="none" strike="noStrike" dirty="0">
                          <a:solidFill>
                            <a:srgbClr val="4F81BD"/>
                          </a:solidFill>
                          <a:effectLst/>
                          <a:latin typeface="Calibri"/>
                        </a:rPr>
                        <a:t>C</a:t>
                      </a:r>
                      <a:r>
                        <a:rPr lang="en-GB" sz="1100" b="0" i="0" u="none" strike="noStrike" dirty="0">
                          <a:solidFill>
                            <a:srgbClr val="000000"/>
                          </a:solidFill>
                          <a:effectLst/>
                          <a:latin typeface="Calibri"/>
                        </a:rPr>
                        <a:t>TT</a:t>
                      </a:r>
                      <a:r>
                        <a:rPr lang="en-GB" sz="1100" b="1" i="0" u="none" strike="noStrike" dirty="0">
                          <a:solidFill>
                            <a:srgbClr val="00B050"/>
                          </a:solidFill>
                          <a:effectLst/>
                          <a:latin typeface="Calibri"/>
                        </a:rPr>
                        <a:t>T</a:t>
                      </a:r>
                      <a:r>
                        <a:rPr lang="en-GB" sz="1100" b="0" i="0" u="none" strike="noStrike" dirty="0">
                          <a:solidFill>
                            <a:srgbClr val="000000"/>
                          </a:solidFill>
                          <a:effectLst/>
                          <a:latin typeface="Calibri"/>
                        </a:rPr>
                        <a:t>AG</a:t>
                      </a:r>
                      <a:r>
                        <a:rPr lang="en-GB" sz="1100" b="1" i="0" u="none" strike="noStrike" dirty="0">
                          <a:solidFill>
                            <a:srgbClr val="00B050"/>
                          </a:solidFill>
                          <a:effectLst/>
                          <a:latin typeface="Calibri"/>
                        </a:rPr>
                        <a:t>T</a:t>
                      </a:r>
                      <a:r>
                        <a:rPr lang="en-GB" sz="1100" b="0" i="0" u="none" strike="noStrike" dirty="0">
                          <a:solidFill>
                            <a:srgbClr val="000000"/>
                          </a:solidFill>
                          <a:effectLst/>
                          <a:latin typeface="Calibri"/>
                        </a:rPr>
                        <a:t>AC</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AC</a:t>
                      </a:r>
                      <a:r>
                        <a:rPr lang="en-GB" sz="1100" b="1" i="0" u="none" strike="noStrike" dirty="0">
                          <a:solidFill>
                            <a:srgbClr val="00B050"/>
                          </a:solidFill>
                          <a:effectLst/>
                          <a:latin typeface="Calibri"/>
                        </a:rPr>
                        <a:t>A</a:t>
                      </a:r>
                      <a:r>
                        <a:rPr lang="en-GB" sz="1100" b="0" i="0" u="none" strike="noStrike" dirty="0">
                          <a:solidFill>
                            <a:srgbClr val="000000"/>
                          </a:solidFill>
                          <a:effectLst/>
                          <a:latin typeface="Calibri"/>
                        </a:rPr>
                        <a:t>CT</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GC</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ACGGCCGCAACGGCCCTCTTCTTCACGGCGAGTCAGGTAAGCGCG</a:t>
                      </a: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16910">
                <a:tc>
                  <a:txBody>
                    <a:bodyPr/>
                    <a:lstStyle/>
                    <a:p>
                      <a:pPr algn="l" rtl="0" fontAlgn="ctr">
                        <a:lnSpc>
                          <a:spcPct val="100000"/>
                        </a:lnSpc>
                      </a:pPr>
                      <a:r>
                        <a:rPr lang="en-GB" sz="1100" b="1" i="0" u="none" strike="noStrike" dirty="0" err="1" smtClean="0">
                          <a:solidFill>
                            <a:srgbClr val="000000"/>
                          </a:solidFill>
                          <a:effectLst/>
                          <a:latin typeface="Calibri"/>
                        </a:rPr>
                        <a:t>Piii</a:t>
                      </a:r>
                      <a:endParaRPr lang="en-GB" sz="11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lnSpc>
                          <a:spcPct val="100000"/>
                        </a:lnSpc>
                      </a:pPr>
                      <a:r>
                        <a:rPr lang="en-GB" sz="1100" b="0" i="0" u="none" strike="noStrike" dirty="0" smtClean="0">
                          <a:solidFill>
                            <a:srgbClr val="000000"/>
                          </a:solidFill>
                          <a:effectLst/>
                          <a:latin typeface="Calibri"/>
                        </a:rPr>
                        <a:t>E5</a:t>
                      </a:r>
                      <a:endParaRPr lang="en-GB" sz="1100" b="0"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lnSpc>
                          <a:spcPct val="100000"/>
                        </a:lnSpc>
                      </a:pPr>
                      <a:r>
                        <a:rPr lang="en-GB" sz="1100" b="0" i="0" u="none" strike="noStrike" dirty="0">
                          <a:solidFill>
                            <a:srgbClr val="000000"/>
                          </a:solidFill>
                          <a:effectLst/>
                          <a:latin typeface="Calibri"/>
                        </a:rPr>
                        <a:t>ATGAA</a:t>
                      </a:r>
                      <a:r>
                        <a:rPr lang="en-GB" sz="1100" b="1" i="0" u="none" strike="noStrike" dirty="0">
                          <a:solidFill>
                            <a:srgbClr val="4F81BD"/>
                          </a:solidFill>
                          <a:effectLst/>
                          <a:latin typeface="Calibri"/>
                        </a:rPr>
                        <a:t>G</a:t>
                      </a:r>
                      <a:r>
                        <a:rPr lang="en-GB" sz="1100" b="0" i="0" u="none" strike="noStrike" dirty="0">
                          <a:solidFill>
                            <a:srgbClr val="000000"/>
                          </a:solidFill>
                          <a:effectLst/>
                          <a:latin typeface="Calibri"/>
                        </a:rPr>
                        <a:t>AA</a:t>
                      </a:r>
                      <a:r>
                        <a:rPr lang="en-GB" sz="1100" b="1" i="0" u="none" strike="noStrike" dirty="0">
                          <a:solidFill>
                            <a:srgbClr val="4F81BD"/>
                          </a:solidFill>
                          <a:effectLst/>
                          <a:latin typeface="Calibri"/>
                        </a:rPr>
                        <a:t>G</a:t>
                      </a:r>
                      <a:r>
                        <a:rPr lang="en-GB" sz="1100" b="0" i="0" u="none" strike="noStrike" dirty="0">
                          <a:solidFill>
                            <a:srgbClr val="000000"/>
                          </a:solidFill>
                          <a:effectLst/>
                          <a:latin typeface="Calibri"/>
                        </a:rPr>
                        <a:t>CT</a:t>
                      </a:r>
                      <a:r>
                        <a:rPr lang="en-GB" sz="1100" b="1" i="0" u="none" strike="noStrike" dirty="0">
                          <a:solidFill>
                            <a:srgbClr val="4F81BD"/>
                          </a:solidFill>
                          <a:effectLst/>
                          <a:latin typeface="Calibri"/>
                        </a:rPr>
                        <a:t>A</a:t>
                      </a:r>
                      <a:r>
                        <a:rPr lang="en-GB" sz="1100" b="0" i="0" u="none" strike="noStrike" dirty="0">
                          <a:solidFill>
                            <a:srgbClr val="000000"/>
                          </a:solidFill>
                          <a:effectLst/>
                          <a:latin typeface="Calibri"/>
                        </a:rPr>
                        <a:t>CT</a:t>
                      </a:r>
                      <a:r>
                        <a:rPr lang="en-GB" sz="1100" b="1" i="0" u="none" strike="noStrike" dirty="0">
                          <a:solidFill>
                            <a:srgbClr val="4F81BD"/>
                          </a:solidFill>
                          <a:effectLst/>
                          <a:latin typeface="Calibri"/>
                        </a:rPr>
                        <a:t>A</a:t>
                      </a:r>
                      <a:r>
                        <a:rPr lang="en-GB" sz="1100" b="0" i="0" u="none" strike="noStrike" dirty="0">
                          <a:solidFill>
                            <a:srgbClr val="000000"/>
                          </a:solidFill>
                          <a:effectLst/>
                          <a:latin typeface="Calibri"/>
                        </a:rPr>
                        <a:t>TT</a:t>
                      </a:r>
                      <a:r>
                        <a:rPr lang="en-GB" sz="1100" b="1" i="0" u="none" strike="noStrike" dirty="0">
                          <a:solidFill>
                            <a:srgbClr val="4F81BD"/>
                          </a:solidFill>
                          <a:effectLst/>
                          <a:latin typeface="Calibri"/>
                        </a:rPr>
                        <a:t>C</a:t>
                      </a:r>
                      <a:r>
                        <a:rPr lang="en-GB" sz="1100" b="0" i="0" u="none" strike="noStrike" dirty="0">
                          <a:solidFill>
                            <a:srgbClr val="000000"/>
                          </a:solidFill>
                          <a:effectLst/>
                          <a:latin typeface="Calibri"/>
                        </a:rPr>
                        <a:t>GC</a:t>
                      </a:r>
                      <a:r>
                        <a:rPr lang="en-GB" sz="1100" b="1" i="0" u="none" strike="noStrike" dirty="0">
                          <a:solidFill>
                            <a:srgbClr val="00B050"/>
                          </a:solidFill>
                          <a:effectLst/>
                          <a:latin typeface="Calibri"/>
                        </a:rPr>
                        <a:t>C</a:t>
                      </a:r>
                      <a:r>
                        <a:rPr lang="en-GB" sz="1100" b="0" i="0" u="none" strike="noStrike" dirty="0">
                          <a:solidFill>
                            <a:srgbClr val="000000"/>
                          </a:solidFill>
                          <a:effectLst/>
                          <a:latin typeface="Calibri"/>
                        </a:rPr>
                        <a:t>AT</a:t>
                      </a:r>
                      <a:r>
                        <a:rPr lang="en-GB" sz="1100" b="1" i="0" u="none" strike="noStrike" dirty="0">
                          <a:solidFill>
                            <a:srgbClr val="00B050"/>
                          </a:solidFill>
                          <a:effectLst/>
                          <a:latin typeface="Calibri"/>
                        </a:rPr>
                        <a:t>T</a:t>
                      </a:r>
                      <a:r>
                        <a:rPr lang="en-GB" sz="1100" b="0" i="0" u="none" strike="noStrike" dirty="0">
                          <a:solidFill>
                            <a:srgbClr val="000000"/>
                          </a:solidFill>
                          <a:effectLst/>
                          <a:latin typeface="Calibri"/>
                        </a:rPr>
                        <a:t>CCGCTGGTTGTTCCGTTTTATAGCCATAGCGCC</a:t>
                      </a: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157628">
                <a:tc>
                  <a:txBody>
                    <a:bodyPr/>
                    <a:lstStyle/>
                    <a:p>
                      <a:pPr algn="l" rtl="0" fontAlgn="ctr">
                        <a:lnSpc>
                          <a:spcPct val="100000"/>
                        </a:lnSpc>
                      </a:pPr>
                      <a:r>
                        <a:rPr lang="en-GB" sz="1100" b="1" i="0" u="none" strike="noStrike" dirty="0" err="1" smtClean="0">
                          <a:solidFill>
                            <a:srgbClr val="000000"/>
                          </a:solidFill>
                          <a:effectLst/>
                          <a:latin typeface="Calibri"/>
                        </a:rPr>
                        <a:t>PelB</a:t>
                      </a:r>
                      <a:endParaRPr lang="en-GB" sz="1100" b="1"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
                        <a:lnSpc>
                          <a:spcPct val="100000"/>
                        </a:lnSpc>
                      </a:pPr>
                      <a:r>
                        <a:rPr lang="en-GB" sz="1100" b="0" i="0" u="none" strike="noStrike" dirty="0" smtClean="0">
                          <a:solidFill>
                            <a:srgbClr val="000000"/>
                          </a:solidFill>
                          <a:effectLst/>
                          <a:latin typeface="Calibri"/>
                        </a:rPr>
                        <a:t>A5</a:t>
                      </a:r>
                      <a:endParaRPr lang="en-GB" sz="1100" b="0" i="0" u="none" strike="noStrike" dirty="0">
                        <a:solidFill>
                          <a:srgbClr val="000000"/>
                        </a:solidFill>
                        <a:effectLst/>
                        <a:latin typeface="Calibri"/>
                      </a:endParaRP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ctr">
                        <a:lnSpc>
                          <a:spcPct val="100000"/>
                        </a:lnSpc>
                      </a:pPr>
                      <a:r>
                        <a:rPr lang="en-GB" sz="1100" b="0" i="0" u="none" strike="noStrike" dirty="0">
                          <a:solidFill>
                            <a:srgbClr val="000000"/>
                          </a:solidFill>
                          <a:effectLst/>
                          <a:latin typeface="Calibri"/>
                        </a:rPr>
                        <a:t>ATGAA</a:t>
                      </a:r>
                      <a:r>
                        <a:rPr lang="en-GB" sz="1100" b="1" i="0" u="none" strike="noStrike" dirty="0">
                          <a:solidFill>
                            <a:srgbClr val="00B050"/>
                          </a:solidFill>
                          <a:effectLst/>
                          <a:latin typeface="Calibri"/>
                        </a:rPr>
                        <a:t>A</a:t>
                      </a:r>
                      <a:r>
                        <a:rPr lang="en-GB" sz="1100" b="0" i="0" u="none" strike="noStrike" dirty="0">
                          <a:solidFill>
                            <a:srgbClr val="000000"/>
                          </a:solidFill>
                          <a:effectLst/>
                          <a:latin typeface="Calibri"/>
                        </a:rPr>
                        <a:t>TA</a:t>
                      </a:r>
                      <a:r>
                        <a:rPr lang="en-GB" sz="1100" b="1" i="0" u="none" strike="noStrike" dirty="0">
                          <a:solidFill>
                            <a:srgbClr val="4F81BD"/>
                          </a:solidFill>
                          <a:effectLst/>
                          <a:latin typeface="Calibri"/>
                        </a:rPr>
                        <a:t>T</a:t>
                      </a:r>
                      <a:r>
                        <a:rPr lang="en-GB" sz="1100" b="0" i="0" u="none" strike="noStrike" dirty="0">
                          <a:solidFill>
                            <a:srgbClr val="000000"/>
                          </a:solidFill>
                          <a:effectLst/>
                          <a:latin typeface="Calibri"/>
                        </a:rPr>
                        <a:t>CT</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CT</a:t>
                      </a:r>
                      <a:r>
                        <a:rPr lang="en-GB" sz="1100" b="1" i="0" u="none" strike="noStrike" dirty="0">
                          <a:solidFill>
                            <a:srgbClr val="4F81BD"/>
                          </a:solidFill>
                          <a:effectLst/>
                          <a:latin typeface="Calibri"/>
                        </a:rPr>
                        <a:t>T</a:t>
                      </a:r>
                      <a:r>
                        <a:rPr lang="en-GB" sz="1100" b="0" i="0" u="none" strike="noStrike" dirty="0">
                          <a:solidFill>
                            <a:srgbClr val="000000"/>
                          </a:solidFill>
                          <a:effectLst/>
                          <a:latin typeface="Calibri"/>
                        </a:rPr>
                        <a:t>CC</a:t>
                      </a:r>
                      <a:r>
                        <a:rPr lang="en-GB" sz="1100" b="1" i="0" u="none" strike="noStrike" dirty="0">
                          <a:solidFill>
                            <a:srgbClr val="00B050"/>
                          </a:solidFill>
                          <a:effectLst/>
                          <a:latin typeface="Calibri"/>
                        </a:rPr>
                        <a:t>G</a:t>
                      </a:r>
                      <a:r>
                        <a:rPr lang="en-GB" sz="1100" b="0" i="0" u="none" strike="noStrike" dirty="0">
                          <a:solidFill>
                            <a:srgbClr val="000000"/>
                          </a:solidFill>
                          <a:effectLst/>
                          <a:latin typeface="Calibri"/>
                        </a:rPr>
                        <a:t>AC</a:t>
                      </a:r>
                      <a:r>
                        <a:rPr lang="en-GB" sz="1100" b="1" i="0" u="none" strike="noStrike" dirty="0">
                          <a:solidFill>
                            <a:srgbClr val="00B050"/>
                          </a:solidFill>
                          <a:effectLst/>
                          <a:latin typeface="Calibri"/>
                        </a:rPr>
                        <a:t>C</a:t>
                      </a:r>
                      <a:r>
                        <a:rPr lang="en-GB" sz="1100" b="0" i="0" u="none" strike="noStrike" dirty="0">
                          <a:solidFill>
                            <a:srgbClr val="000000"/>
                          </a:solidFill>
                          <a:effectLst/>
                          <a:latin typeface="Calibri"/>
                        </a:rPr>
                        <a:t>GC</a:t>
                      </a:r>
                      <a:r>
                        <a:rPr lang="en-GB" sz="1100" b="1" i="0" u="none" strike="noStrike" dirty="0">
                          <a:solidFill>
                            <a:srgbClr val="00B050"/>
                          </a:solidFill>
                          <a:effectLst/>
                          <a:latin typeface="Calibri"/>
                        </a:rPr>
                        <a:t>T</a:t>
                      </a:r>
                      <a:r>
                        <a:rPr lang="en-GB" sz="1100" b="0" i="0" u="none" strike="noStrike" dirty="0">
                          <a:solidFill>
                            <a:srgbClr val="000000"/>
                          </a:solidFill>
                          <a:effectLst/>
                          <a:latin typeface="Calibri"/>
                        </a:rPr>
                        <a:t>GCTGCTGGTCTGCTGCTCCTCGCTGCCCAGCCGGCGATGGCC</a:t>
                      </a:r>
                    </a:p>
                  </a:txBody>
                  <a:tcPr marL="9452" marR="9452" marT="9452"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pPr/>
              <a:t>4</a:t>
            </a:fld>
            <a:endParaRPr lang="en-GB"/>
          </a:p>
        </p:txBody>
      </p:sp>
    </p:spTree>
    <p:extLst>
      <p:ext uri="{BB962C8B-B14F-4D97-AF65-F5344CB8AC3E}">
        <p14:creationId xmlns:p14="http://schemas.microsoft.com/office/powerpoint/2010/main" val="349775814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291722568"/>
              </p:ext>
            </p:extLst>
          </p:nvPr>
        </p:nvGraphicFramePr>
        <p:xfrm>
          <a:off x="251520" y="548680"/>
          <a:ext cx="8712968" cy="5709541"/>
        </p:xfrm>
        <a:graphic>
          <a:graphicData uri="http://schemas.openxmlformats.org/drawingml/2006/table">
            <a:tbl>
              <a:tblPr/>
              <a:tblGrid>
                <a:gridCol w="272325"/>
                <a:gridCol w="435720"/>
                <a:gridCol w="804123"/>
                <a:gridCol w="792088"/>
                <a:gridCol w="864096"/>
                <a:gridCol w="720080"/>
                <a:gridCol w="504056"/>
                <a:gridCol w="864096"/>
                <a:gridCol w="720080"/>
                <a:gridCol w="792088"/>
                <a:gridCol w="1080120"/>
                <a:gridCol w="864096"/>
              </a:tblGrid>
              <a:tr h="417079">
                <a:tc gridSpan="2">
                  <a:txBody>
                    <a:bodyPr/>
                    <a:lstStyle/>
                    <a:p>
                      <a:pPr algn="ctr" fontAlgn="b"/>
                      <a:r>
                        <a:rPr lang="en-US" sz="1100" b="1" i="0" u="none" strike="noStrike" dirty="0" smtClean="0">
                          <a:solidFill>
                            <a:srgbClr val="000000"/>
                          </a:solidFill>
                          <a:effectLst/>
                          <a:latin typeface="Calibri" panose="020F0502020204030204" pitchFamily="34" charset="0"/>
                        </a:rPr>
                        <a:t>mg/g DCW</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l" fontAlgn="b"/>
                      <a:endParaRPr lang="en-US" sz="1100" b="0" i="0" u="none" strike="noStrike" dirty="0">
                        <a:solidFill>
                          <a:srgbClr val="000000"/>
                        </a:solidFill>
                        <a:effectLst/>
                        <a:latin typeface="Calibri" panose="020F0502020204030204" pitchFamily="34" charset="0"/>
                      </a:endParaRPr>
                    </a:p>
                  </a:txBody>
                  <a:tcPr marL="5777" marR="5777" marT="5777"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rtl="0" fontAlgn="ctr"/>
                      <a:r>
                        <a:rPr lang="en-US" sz="1100" b="1" i="0" u="none" strike="noStrike" dirty="0">
                          <a:solidFill>
                            <a:srgbClr val="000000"/>
                          </a:solidFill>
                          <a:effectLst/>
                          <a:latin typeface="Calibri" panose="020F0502020204030204" pitchFamily="34" charset="0"/>
                        </a:rPr>
                        <a:t>Sample</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rgbClr val="000000"/>
                          </a:solidFill>
                          <a:effectLst/>
                          <a:latin typeface="Calibri" panose="020F0502020204030204" pitchFamily="34" charset="0"/>
                        </a:rPr>
                        <a:t>Max </a:t>
                      </a:r>
                    </a:p>
                    <a:p>
                      <a:pPr marL="0" marR="0" indent="0" algn="ctr" defTabSz="914400" rtl="0" eaLnBrk="1" fontAlgn="ctr" latinLnBrk="0" hangingPunct="1">
                        <a:lnSpc>
                          <a:spcPct val="100000"/>
                        </a:lnSpc>
                        <a:spcBef>
                          <a:spcPts val="0"/>
                        </a:spcBef>
                        <a:spcAft>
                          <a:spcPts val="0"/>
                        </a:spcAft>
                        <a:buClrTx/>
                        <a:buSzTx/>
                        <a:buFontTx/>
                        <a:buNone/>
                        <a:tabLst/>
                        <a:defRPr/>
                      </a:pPr>
                      <a:r>
                        <a:rPr lang="en-US" sz="1100" b="1" i="0" u="none" strike="noStrike" dirty="0" smtClean="0">
                          <a:solidFill>
                            <a:srgbClr val="000000"/>
                          </a:solidFill>
                          <a:effectLst/>
                          <a:latin typeface="Calibri" panose="020F0502020204030204" pitchFamily="34" charset="0"/>
                        </a:rPr>
                        <a:t>(IP</a:t>
                      </a:r>
                      <a:r>
                        <a:rPr lang="en-US" sz="1100" b="1" i="0" u="none" strike="noStrike" dirty="0">
                          <a:solidFill>
                            <a:srgbClr val="000000"/>
                          </a:solidFill>
                          <a:effectLst/>
                          <a:latin typeface="Calibri" panose="020F0502020204030204" pitchFamily="34" charset="0"/>
                        </a:rPr>
                        <a:t>)</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smtClean="0">
                          <a:solidFill>
                            <a:srgbClr val="000000"/>
                          </a:solidFill>
                          <a:effectLst/>
                          <a:latin typeface="Calibri" panose="020F0502020204030204" pitchFamily="34" charset="0"/>
                        </a:rPr>
                        <a:t>IPTG </a:t>
                      </a:r>
                    </a:p>
                    <a:p>
                      <a:pPr algn="ctr" rtl="0" fontAlgn="ctr"/>
                      <a:r>
                        <a:rPr lang="en-US" sz="1100" b="1" i="0" u="none" strike="noStrike" dirty="0" smtClean="0">
                          <a:solidFill>
                            <a:srgbClr val="000000"/>
                          </a:solidFill>
                          <a:effectLst/>
                          <a:latin typeface="Calibri" panose="020F0502020204030204" pitchFamily="34" charset="0"/>
                        </a:rPr>
                        <a:t>(I)</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err="1" smtClean="0">
                          <a:solidFill>
                            <a:srgbClr val="000000"/>
                          </a:solidFill>
                          <a:effectLst/>
                          <a:latin typeface="Calibri" panose="020F0502020204030204" pitchFamily="34" charset="0"/>
                        </a:rPr>
                        <a:t>Uninduced</a:t>
                      </a:r>
                      <a:endParaRPr lang="en-US" sz="1100" b="1" i="0" u="none" strike="noStrike" dirty="0" smtClean="0">
                        <a:solidFill>
                          <a:srgbClr val="000000"/>
                        </a:solidFill>
                        <a:effectLst/>
                        <a:latin typeface="Calibri" panose="020F0502020204030204" pitchFamily="34" charset="0"/>
                      </a:endParaRPr>
                    </a:p>
                    <a:p>
                      <a:pPr algn="ctr" rtl="0" fontAlgn="ctr"/>
                      <a:r>
                        <a:rPr lang="en-US" sz="1100" b="1" i="0" u="none" strike="noStrike" dirty="0" smtClean="0">
                          <a:solidFill>
                            <a:srgbClr val="000000"/>
                          </a:solidFill>
                          <a:effectLst/>
                          <a:latin typeface="Calibri" panose="020F0502020204030204" pitchFamily="34" charset="0"/>
                        </a:rPr>
                        <a:t>(UI)</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a:solidFill>
                            <a:srgbClr val="000000"/>
                          </a:solidFill>
                          <a:effectLst/>
                          <a:latin typeface="Calibri" panose="020F0502020204030204" pitchFamily="34" charset="0"/>
                        </a:rPr>
                        <a:t>IP/I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smtClean="0">
                          <a:solidFill>
                            <a:srgbClr val="000000"/>
                          </a:solidFill>
                          <a:effectLst/>
                          <a:latin typeface="Calibri" panose="020F0502020204030204" pitchFamily="34" charset="0"/>
                        </a:rPr>
                        <a:t>Secretion(%)</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a:solidFill>
                            <a:srgbClr val="000000"/>
                          </a:solidFill>
                          <a:effectLst/>
                          <a:latin typeface="Calibri" panose="020F0502020204030204" pitchFamily="34" charset="0"/>
                        </a:rPr>
                        <a:t>EC50 (µM)</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a:solidFill>
                            <a:srgbClr val="000000"/>
                          </a:solidFill>
                          <a:effectLst/>
                          <a:latin typeface="Calibri" panose="020F0502020204030204" pitchFamily="34" charset="0"/>
                        </a:rPr>
                        <a:t>DRLR </a:t>
                      </a:r>
                      <a:r>
                        <a:rPr lang="en-US" sz="1100" b="1" i="0" u="none" strike="noStrike" dirty="0" smtClean="0">
                          <a:solidFill>
                            <a:srgbClr val="000000"/>
                          </a:solidFill>
                          <a:effectLst/>
                          <a:latin typeface="Calibri" panose="020F0502020204030204" pitchFamily="34" charset="0"/>
                        </a:rPr>
                        <a:t> </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smtClean="0">
                          <a:solidFill>
                            <a:srgbClr val="000000"/>
                          </a:solidFill>
                          <a:effectLst/>
                          <a:latin typeface="Calibri" panose="020F0502020204030204" pitchFamily="34" charset="0"/>
                        </a:rPr>
                        <a:t>OD600 at</a:t>
                      </a:r>
                      <a:r>
                        <a:rPr lang="en-US" sz="1100" b="1" i="0" u="none" strike="noStrike" baseline="0" dirty="0" smtClean="0">
                          <a:solidFill>
                            <a:srgbClr val="000000"/>
                          </a:solidFill>
                          <a:effectLst/>
                          <a:latin typeface="Calibri" panose="020F0502020204030204" pitchFamily="34" charset="0"/>
                        </a:rPr>
                        <a:t> </a:t>
                      </a:r>
                      <a:r>
                        <a:rPr lang="en-US" sz="1100" b="1" i="0" u="none" strike="noStrike" dirty="0" smtClean="0">
                          <a:solidFill>
                            <a:srgbClr val="000000"/>
                          </a:solidFill>
                          <a:effectLst/>
                          <a:latin typeface="Calibri" panose="020F0502020204030204" pitchFamily="34" charset="0"/>
                        </a:rPr>
                        <a:t>UI</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rtl="0" fontAlgn="ctr"/>
                      <a:r>
                        <a:rPr lang="en-US" sz="1100" b="1" i="0" u="none" strike="noStrike" dirty="0" smtClean="0">
                          <a:solidFill>
                            <a:srgbClr val="000000"/>
                          </a:solidFill>
                          <a:effectLst/>
                          <a:latin typeface="Calibri" panose="020F0502020204030204" pitchFamily="34" charset="0"/>
                        </a:rPr>
                        <a:t>OD600 at</a:t>
                      </a:r>
                    </a:p>
                    <a:p>
                      <a:pPr algn="ctr" rtl="0" fontAlgn="ctr"/>
                      <a:r>
                        <a:rPr lang="en-US" sz="1100" b="1" i="0" u="none" strike="noStrike" dirty="0" smtClean="0">
                          <a:solidFill>
                            <a:srgbClr val="000000"/>
                          </a:solidFill>
                          <a:effectLst/>
                          <a:latin typeface="Calibri" panose="020F0502020204030204" pitchFamily="34" charset="0"/>
                        </a:rPr>
                        <a:t>Max (IP)</a:t>
                      </a:r>
                      <a:endParaRPr lang="en-US" sz="1100" b="1"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109769">
                <a:tc rowSpan="15">
                  <a:txBody>
                    <a:bodyPr/>
                    <a:lstStyle/>
                    <a:p>
                      <a:pPr algn="ctr" fontAlgn="ctr"/>
                      <a:r>
                        <a:rPr lang="en-US" sz="1100" b="1" i="0" u="none" strike="noStrike" dirty="0" err="1">
                          <a:solidFill>
                            <a:srgbClr val="000000"/>
                          </a:solidFill>
                          <a:effectLst/>
                          <a:latin typeface="Calibri" panose="020F0502020204030204" pitchFamily="34" charset="0"/>
                        </a:rPr>
                        <a:t>DsbA</a:t>
                      </a:r>
                      <a:r>
                        <a:rPr lang="en-US" sz="1100" b="1" i="0" u="none" strike="noStrike" dirty="0">
                          <a:solidFill>
                            <a:srgbClr val="000000"/>
                          </a:solidFill>
                          <a:effectLst/>
                          <a:latin typeface="Calibri" panose="020F0502020204030204" pitchFamily="34" charset="0"/>
                        </a:rPr>
                        <a:t> E1</a:t>
                      </a:r>
                    </a:p>
                  </a:txBody>
                  <a:tcPr marL="5777" marR="5777" marT="5777"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US" sz="1100" b="1" i="0" u="none" strike="noStrike" dirty="0" err="1" smtClean="0">
                          <a:solidFill>
                            <a:srgbClr val="000000"/>
                          </a:solidFill>
                          <a:effectLst/>
                          <a:latin typeface="Calibri" panose="020F0502020204030204" pitchFamily="34" charset="0"/>
                        </a:rPr>
                        <a:t>scFv</a:t>
                      </a:r>
                      <a:r>
                        <a:rPr lang="el-GR" sz="1100" b="1" i="0" u="none" strike="noStrike" dirty="0" smtClean="0">
                          <a:solidFill>
                            <a:srgbClr val="000000"/>
                          </a:solidFill>
                          <a:effectLst/>
                          <a:latin typeface="Calibri" panose="020F0502020204030204" pitchFamily="34" charset="0"/>
                        </a:rPr>
                        <a:t>β</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0.9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0.6</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17 </a:t>
                      </a:r>
                      <a:r>
                        <a:rPr lang="en-US" sz="1100" b="0" i="0" u="none" strike="noStrike" dirty="0" smtClean="0">
                          <a:solidFill>
                            <a:schemeClr val="tx1"/>
                          </a:solidFill>
                          <a:effectLst/>
                          <a:latin typeface="Calibri"/>
                        </a:rPr>
                        <a:t>± 7</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58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US" sz="1100" b="0" i="0" u="none" strike="noStrike" dirty="0" smtClean="0">
                          <a:solidFill>
                            <a:schemeClr val="tx1"/>
                          </a:solidFill>
                          <a:effectLst/>
                          <a:latin typeface="Calibri" panose="020F0502020204030204" pitchFamily="34" charset="0"/>
                        </a:rPr>
                        <a:t>13 </a:t>
                      </a:r>
                      <a:r>
                        <a:rPr lang="en-US" sz="1100" b="0" i="0" u="none" strike="noStrike" dirty="0" smtClean="0">
                          <a:solidFill>
                            <a:schemeClr val="tx1"/>
                          </a:solidFill>
                          <a:effectLst/>
                          <a:latin typeface="+mn-lt"/>
                        </a:rPr>
                        <a:t>± 0.3</a:t>
                      </a:r>
                      <a:endParaRPr lang="en-US" sz="1100" b="0" i="0" u="none" strike="noStrike" dirty="0">
                        <a:solidFill>
                          <a:schemeClr val="tx1"/>
                        </a:solidFill>
                        <a:effectLst/>
                        <a:latin typeface="Calibri" panose="020F0502020204030204" pitchFamily="34" charset="0"/>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11 ± 0.3</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Periplasm</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6.7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1.8</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1.2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5</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smtClean="0">
                          <a:solidFill>
                            <a:schemeClr val="tx1"/>
                          </a:solidFill>
                          <a:effectLst/>
                          <a:latin typeface="Calibri" panose="020F0502020204030204" pitchFamily="34" charset="0"/>
                        </a:rPr>
                        <a:t>6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78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err="1">
                          <a:solidFill>
                            <a:srgbClr val="000000"/>
                          </a:solidFill>
                          <a:effectLst/>
                          <a:latin typeface="Calibri" panose="020F0502020204030204" pitchFamily="34" charset="0"/>
                        </a:rPr>
                        <a:t>Spheroplast</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1.7 ± </a:t>
                      </a:r>
                      <a:r>
                        <a:rPr lang="en-US" sz="1100" b="0" i="0" u="none" strike="noStrike" dirty="0" smtClean="0">
                          <a:solidFill>
                            <a:schemeClr val="tx1"/>
                          </a:solidFill>
                          <a:effectLst/>
                          <a:latin typeface="Calibri" panose="020F0502020204030204" pitchFamily="34" charset="0"/>
                        </a:rPr>
                        <a:t>0.5</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0.1 ± 0.1</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27</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smtClean="0">
                          <a:solidFill>
                            <a:schemeClr val="tx1"/>
                          </a:solidFill>
                          <a:effectLst/>
                          <a:latin typeface="Calibri" panose="020F0502020204030204" pitchFamily="34" charset="0"/>
                        </a:rPr>
                        <a:t>32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4</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22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0">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7.6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1.9</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1.2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6</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81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7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76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12710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9.4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2.0</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1.3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7</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10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107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r h="127101">
                <a:tc vMerge="1">
                  <a:txBody>
                    <a:bodyPr/>
                    <a:lstStyle/>
                    <a:p>
                      <a:endParaRPr lang="en-US"/>
                    </a:p>
                  </a:txBody>
                  <a:tcPr/>
                </a:tc>
                <a:tc rowSpan="5">
                  <a:txBody>
                    <a:bodyPr/>
                    <a:lstStyle/>
                    <a:p>
                      <a:pPr algn="ctr" rtl="0" fontAlgn="ctr"/>
                      <a:r>
                        <a:rPr lang="en-US" sz="1100" b="1" i="0" u="none" strike="noStrike" dirty="0" err="1">
                          <a:solidFill>
                            <a:srgbClr val="000000"/>
                          </a:solidFill>
                          <a:effectLst/>
                          <a:latin typeface="Calibri" panose="020F0502020204030204" pitchFamily="34" charset="0"/>
                        </a:rPr>
                        <a:t>scFvT</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2.4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0.5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0.1 </a:t>
                      </a:r>
                      <a:r>
                        <a:rPr lang="en-US" sz="1100" b="0" i="0" u="none" strike="noStrike" dirty="0">
                          <a:solidFill>
                            <a:schemeClr val="tx1"/>
                          </a:solidFill>
                          <a:effectLst/>
                          <a:latin typeface="Calibri" panose="020F0502020204030204" pitchFamily="34" charset="0"/>
                        </a:rPr>
                        <a:t>±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20</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err="1" smtClean="0">
                          <a:solidFill>
                            <a:schemeClr val="tx1"/>
                          </a:solidFill>
                          <a:effectLst/>
                          <a:latin typeface="Calibri" panose="020F0502020204030204" pitchFamily="34" charset="0"/>
                        </a:rPr>
                        <a:t>nf</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263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11 ± 1.8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12 ± 0.8</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Periplasm</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7.4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1.8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1.3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0.8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0.6 ± 0.1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6</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7 ± 1</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1,712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88575">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Spheroplast</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5.7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1.9</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0.3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23</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smtClean="0">
                          <a:solidFill>
                            <a:schemeClr val="tx1"/>
                          </a:solidFill>
                          <a:effectLst/>
                          <a:latin typeface="Calibri" panose="020F0502020204030204" pitchFamily="34" charset="0"/>
                        </a:rPr>
                        <a:t>41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9.8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1.8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1.4 ± 0.8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0.6 ± 0.1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7</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63</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35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9</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9,179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13226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15.5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2.6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1.7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0.8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0.6 ± 0.1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9</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40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8</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940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r h="127101">
                <a:tc vMerge="1">
                  <a:txBody>
                    <a:bodyPr/>
                    <a:lstStyle/>
                    <a:p>
                      <a:endParaRPr lang="en-US"/>
                    </a:p>
                  </a:txBody>
                  <a:tcPr/>
                </a:tc>
                <a:tc rowSpan="5">
                  <a:txBody>
                    <a:bodyPr/>
                    <a:lstStyle/>
                    <a:p>
                      <a:pPr algn="ctr" rtl="0" fontAlgn="ctr"/>
                      <a:r>
                        <a:rPr lang="en-US" sz="1100" b="1" i="0" u="none" strike="noStrike" dirty="0" err="1">
                          <a:solidFill>
                            <a:srgbClr val="000000"/>
                          </a:solidFill>
                          <a:effectLst/>
                          <a:latin typeface="Calibri" panose="020F0502020204030204" pitchFamily="34" charset="0"/>
                        </a:rPr>
                        <a:t>scFvH</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GB" sz="1100" b="0" i="0" u="none" strike="noStrike" dirty="0" smtClean="0">
                          <a:solidFill>
                            <a:srgbClr val="000000"/>
                          </a:solidFill>
                          <a:effectLst/>
                          <a:latin typeface="Calibri"/>
                        </a:rPr>
                        <a:t>14 </a:t>
                      </a:r>
                      <a:r>
                        <a:rPr lang="en-GB" sz="1100" b="0" i="0" u="none" strike="noStrike" dirty="0">
                          <a:solidFill>
                            <a:srgbClr val="000000"/>
                          </a:solidFill>
                          <a:effectLst/>
                          <a:latin typeface="Calibri"/>
                        </a:rPr>
                        <a:t>± </a:t>
                      </a:r>
                      <a:r>
                        <a:rPr lang="en-GB" sz="1100" b="0" i="0" u="none" strike="noStrike" dirty="0" smtClean="0">
                          <a:solidFill>
                            <a:srgbClr val="000000"/>
                          </a:solidFill>
                          <a:effectLst/>
                          <a:latin typeface="Calibri"/>
                        </a:rPr>
                        <a:t>0.8</a:t>
                      </a:r>
                      <a:endParaRPr lang="en-GB" sz="1100" b="0" i="0" u="none" strike="noStrike" dirty="0">
                        <a:solidFill>
                          <a:srgbClr val="000000"/>
                        </a:solidFill>
                        <a:effectLst/>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smtClean="0">
                          <a:solidFill>
                            <a:srgbClr val="000000"/>
                          </a:solidFill>
                          <a:effectLst/>
                          <a:latin typeface="Calibri"/>
                        </a:rPr>
                        <a:t>8 </a:t>
                      </a:r>
                      <a:r>
                        <a:rPr lang="en-GB" sz="1100" b="0" i="0" u="none" strike="noStrike" dirty="0">
                          <a:solidFill>
                            <a:srgbClr val="000000"/>
                          </a:solidFill>
                          <a:effectLst/>
                          <a:latin typeface="Calibri"/>
                        </a:rPr>
                        <a:t>± </a:t>
                      </a:r>
                      <a:r>
                        <a:rPr lang="en-GB" sz="1100" b="0" i="0" u="none" strike="noStrike" dirty="0" smtClean="0">
                          <a:solidFill>
                            <a:srgbClr val="000000"/>
                          </a:solidFill>
                          <a:effectLst/>
                          <a:latin typeface="Calibri"/>
                        </a:rPr>
                        <a:t>0.0</a:t>
                      </a:r>
                      <a:endParaRPr lang="en-GB" sz="1100" b="0" i="0" u="none" strike="noStrike" dirty="0">
                        <a:solidFill>
                          <a:srgbClr val="000000"/>
                        </a:solidFill>
                        <a:effectLst/>
                        <a:latin typeface="Calibri"/>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Periplasm</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1.8 ± 1.1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0.5 ± 0.1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4</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Spheroplast</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3.1 ± 0.4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0.5 ± 0.2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6</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effectLst/>
                          <a:latin typeface="Calibri" panose="020F0502020204030204" pitchFamily="34" charset="0"/>
                        </a:rPr>
                        <a:t>n/a</a:t>
                      </a:r>
                      <a:endParaRPr lang="en-US" sz="1100" b="0" i="0" u="none" strike="noStrike" dirty="0" smtClean="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6 ± 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96</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1.8 ± 1.1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0.5 ± 0.1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4</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37</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12710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4.9 ± 1.2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1.0 ± 0.3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5</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3 ± 1</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1,443</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r h="127101">
                <a:tc rowSpan="15">
                  <a:txBody>
                    <a:bodyPr/>
                    <a:lstStyle/>
                    <a:p>
                      <a:pPr algn="ctr" fontAlgn="ctr"/>
                      <a:r>
                        <a:rPr lang="en-US" sz="1100" b="1" i="0" u="none" strike="noStrike">
                          <a:solidFill>
                            <a:srgbClr val="000000"/>
                          </a:solidFill>
                          <a:effectLst/>
                          <a:latin typeface="Calibri" panose="020F0502020204030204" pitchFamily="34" charset="0"/>
                        </a:rPr>
                        <a:t>Piii E5</a:t>
                      </a:r>
                    </a:p>
                  </a:txBody>
                  <a:tcPr marL="5777" marR="5777" marT="5777"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US" sz="1100" b="1" i="0" u="none" strike="noStrike" dirty="0" err="1" smtClean="0">
                          <a:solidFill>
                            <a:srgbClr val="000000"/>
                          </a:solidFill>
                          <a:effectLst/>
                          <a:latin typeface="Calibri" panose="020F0502020204030204" pitchFamily="34" charset="0"/>
                        </a:rPr>
                        <a:t>scFv</a:t>
                      </a:r>
                      <a:r>
                        <a:rPr lang="el-GR" sz="1100" b="1" i="0" u="none" strike="noStrike" dirty="0" smtClean="0">
                          <a:solidFill>
                            <a:srgbClr val="000000"/>
                          </a:solidFill>
                          <a:effectLst/>
                          <a:latin typeface="Calibri" panose="020F0502020204030204" pitchFamily="34" charset="0"/>
                        </a:rPr>
                        <a:t>β</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0.7 </a:t>
                      </a:r>
                      <a:r>
                        <a:rPr lang="en-US" sz="1100" b="0" i="0" u="none" strike="noStrike" dirty="0">
                          <a:solidFill>
                            <a:schemeClr val="tx1"/>
                          </a:solidFill>
                          <a:effectLst/>
                          <a:latin typeface="Calibri" panose="020F0502020204030204" pitchFamily="34" charset="0"/>
                        </a:rPr>
                        <a:t>± 0.4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12 ± 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10 ± 0.5</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Periplasm</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4.9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0.3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0.6 </a:t>
                      </a:r>
                      <a:r>
                        <a:rPr lang="en-US" sz="1100" b="0" i="0" u="none" strike="noStrike" dirty="0">
                          <a:solidFill>
                            <a:schemeClr val="tx1"/>
                          </a:solidFill>
                          <a:effectLst/>
                          <a:latin typeface="Calibri" panose="020F0502020204030204" pitchFamily="34" charset="0"/>
                        </a:rPr>
                        <a:t>± 0.2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8</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11 ± 7</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57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9098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a:solidFill>
                            <a:srgbClr val="000000"/>
                          </a:solidFill>
                          <a:effectLst/>
                          <a:latin typeface="Calibri" panose="020F0502020204030204" pitchFamily="34" charset="0"/>
                        </a:rPr>
                        <a:t>Spheroplast</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23.4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7.9</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2.1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smtClean="0">
                          <a:solidFill>
                            <a:schemeClr val="tx1"/>
                          </a:solidFill>
                          <a:effectLst/>
                          <a:latin typeface="Calibri" panose="020F0502020204030204" pitchFamily="34" charset="0"/>
                        </a:rPr>
                        <a:t>11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Calibri" panose="020F0502020204030204" pitchFamily="34" charset="0"/>
                        </a:rPr>
                        <a:t>n/a</a:t>
                      </a:r>
                      <a:endParaRPr lang="en-US" sz="1100" b="0" i="0" u="none" strike="noStrike" dirty="0" smtClean="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smtClean="0">
                          <a:solidFill>
                            <a:schemeClr val="tx1"/>
                          </a:solidFill>
                          <a:effectLst/>
                          <a:latin typeface="Calibri" panose="020F0502020204030204" pitchFamily="34" charset="0"/>
                        </a:rPr>
                        <a:t>42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21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373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5.6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0.5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100" b="0" i="0" u="none" strike="noStrike" dirty="0" smtClean="0">
                          <a:solidFill>
                            <a:schemeClr val="tx1"/>
                          </a:solidFill>
                          <a:effectLst/>
                          <a:latin typeface="Calibri" panose="020F0502020204030204" pitchFamily="34" charset="0"/>
                        </a:rPr>
                        <a:t>0.6 ± 0.2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13</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19</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9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6</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62659">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29.0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7.9 </a:t>
                      </a:r>
                      <a:endParaRPr lang="en-US" sz="1100" b="0" i="0" u="none" strike="noStrike" dirty="0">
                        <a:solidFill>
                          <a:schemeClr val="tx1"/>
                        </a:solidFill>
                        <a:effectLst/>
                        <a:latin typeface="Calibri" panose="020F0502020204030204" pitchFamily="34" charset="0"/>
                      </a:endParaRP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2.7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1.1 </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chemeClr val="tx1"/>
                          </a:solidFill>
                          <a:effectLst/>
                          <a:latin typeface="Calibri" panose="020F0502020204030204" pitchFamily="34" charset="0"/>
                        </a:rPr>
                        <a:t>0.0 ± 0.0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smtClean="0">
                          <a:solidFill>
                            <a:schemeClr val="tx1"/>
                          </a:solidFill>
                          <a:effectLst/>
                          <a:latin typeface="Calibri" panose="020F0502020204030204" pitchFamily="34" charset="0"/>
                        </a:rPr>
                        <a:t>11</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chemeClr val="tx1"/>
                          </a:solidFill>
                          <a:effectLst/>
                          <a:latin typeface="Calibri" panose="020F0502020204030204" pitchFamily="34" charset="0"/>
                        </a:rPr>
                        <a:t>n/a</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23 </a:t>
                      </a:r>
                      <a:r>
                        <a:rPr lang="en-US" sz="1100" b="0" i="0" u="none" strike="noStrike" dirty="0">
                          <a:solidFill>
                            <a:schemeClr val="tx1"/>
                          </a:solidFill>
                          <a:effectLst/>
                          <a:latin typeface="Calibri" panose="020F0502020204030204" pitchFamily="34" charset="0"/>
                        </a:rPr>
                        <a:t>± </a:t>
                      </a:r>
                      <a:r>
                        <a:rPr lang="en-US" sz="1100" b="0" i="0" u="none" strike="noStrike" dirty="0" smtClean="0">
                          <a:solidFill>
                            <a:schemeClr val="tx1"/>
                          </a:solidFill>
                          <a:effectLst/>
                          <a:latin typeface="Calibri" panose="020F0502020204030204" pitchFamily="34" charset="0"/>
                        </a:rPr>
                        <a:t>6</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159</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r h="127101">
                <a:tc vMerge="1">
                  <a:txBody>
                    <a:bodyPr/>
                    <a:lstStyle/>
                    <a:p>
                      <a:endParaRPr lang="en-US"/>
                    </a:p>
                  </a:txBody>
                  <a:tcPr/>
                </a:tc>
                <a:tc rowSpan="5">
                  <a:txBody>
                    <a:bodyPr/>
                    <a:lstStyle/>
                    <a:p>
                      <a:pPr algn="ctr" rtl="0" fontAlgn="ctr"/>
                      <a:r>
                        <a:rPr lang="en-US" sz="1100" b="1" i="0" u="none" strike="noStrike" dirty="0" err="1">
                          <a:solidFill>
                            <a:srgbClr val="000000"/>
                          </a:solidFill>
                          <a:effectLst/>
                          <a:latin typeface="Calibri" panose="020F0502020204030204" pitchFamily="34" charset="0"/>
                        </a:rPr>
                        <a:t>scFvT</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8.3 ± 3.4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0.5 ± 0.3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17</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rgbClr val="000000"/>
                          </a:solidFill>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GB" sz="1100" b="0" i="0" u="none" strike="noStrike" dirty="0" smtClean="0">
                          <a:solidFill>
                            <a:srgbClr val="000000"/>
                          </a:solidFill>
                          <a:effectLst/>
                          <a:latin typeface="Calibri"/>
                        </a:rPr>
                        <a:t>11 </a:t>
                      </a:r>
                      <a:r>
                        <a:rPr lang="en-GB" sz="1100" b="0" i="0" u="none" strike="noStrike" dirty="0">
                          <a:solidFill>
                            <a:srgbClr val="000000"/>
                          </a:solidFill>
                          <a:effectLst/>
                          <a:latin typeface="Calibri"/>
                        </a:rPr>
                        <a:t>± </a:t>
                      </a:r>
                      <a:r>
                        <a:rPr lang="en-GB" sz="1100" b="0" i="0" u="none" strike="noStrike" dirty="0" smtClean="0">
                          <a:solidFill>
                            <a:srgbClr val="000000"/>
                          </a:solidFill>
                          <a:effectLst/>
                          <a:latin typeface="Calibri"/>
                        </a:rPr>
                        <a:t>1.6</a:t>
                      </a:r>
                      <a:endParaRPr lang="en-GB" sz="1100" b="0" i="0" u="none" strike="noStrike" dirty="0">
                        <a:solidFill>
                          <a:srgbClr val="000000"/>
                        </a:solidFill>
                        <a:effectLst/>
                        <a:latin typeface="Calibri"/>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smtClean="0">
                          <a:solidFill>
                            <a:srgbClr val="000000"/>
                          </a:solidFill>
                          <a:effectLst/>
                          <a:latin typeface="Calibri"/>
                        </a:rPr>
                        <a:t>7 </a:t>
                      </a:r>
                      <a:r>
                        <a:rPr lang="en-GB" sz="1100" b="0" i="0" u="none" strike="noStrike" dirty="0">
                          <a:solidFill>
                            <a:srgbClr val="000000"/>
                          </a:solidFill>
                          <a:effectLst/>
                          <a:latin typeface="Calibri"/>
                        </a:rPr>
                        <a:t>± </a:t>
                      </a:r>
                      <a:r>
                        <a:rPr lang="en-GB" sz="1100" b="0" i="0" u="none" strike="noStrike" dirty="0" smtClean="0">
                          <a:solidFill>
                            <a:srgbClr val="000000"/>
                          </a:solidFill>
                          <a:effectLst/>
                          <a:latin typeface="Calibri"/>
                        </a:rPr>
                        <a:t>1.3</a:t>
                      </a:r>
                      <a:endParaRPr lang="en-GB" sz="1100" b="0" i="0" u="none" strike="noStrike" dirty="0">
                        <a:solidFill>
                          <a:srgbClr val="000000"/>
                        </a:solidFill>
                        <a:effectLst/>
                        <a:latin typeface="Calibri"/>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739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err="1">
                          <a:solidFill>
                            <a:srgbClr val="000000"/>
                          </a:solidFill>
                          <a:effectLst/>
                          <a:latin typeface="Calibri" panose="020F0502020204030204" pitchFamily="34" charset="0"/>
                        </a:rPr>
                        <a:t>Periplasm</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4.5 ± 4.2</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10.0 ± 1.0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0.8 ± 0.6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effectLst/>
                          <a:latin typeface="Calibri" panose="020F0502020204030204" pitchFamily="34" charset="0"/>
                        </a:rPr>
                        <a:t>n/a</a:t>
                      </a:r>
                      <a:endParaRPr lang="en-US" sz="1100" b="0" i="0" u="none" strike="noStrike" dirty="0" smtClean="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62268">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err="1">
                          <a:solidFill>
                            <a:srgbClr val="000000"/>
                          </a:solidFill>
                          <a:effectLst/>
                          <a:latin typeface="Calibri" panose="020F0502020204030204" pitchFamily="34" charset="0"/>
                        </a:rPr>
                        <a:t>Spheroplast</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125.2 ± 5.7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3.4 ± 1.8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a:solidFill>
                            <a:srgbClr val="000000"/>
                          </a:solidFill>
                          <a:effectLst/>
                          <a:latin typeface="Calibri" panose="020F0502020204030204" pitchFamily="34" charset="0"/>
                        </a:rPr>
                        <a:t>0.6 ± 0.8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37</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effectLst/>
                          <a:latin typeface="Calibri" panose="020F0502020204030204" pitchFamily="34" charset="0"/>
                        </a:rPr>
                        <a:t>n/a</a:t>
                      </a:r>
                      <a:endParaRPr lang="en-US" sz="1100" b="0" i="0" u="none" strike="noStrike" dirty="0" smtClean="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0">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 </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12.8 ± 5.4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10.5 ± 1.0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0.8 ± 0.6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1</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9</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63862">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138.0 ± 7.8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13.9 ± 2.1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1.4 ± 1.0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10</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r h="127101">
                <a:tc vMerge="1">
                  <a:txBody>
                    <a:bodyPr/>
                    <a:lstStyle/>
                    <a:p>
                      <a:endParaRPr lang="en-US"/>
                    </a:p>
                  </a:txBody>
                  <a:tcPr/>
                </a:tc>
                <a:tc rowSpan="5">
                  <a:txBody>
                    <a:bodyPr/>
                    <a:lstStyle/>
                    <a:p>
                      <a:pPr algn="ctr" rtl="0" fontAlgn="ctr"/>
                      <a:r>
                        <a:rPr lang="en-US" sz="1100" b="1" i="0" u="none" strike="noStrike" dirty="0" err="1">
                          <a:solidFill>
                            <a:srgbClr val="000000"/>
                          </a:solidFill>
                          <a:effectLst/>
                          <a:latin typeface="Calibri" panose="020F0502020204030204" pitchFamily="34" charset="0"/>
                        </a:rPr>
                        <a:t>scFvH</a:t>
                      </a:r>
                      <a:endParaRPr lang="en-US" sz="1100" b="1"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a:solidFill>
                            <a:srgbClr val="000000"/>
                          </a:solidFill>
                          <a:effectLst/>
                          <a:latin typeface="Calibri" panose="020F0502020204030204" pitchFamily="34" charset="0"/>
                        </a:rPr>
                        <a:t>Media</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GB" sz="1100" b="0" i="0" u="none" strike="noStrike" dirty="0" smtClean="0">
                          <a:solidFill>
                            <a:srgbClr val="000000"/>
                          </a:solidFill>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US" sz="1100" b="0" i="0" u="none" strike="noStrike" kern="1200" dirty="0" err="1" smtClean="0">
                          <a:solidFill>
                            <a:schemeClr val="tx1"/>
                          </a:solidFill>
                          <a:effectLst/>
                          <a:latin typeface="Calibri" panose="020F0502020204030204" pitchFamily="34" charset="0"/>
                          <a:ea typeface="+mn-ea"/>
                          <a:cs typeface="+mn-cs"/>
                        </a:rPr>
                        <a:t>nf</a:t>
                      </a:r>
                      <a:endParaRPr lang="en-US" sz="1100" b="0" i="0" u="none" strike="noStrike" kern="1200" dirty="0">
                        <a:solidFill>
                          <a:schemeClr val="tx1"/>
                        </a:solidFill>
                        <a:effectLst/>
                        <a:latin typeface="Calibri" panose="020F0502020204030204" pitchFamily="34" charset="0"/>
                        <a:ea typeface="+mn-ea"/>
                        <a:cs typeface="+mn-cs"/>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14 ± 0.8</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rowSpan="5">
                  <a:txBody>
                    <a:bodyPr/>
                    <a:lstStyle/>
                    <a:p>
                      <a:pPr algn="ctr" rtl="0" fontAlgn="ctr"/>
                      <a:r>
                        <a:rPr lang="en-GB" sz="1100" b="0" i="0" u="none" strike="noStrike" dirty="0">
                          <a:solidFill>
                            <a:srgbClr val="000000"/>
                          </a:solidFill>
                          <a:effectLst/>
                          <a:latin typeface="Calibri"/>
                        </a:rPr>
                        <a:t>11 ± 0.0</a:t>
                      </a:r>
                    </a:p>
                  </a:txBody>
                  <a:tcPr marL="9525" marR="9525" marT="9525" marB="0" anchor="ctr">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err="1">
                          <a:solidFill>
                            <a:srgbClr val="000000"/>
                          </a:solidFill>
                          <a:effectLst/>
                          <a:latin typeface="Calibri" panose="020F0502020204030204" pitchFamily="34" charset="0"/>
                        </a:rPr>
                        <a:t>Periplasm</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1.7 ± 0.6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0.7 ± 0.7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2</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effectLst/>
                          <a:latin typeface="Calibri" panose="020F0502020204030204" pitchFamily="34" charset="0"/>
                        </a:rPr>
                        <a:t>n/a</a:t>
                      </a:r>
                      <a:endParaRPr lang="en-US" sz="1100" b="0" i="0" u="none" strike="noStrike" dirty="0" smtClean="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err="1">
                          <a:solidFill>
                            <a:srgbClr val="000000"/>
                          </a:solidFill>
                          <a:effectLst/>
                          <a:latin typeface="Calibri" panose="020F0502020204030204" pitchFamily="34" charset="0"/>
                        </a:rPr>
                        <a:t>Spheroplast</a:t>
                      </a:r>
                      <a:endParaRPr lang="en-US" sz="1100" b="0" i="0" u="none" strike="noStrike" dirty="0">
                        <a:solidFill>
                          <a:srgbClr val="000000"/>
                        </a:solidFill>
                        <a:effectLst/>
                        <a:latin typeface="Calibri" panose="020F0502020204030204" pitchFamily="34" charset="0"/>
                      </a:endParaRP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5.8 ± 1.5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0.2 ± 0.1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b"/>
                      <a:r>
                        <a:rPr lang="en-US" sz="1100" b="0" i="0" u="none" strike="noStrike">
                          <a:solidFill>
                            <a:srgbClr val="000000"/>
                          </a:solidFill>
                          <a:effectLst/>
                          <a:latin typeface="Calibri" panose="020F0502020204030204" pitchFamily="34" charset="0"/>
                        </a:rPr>
                        <a:t>26</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rgbClr val="000000"/>
                          </a:solidFill>
                          <a:effectLst/>
                          <a:latin typeface="Calibri" panose="020F0502020204030204" pitchFamily="34" charset="0"/>
                        </a:rPr>
                        <a:t>n/a</a:t>
                      </a:r>
                      <a:endParaRPr lang="en-US" sz="1100" b="0" i="0" u="none" strike="noStrike" dirty="0" smtClean="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en-US" sz="1100" b="0" i="0" u="none" strike="noStrike" dirty="0" smtClean="0">
                          <a:solidFill>
                            <a:schemeClr val="tx1"/>
                          </a:solidFill>
                          <a:effectLst/>
                          <a:latin typeface="Calibri" panose="020F0502020204030204" pitchFamily="34" charset="0"/>
                        </a:rPr>
                        <a:t>33 ± 13</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487</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en-GB"/>
                    </a:p>
                  </a:txBody>
                  <a:tcPr/>
                </a:tc>
              </a:tr>
              <a:tr h="121324">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Secreted </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1.7 ± 0.6 </a:t>
                      </a:r>
                    </a:p>
                  </a:txBody>
                  <a:tcPr marL="5777" marR="5777" marT="5777"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0.7 ± 0.7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0.0 ± 0.0 </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2</a:t>
                      </a: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23</a:t>
                      </a:r>
                      <a:endParaRPr lang="en-US" sz="1100" b="0" i="0" u="none" strike="noStrike" dirty="0">
                        <a:solidFill>
                          <a:srgbClr val="000000"/>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rtl="0" fontAlgn="ctr"/>
                      <a:r>
                        <a:rPr lang="en-US" sz="1100" b="0" i="0" u="none" strike="noStrike" dirty="0" err="1" smtClean="0">
                          <a:solidFill>
                            <a:schemeClr val="tx1"/>
                          </a:solidFill>
                          <a:effectLst/>
                          <a:latin typeface="Calibri" panose="020F0502020204030204" pitchFamily="34" charset="0"/>
                        </a:rPr>
                        <a:t>nf</a:t>
                      </a:r>
                      <a:endParaRPr lang="en-US" sz="1100" b="0" i="0" u="none" strike="noStrike" dirty="0">
                        <a:solidFill>
                          <a:schemeClr val="tx1"/>
                        </a:solidFill>
                        <a:effectLst/>
                        <a:latin typeface="Calibri" panose="020F0502020204030204" pitchFamily="34" charset="0"/>
                      </a:endParaRPr>
                    </a:p>
                  </a:txBody>
                  <a:tcPr marL="5777" marR="5777" marT="5777"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algn="ctr" defTabSz="914400" rtl="0" eaLnBrk="1" fontAlgn="ctr" latinLnBrk="0" hangingPunct="1"/>
                      <a:r>
                        <a:rPr lang="en-GB" sz="1100" b="0" i="0" u="none" strike="noStrike" kern="1200" dirty="0" err="1" smtClean="0">
                          <a:solidFill>
                            <a:schemeClr val="tx1"/>
                          </a:solidFill>
                          <a:effectLst/>
                          <a:latin typeface="Calibri" panose="020F0502020204030204" pitchFamily="34" charset="0"/>
                          <a:ea typeface="+mn-ea"/>
                          <a:cs typeface="+mn-cs"/>
                        </a:rPr>
                        <a:t>nf</a:t>
                      </a:r>
                      <a:endParaRPr lang="en-GB" sz="1100" b="0" i="0" u="none" strike="noStrike" kern="1200" dirty="0">
                        <a:solidFill>
                          <a:schemeClr val="tx1"/>
                        </a:solidFill>
                        <a:effectLst/>
                        <a:latin typeface="Calibri" panose="020F0502020204030204" pitchFamily="34" charset="0"/>
                        <a:ea typeface="+mn-ea"/>
                        <a:cs typeface="+mn-cs"/>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20000"/>
                        <a:lumOff val="80000"/>
                      </a:schemeClr>
                    </a:solidFill>
                  </a:tcPr>
                </a:tc>
                <a:tc vMerge="1">
                  <a:txBody>
                    <a:bodyPr/>
                    <a:lstStyle/>
                    <a:p>
                      <a:endParaRPr lang="en-GB"/>
                    </a:p>
                  </a:txBody>
                  <a:tcPr/>
                </a:tc>
              </a:tr>
              <a:tr h="127101">
                <a:tc vMerge="1">
                  <a:txBody>
                    <a:bodyPr/>
                    <a:lstStyle/>
                    <a:p>
                      <a:endParaRPr lang="en-US"/>
                    </a:p>
                  </a:txBody>
                  <a:tcPr/>
                </a:tc>
                <a:tc vMerge="1">
                  <a:txBody>
                    <a:bodyPr/>
                    <a:lstStyle/>
                    <a:p>
                      <a:endParaRPr lang="en-US"/>
                    </a:p>
                  </a:txBody>
                  <a:tcPr/>
                </a:tc>
                <a:tc>
                  <a:txBody>
                    <a:bodyPr/>
                    <a:lstStyle/>
                    <a:p>
                      <a:pPr algn="ctr" rtl="0" fontAlgn="ctr"/>
                      <a:r>
                        <a:rPr lang="en-US" sz="1100" b="0" i="0" u="none" strike="noStrike" dirty="0">
                          <a:solidFill>
                            <a:srgbClr val="000000"/>
                          </a:solidFill>
                          <a:effectLst/>
                          <a:latin typeface="Calibri" panose="020F0502020204030204" pitchFamily="34" charset="0"/>
                        </a:rPr>
                        <a:t>Total</a:t>
                      </a:r>
                    </a:p>
                  </a:txBody>
                  <a:tcPr marL="5777" marR="5777" marT="5777" marB="0" anchor="ctr">
                    <a:lnL w="19050" cap="flat" cmpd="sng" algn="ctr">
                      <a:solidFill>
                        <a:schemeClr val="tx1"/>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7.5 ± 1.6 </a:t>
                      </a:r>
                    </a:p>
                  </a:txBody>
                  <a:tcPr marL="5777" marR="5777" marT="5777" marB="0" anchor="b">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a:solidFill>
                            <a:srgbClr val="000000"/>
                          </a:solidFill>
                          <a:effectLst/>
                          <a:latin typeface="Calibri" panose="020F0502020204030204" pitchFamily="34" charset="0"/>
                        </a:rPr>
                        <a:t>1.0 ± 0.7</a:t>
                      </a:r>
                    </a:p>
                  </a:txBody>
                  <a:tcPr marL="5777" marR="5777" marT="577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0.0 ± 0.0 </a:t>
                      </a:r>
                    </a:p>
                  </a:txBody>
                  <a:tcPr marL="5777" marR="5777" marT="577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US" sz="1100" b="0" i="0" u="none" strike="noStrike" dirty="0">
                          <a:solidFill>
                            <a:srgbClr val="000000"/>
                          </a:solidFill>
                          <a:effectLst/>
                          <a:latin typeface="Calibri" panose="020F0502020204030204" pitchFamily="34" charset="0"/>
                        </a:rPr>
                        <a:t>8</a:t>
                      </a:r>
                    </a:p>
                  </a:txBody>
                  <a:tcPr marL="5777" marR="5777" marT="577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b"/>
                      <a:r>
                        <a:rPr lang="en-GB" sz="1100" b="0" i="0" u="none" strike="noStrike" dirty="0" smtClean="0">
                          <a:solidFill>
                            <a:srgbClr val="000000"/>
                          </a:solidFill>
                          <a:effectLst/>
                          <a:latin typeface="Calibri" panose="020F0502020204030204" pitchFamily="34" charset="0"/>
                        </a:rPr>
                        <a:t>n/a</a:t>
                      </a:r>
                      <a:endParaRPr lang="en-US" sz="1100" b="0" i="0" u="none" strike="noStrike" dirty="0">
                        <a:solidFill>
                          <a:srgbClr val="000000"/>
                        </a:solidFill>
                        <a:effectLst/>
                        <a:latin typeface="Calibri" panose="020F0502020204030204" pitchFamily="34" charset="0"/>
                      </a:endParaRPr>
                    </a:p>
                  </a:txBody>
                  <a:tcPr marL="5777" marR="5777" marT="577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algn="ctr" rtl="0" fontAlgn="ctr"/>
                      <a:r>
                        <a:rPr lang="en-US" sz="1100" b="0" i="0" u="none" strike="noStrike" dirty="0" smtClean="0">
                          <a:solidFill>
                            <a:schemeClr val="tx1"/>
                          </a:solidFill>
                          <a:effectLst/>
                          <a:latin typeface="Calibri" panose="020F0502020204030204" pitchFamily="34" charset="0"/>
                        </a:rPr>
                        <a:t>40 ± 27</a:t>
                      </a:r>
                      <a:endParaRPr lang="en-US" sz="1100" b="0" i="0" u="none" strike="noStrike" dirty="0">
                        <a:solidFill>
                          <a:schemeClr val="tx1"/>
                        </a:solidFill>
                        <a:effectLst/>
                        <a:latin typeface="Calibri" panose="020F0502020204030204" pitchFamily="34" charset="0"/>
                      </a:endParaRPr>
                    </a:p>
                  </a:txBody>
                  <a:tcPr marL="5777" marR="5777" marT="5777"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a:txBody>
                    <a:bodyPr/>
                    <a:lstStyle/>
                    <a:p>
                      <a:pPr marL="0" algn="ctr" defTabSz="914400" rtl="0" eaLnBrk="1" fontAlgn="ctr" latinLnBrk="0" hangingPunct="1"/>
                      <a:r>
                        <a:rPr lang="en-GB" sz="1100" b="0" i="0" u="none" strike="noStrike" kern="1200" dirty="0">
                          <a:solidFill>
                            <a:schemeClr val="tx1"/>
                          </a:solidFill>
                          <a:effectLst/>
                          <a:latin typeface="Calibri" panose="020F0502020204030204" pitchFamily="34" charset="0"/>
                          <a:ea typeface="+mn-ea"/>
                          <a:cs typeface="+mn-cs"/>
                        </a:rPr>
                        <a:t>313</a:t>
                      </a:r>
                    </a:p>
                  </a:txBody>
                  <a:tcPr marL="9525" marR="9525" marT="9525" marB="0" anchor="b">
                    <a:lnL w="12700" cap="flat" cmpd="sng" algn="ctr">
                      <a:solidFill>
                        <a:srgbClr val="000000"/>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chemeClr val="accent5">
                        <a:lumMod val="40000"/>
                        <a:lumOff val="60000"/>
                      </a:schemeClr>
                    </a:solidFill>
                  </a:tcPr>
                </a:tc>
                <a:tc vMerge="1">
                  <a:txBody>
                    <a:bodyPr/>
                    <a:lstStyle/>
                    <a:p>
                      <a:endParaRPr lang="en-GB"/>
                    </a:p>
                  </a:txBody>
                  <a:tcPr/>
                </a:tc>
              </a:tr>
            </a:tbl>
          </a:graphicData>
        </a:graphic>
      </p:graphicFrame>
      <p:sp>
        <p:nvSpPr>
          <p:cNvPr id="4" name="TextBox 3"/>
          <p:cNvSpPr txBox="1"/>
          <p:nvPr/>
        </p:nvSpPr>
        <p:spPr>
          <a:xfrm>
            <a:off x="35496" y="18733"/>
            <a:ext cx="2455345" cy="369332"/>
          </a:xfrm>
          <a:prstGeom prst="rect">
            <a:avLst/>
          </a:prstGeom>
          <a:noFill/>
        </p:spPr>
        <p:txBody>
          <a:bodyPr wrap="none" rtlCol="0">
            <a:spAutoFit/>
          </a:bodyPr>
          <a:lstStyle/>
          <a:p>
            <a:r>
              <a:rPr lang="en-GB" dirty="0" smtClean="0"/>
              <a:t>Supplementary </a:t>
            </a:r>
            <a:r>
              <a:rPr lang="en-GB" dirty="0" smtClean="0">
                <a:solidFill>
                  <a:srgbClr val="000000"/>
                </a:solidFill>
              </a:rPr>
              <a:t>Table S3</a:t>
            </a:r>
            <a:endParaRPr lang="en-GB" dirty="0">
              <a:solidFill>
                <a:srgbClr val="000000"/>
              </a:solidFill>
            </a:endParaRPr>
          </a:p>
        </p:txBody>
      </p:sp>
      <p:sp>
        <p:nvSpPr>
          <p:cNvPr id="6" name="TextBox 5"/>
          <p:cNvSpPr txBox="1"/>
          <p:nvPr/>
        </p:nvSpPr>
        <p:spPr>
          <a:xfrm>
            <a:off x="539552" y="6546249"/>
            <a:ext cx="2403222" cy="246221"/>
          </a:xfrm>
          <a:prstGeom prst="rect">
            <a:avLst/>
          </a:prstGeom>
          <a:noFill/>
        </p:spPr>
        <p:txBody>
          <a:bodyPr wrap="none" rtlCol="0">
            <a:spAutoFit/>
          </a:bodyPr>
          <a:lstStyle/>
          <a:p>
            <a:r>
              <a:rPr lang="en-GB" sz="1000" dirty="0" smtClean="0"/>
              <a:t>Note: </a:t>
            </a:r>
            <a:r>
              <a:rPr lang="en-GB" sz="1000" dirty="0" err="1" smtClean="0"/>
              <a:t>nf</a:t>
            </a:r>
            <a:r>
              <a:rPr lang="en-GB" sz="1000" dirty="0" smtClean="0"/>
              <a:t> = not-</a:t>
            </a:r>
            <a:r>
              <a:rPr lang="en-GB" sz="1000" dirty="0" err="1" smtClean="0"/>
              <a:t>fittable</a:t>
            </a:r>
            <a:r>
              <a:rPr lang="en-GB" sz="1000" dirty="0" smtClean="0"/>
              <a:t>; n/a –not-applicable</a:t>
            </a:r>
            <a:endParaRPr lang="en-GB" sz="1000"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5</a:t>
            </a:fld>
            <a:endParaRPr lang="en-GB"/>
          </a:p>
        </p:txBody>
      </p:sp>
    </p:spTree>
    <p:extLst>
      <p:ext uri="{BB962C8B-B14F-4D97-AF65-F5344CB8AC3E}">
        <p14:creationId xmlns:p14="http://schemas.microsoft.com/office/powerpoint/2010/main" val="132458076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92664275"/>
              </p:ext>
            </p:extLst>
          </p:nvPr>
        </p:nvGraphicFramePr>
        <p:xfrm>
          <a:off x="539552" y="905035"/>
          <a:ext cx="6048672" cy="2143883"/>
        </p:xfrm>
        <a:graphic>
          <a:graphicData uri="http://schemas.openxmlformats.org/drawingml/2006/table">
            <a:tbl>
              <a:tblPr>
                <a:tableStyleId>{5940675A-B579-460E-94D1-54222C63F5DA}</a:tableStyleId>
              </a:tblPr>
              <a:tblGrid>
                <a:gridCol w="239089"/>
                <a:gridCol w="913039"/>
                <a:gridCol w="864096"/>
                <a:gridCol w="792088"/>
                <a:gridCol w="936104"/>
                <a:gridCol w="648072"/>
                <a:gridCol w="648072"/>
                <a:gridCol w="1008112"/>
              </a:tblGrid>
              <a:tr h="216024">
                <a:tc>
                  <a:txBody>
                    <a:bodyPr/>
                    <a:lstStyle/>
                    <a:p>
                      <a:pPr algn="ctr">
                        <a:lnSpc>
                          <a:spcPct val="115000"/>
                        </a:lnSpc>
                        <a:spcAft>
                          <a:spcPts val="0"/>
                        </a:spcAft>
                      </a:pPr>
                      <a:r>
                        <a:rPr lang="en-GB" sz="1100" dirty="0">
                          <a:effectLst/>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mg/g DCW</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effectLst/>
                        </a:rPr>
                        <a:t>Max </a:t>
                      </a:r>
                      <a:r>
                        <a:rPr lang="en-GB" sz="1100" b="1" dirty="0" smtClean="0">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IPTG (I)</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72008">
                <a:tc rowSpan="5">
                  <a:txBody>
                    <a:bodyPr/>
                    <a:lstStyle/>
                    <a:p>
                      <a:pPr marL="71755" marR="71755" algn="ctr">
                        <a:lnSpc>
                          <a:spcPct val="115000"/>
                        </a:lnSpc>
                        <a:spcAft>
                          <a:spcPts val="0"/>
                        </a:spcAft>
                      </a:pPr>
                      <a:r>
                        <a:rPr lang="en-GB" sz="1100" b="1" dirty="0" err="1" smtClean="0">
                          <a:effectLst/>
                        </a:rPr>
                        <a:t>DsbA</a:t>
                      </a:r>
                      <a:r>
                        <a:rPr lang="en-GB" sz="1100" b="1" dirty="0" smtClean="0">
                          <a:effectLst/>
                        </a:rPr>
                        <a:t> E1</a:t>
                      </a:r>
                      <a:endParaRPr lang="en-GB" sz="1100" b="1" dirty="0">
                        <a:solidFill>
                          <a:srgbClr val="000000"/>
                        </a:solidFill>
                        <a:effectLst/>
                        <a:latin typeface="Calibri"/>
                        <a:ea typeface="Calibri"/>
                        <a:cs typeface="Calibri"/>
                      </a:endParaRPr>
                    </a:p>
                  </a:txBody>
                  <a:tcPr marL="68580" marR="68580" marT="0"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3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Calibri"/>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49</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Calibri"/>
                        </a:rPr>
                        <a:t>≥ 307</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85785">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Calibri"/>
                        </a:rPr>
                        <a:t>9 ± 4</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 ±</a:t>
                      </a:r>
                      <a:r>
                        <a:rPr lang="en-GB" sz="1100" b="0" i="0" u="none" strike="noStrike" baseline="0" dirty="0" smtClean="0">
                          <a:solidFill>
                            <a:schemeClr val="tx1"/>
                          </a:solidFill>
                          <a:effectLst/>
                          <a:latin typeface="+mn-lt"/>
                        </a:rPr>
                        <a:t> </a:t>
                      </a:r>
                      <a:r>
                        <a:rPr lang="en-GB" sz="1100" b="0" i="0" u="none" strike="noStrike" dirty="0" smtClean="0">
                          <a:solidFill>
                            <a:schemeClr val="tx1"/>
                          </a:solidFill>
                          <a:effectLst/>
                          <a:latin typeface="+mn-lt"/>
                        </a:rPr>
                        <a:t>1</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7</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940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99562">
                <a:tc vMerge="1">
                  <a:txBody>
                    <a:bodyPr/>
                    <a:lstStyle/>
                    <a:p>
                      <a:endParaRPr lang="en-GB"/>
                    </a:p>
                  </a:txBody>
                  <a:tcPr/>
                </a:tc>
                <a:tc>
                  <a:txBody>
                    <a:bodyPr/>
                    <a:lstStyle/>
                    <a:p>
                      <a:pP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Calibri"/>
                        </a:rPr>
                        <a:t>20 ± 9</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 ± 0</a:t>
                      </a: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160</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3,021</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122800">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Secreted</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12 ± 3</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 ± 1</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9</a:t>
                      </a:r>
                      <a:endParaRPr lang="en-GB" sz="1100" b="0" i="0" u="none" strike="noStrike" dirty="0">
                        <a:solidFill>
                          <a:schemeClr val="tx1"/>
                        </a:solidFill>
                        <a:effectLst/>
                        <a:latin typeface="+mn-lt"/>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1,247</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29</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29533">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43 ± 11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 ±</a:t>
                      </a:r>
                      <a:r>
                        <a:rPr lang="en-GB" sz="1100" b="0" i="0" u="none" strike="noStrike" baseline="0" dirty="0" smtClean="0">
                          <a:solidFill>
                            <a:schemeClr val="tx1"/>
                          </a:solidFill>
                          <a:effectLst/>
                          <a:latin typeface="+mn-lt"/>
                        </a:rPr>
                        <a:t> </a:t>
                      </a:r>
                      <a:r>
                        <a:rPr lang="en-GB" sz="1100" b="0" i="0" u="none" strike="noStrike" dirty="0" smtClean="0">
                          <a:solidFill>
                            <a:schemeClr val="tx1"/>
                          </a:solidFill>
                          <a:effectLst/>
                          <a:latin typeface="+mn-lt"/>
                        </a:rPr>
                        <a:t>1</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27</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4,267</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100697">
                <a:tc rowSpan="5">
                  <a:txBody>
                    <a:bodyPr/>
                    <a:lstStyle/>
                    <a:p>
                      <a:pPr marL="71755" marR="71755" algn="ctr">
                        <a:lnSpc>
                          <a:spcPct val="115000"/>
                        </a:lnSpc>
                        <a:spcAft>
                          <a:spcPts val="0"/>
                        </a:spcAft>
                      </a:pPr>
                      <a:r>
                        <a:rPr lang="en-GB" sz="1100" b="1" dirty="0" err="1" smtClean="0">
                          <a:effectLst/>
                        </a:rPr>
                        <a:t>Piii</a:t>
                      </a:r>
                      <a:r>
                        <a:rPr lang="en-GB" sz="1100" b="1" dirty="0" smtClean="0">
                          <a:effectLst/>
                        </a:rPr>
                        <a:t> E5</a:t>
                      </a:r>
                      <a:endParaRPr lang="en-GB" sz="1100" b="1" dirty="0">
                        <a:solidFill>
                          <a:srgbClr val="000000"/>
                        </a:solidFill>
                        <a:effectLst/>
                        <a:latin typeface="Calibri"/>
                        <a:ea typeface="Calibri"/>
                        <a:cs typeface="Calibri"/>
                      </a:endParaRPr>
                    </a:p>
                  </a:txBody>
                  <a:tcPr marL="68580" marR="68580" marT="0"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4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 ± 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47</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Calibri"/>
                        </a:rPr>
                        <a:t>≥ 411</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100466">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Calibri"/>
                        </a:rPr>
                        <a:t>10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 ± 0</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4</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971</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86468">
                <a:tc vMerge="1">
                  <a:txBody>
                    <a:bodyPr/>
                    <a:lstStyle/>
                    <a:p>
                      <a:endParaRPr lang="en-GB"/>
                    </a:p>
                  </a:txBody>
                  <a:tcPr/>
                </a:tc>
                <a:tc>
                  <a:txBody>
                    <a:bodyPr/>
                    <a:lstStyle/>
                    <a:p>
                      <a:pP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Calibri"/>
                        </a:rPr>
                        <a:t>37 ± 6</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 ± 0</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76</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3,729</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67821">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Secreted</a:t>
                      </a:r>
                      <a:r>
                        <a:rPr lang="en-GB" sz="1100" baseline="0" dirty="0" smtClean="0">
                          <a:solidFill>
                            <a:schemeClr val="tx1"/>
                          </a:solidFill>
                          <a:effectLst/>
                          <a:latin typeface="+mn-lt"/>
                          <a:ea typeface="+mn-ea"/>
                          <a:cs typeface="+mn-cs"/>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14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 ± 1</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6</a:t>
                      </a:r>
                      <a:endParaRPr lang="en-GB" sz="1100" b="0" i="0" u="none" strike="noStrike" dirty="0">
                        <a:solidFill>
                          <a:schemeClr val="tx1"/>
                        </a:solidFill>
                        <a:effectLst/>
                        <a:latin typeface="+mn-lt"/>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1,382</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27</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0">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51 ± 6</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3 ± 1</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17</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5,111</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285978009"/>
              </p:ext>
            </p:extLst>
          </p:nvPr>
        </p:nvGraphicFramePr>
        <p:xfrm>
          <a:off x="539552" y="3387125"/>
          <a:ext cx="6048672" cy="2130106"/>
        </p:xfrm>
        <a:graphic>
          <a:graphicData uri="http://schemas.openxmlformats.org/drawingml/2006/table">
            <a:tbl>
              <a:tblPr>
                <a:tableStyleId>{5940675A-B579-460E-94D1-54222C63F5DA}</a:tableStyleId>
              </a:tblPr>
              <a:tblGrid>
                <a:gridCol w="239089"/>
                <a:gridCol w="913039"/>
                <a:gridCol w="864096"/>
                <a:gridCol w="792088"/>
                <a:gridCol w="936104"/>
                <a:gridCol w="648072"/>
                <a:gridCol w="648072"/>
                <a:gridCol w="1008112"/>
              </a:tblGrid>
              <a:tr h="144016">
                <a:tc>
                  <a:txBody>
                    <a:bodyPr/>
                    <a:lstStyle/>
                    <a:p>
                      <a:pPr algn="ctr">
                        <a:lnSpc>
                          <a:spcPct val="115000"/>
                        </a:lnSpc>
                        <a:spcAft>
                          <a:spcPts val="0"/>
                        </a:spcAft>
                      </a:pPr>
                      <a:r>
                        <a:rPr lang="en-GB" sz="1100" dirty="0">
                          <a:effectLst/>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mg/L</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effectLst/>
                        </a:rPr>
                        <a:t>Max </a:t>
                      </a:r>
                      <a:r>
                        <a:rPr lang="en-GB" sz="1100" b="1" dirty="0" smtClean="0">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IPTG (I)</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smtClean="0">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202247">
                <a:tc rowSpan="5">
                  <a:txBody>
                    <a:bodyPr/>
                    <a:lstStyle/>
                    <a:p>
                      <a:pPr marL="71755" marR="71755" algn="ctr">
                        <a:lnSpc>
                          <a:spcPct val="115000"/>
                        </a:lnSpc>
                        <a:spcAft>
                          <a:spcPts val="0"/>
                        </a:spcAft>
                      </a:pPr>
                      <a:r>
                        <a:rPr lang="en-GB" sz="1100" b="1" dirty="0" err="1" smtClean="0">
                          <a:effectLst/>
                        </a:rPr>
                        <a:t>DsbA</a:t>
                      </a:r>
                      <a:r>
                        <a:rPr lang="en-GB" sz="1100" b="1" dirty="0" smtClean="0">
                          <a:effectLst/>
                        </a:rPr>
                        <a:t> E1</a:t>
                      </a:r>
                      <a:endParaRPr lang="en-GB" sz="1100" b="1" dirty="0">
                        <a:solidFill>
                          <a:srgbClr val="000000"/>
                        </a:solidFill>
                        <a:effectLst/>
                        <a:latin typeface="Calibri"/>
                        <a:ea typeface="Calibri"/>
                        <a:cs typeface="Calibri"/>
                      </a:endParaRPr>
                    </a:p>
                  </a:txBody>
                  <a:tcPr marL="68580" marR="68580" marT="0"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61 ± 15</a:t>
                      </a: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 ± 2</a:t>
                      </a: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43</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Calibri"/>
                        </a:rPr>
                        <a:t>≥ 6,095</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75205">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187 ± 70</a:t>
                      </a: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31 ± 14</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6</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18,688</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88982">
                <a:tc vMerge="1">
                  <a:txBody>
                    <a:bodyPr/>
                    <a:lstStyle/>
                    <a:p>
                      <a:endParaRPr lang="en-GB"/>
                    </a:p>
                  </a:txBody>
                  <a:tcPr/>
                </a:tc>
                <a:tc>
                  <a:txBody>
                    <a:bodyPr/>
                    <a:lstStyle/>
                    <a:p>
                      <a:pP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612 ± 158</a:t>
                      </a: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4 ± 3</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146</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61,150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94817">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Secreted</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248 ± 65</a:t>
                      </a: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32 ± 13</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8</a:t>
                      </a:r>
                      <a:endParaRPr lang="en-GB" sz="1100" b="0" i="0" u="none" strike="noStrike" dirty="0">
                        <a:solidFill>
                          <a:schemeClr val="tx1"/>
                        </a:solidFill>
                        <a:effectLst/>
                        <a:latin typeface="+mn-lt"/>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24,783</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29</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03369">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859 ± 199</a:t>
                      </a: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36 ± 16</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24</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85,933</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0">
                <a:tc rowSpan="5">
                  <a:txBody>
                    <a:bodyPr/>
                    <a:lstStyle/>
                    <a:p>
                      <a:pPr marL="71755" marR="71755" algn="ctr">
                        <a:lnSpc>
                          <a:spcPct val="115000"/>
                        </a:lnSpc>
                        <a:spcAft>
                          <a:spcPts val="0"/>
                        </a:spcAft>
                      </a:pPr>
                      <a:r>
                        <a:rPr lang="en-GB" sz="1100" b="1" dirty="0" err="1" smtClean="0">
                          <a:effectLst/>
                        </a:rPr>
                        <a:t>Piii</a:t>
                      </a:r>
                      <a:r>
                        <a:rPr lang="en-GB" sz="1100" b="1" dirty="0" smtClean="0">
                          <a:effectLst/>
                        </a:rPr>
                        <a:t> E5</a:t>
                      </a:r>
                      <a:endParaRPr lang="en-GB" sz="1100" b="1" dirty="0">
                        <a:solidFill>
                          <a:srgbClr val="000000"/>
                        </a:solidFill>
                        <a:effectLst/>
                        <a:latin typeface="Calibri"/>
                        <a:ea typeface="Calibri"/>
                        <a:cs typeface="Calibri"/>
                      </a:endParaRPr>
                    </a:p>
                  </a:txBody>
                  <a:tcPr marL="68580" marR="68580" marT="0" marB="0" vert="vert27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80 ± 12</a:t>
                      </a: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 ± 2</a:t>
                      </a: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42</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Calibri"/>
                        </a:rPr>
                        <a:t>≥ 8,017</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89140">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189 ± 18</a:t>
                      </a: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53 ± 14</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4</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18,930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72459">
                <a:tc vMerge="1">
                  <a:txBody>
                    <a:bodyPr/>
                    <a:lstStyle/>
                    <a:p>
                      <a:endParaRPr lang="en-GB"/>
                    </a:p>
                  </a:txBody>
                  <a:tcPr/>
                </a:tc>
                <a:tc>
                  <a:txBody>
                    <a:bodyPr/>
                    <a:lstStyle/>
                    <a:p>
                      <a:pP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727 ± 123</a:t>
                      </a: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11 ± 9</a:t>
                      </a: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mn-lt"/>
                        </a:rPr>
                        <a:t>68</a:t>
                      </a:r>
                      <a:endParaRPr lang="en-GB" sz="1100" b="0" i="0" u="none" strike="noStrike" dirty="0">
                        <a:solidFill>
                          <a:schemeClr val="tx1"/>
                        </a:solidFill>
                        <a:effectLst/>
                        <a:latin typeface="+mn-lt"/>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Calibri"/>
                        </a:rPr>
                        <a:t>≥ 72,690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95697">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Secreted</a:t>
                      </a:r>
                      <a:r>
                        <a:rPr lang="en-GB" sz="1100" baseline="0" dirty="0" smtClean="0">
                          <a:solidFill>
                            <a:schemeClr val="tx1"/>
                          </a:solidFill>
                          <a:effectLst/>
                          <a:latin typeface="+mn-lt"/>
                          <a:ea typeface="+mn-ea"/>
                          <a:cs typeface="+mn-cs"/>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269 ± 29</a:t>
                      </a: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55 ± 14</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5</a:t>
                      </a:r>
                      <a:endParaRPr lang="en-GB" sz="1100" b="0" i="0" u="none" strike="noStrike" dirty="0">
                        <a:solidFill>
                          <a:schemeClr val="tx1"/>
                        </a:solidFill>
                        <a:effectLst/>
                        <a:latin typeface="+mn-lt"/>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26,947</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27</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0">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996 ± 117</a:t>
                      </a: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66 ± 22</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15</a:t>
                      </a:r>
                      <a:endParaRPr lang="en-GB" sz="1100" b="0" i="0" u="none" strike="noStrike" dirty="0">
                        <a:solidFill>
                          <a:schemeClr val="tx1"/>
                        </a:solidFill>
                        <a:effectLst/>
                        <a:latin typeface="+mn-lt"/>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Calibri"/>
                        </a:rPr>
                        <a:t>≥ 99,638</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5" name="TextBox 4"/>
          <p:cNvSpPr txBox="1"/>
          <p:nvPr/>
        </p:nvSpPr>
        <p:spPr>
          <a:xfrm>
            <a:off x="282937" y="1449"/>
            <a:ext cx="2455345" cy="369332"/>
          </a:xfrm>
          <a:prstGeom prst="rect">
            <a:avLst/>
          </a:prstGeom>
          <a:noFill/>
        </p:spPr>
        <p:txBody>
          <a:bodyPr wrap="none" rtlCol="0">
            <a:spAutoFit/>
          </a:bodyPr>
          <a:lstStyle/>
          <a:p>
            <a:r>
              <a:rPr lang="en-GB" dirty="0" smtClean="0"/>
              <a:t>Supplementary Table S4</a:t>
            </a:r>
            <a:endParaRPr lang="en-GB" dirty="0"/>
          </a:p>
        </p:txBody>
      </p:sp>
      <p:sp>
        <p:nvSpPr>
          <p:cNvPr id="4" name="Slide Number Placeholder 3"/>
          <p:cNvSpPr>
            <a:spLocks noGrp="1"/>
          </p:cNvSpPr>
          <p:nvPr>
            <p:ph type="sldNum" sz="quarter" idx="12"/>
          </p:nvPr>
        </p:nvSpPr>
        <p:spPr/>
        <p:txBody>
          <a:bodyPr/>
          <a:lstStyle/>
          <a:p>
            <a:fld id="{F7879995-EEA8-476F-B57C-8B3ECF7A4749}" type="slidenum">
              <a:rPr lang="en-GB" smtClean="0"/>
              <a:pPr/>
              <a:t>6</a:t>
            </a:fld>
            <a:endParaRPr lang="en-GB"/>
          </a:p>
        </p:txBody>
      </p:sp>
    </p:spTree>
    <p:extLst>
      <p:ext uri="{BB962C8B-B14F-4D97-AF65-F5344CB8AC3E}">
        <p14:creationId xmlns:p14="http://schemas.microsoft.com/office/powerpoint/2010/main" val="34559318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2937" y="1449"/>
            <a:ext cx="2455345" cy="369332"/>
          </a:xfrm>
          <a:prstGeom prst="rect">
            <a:avLst/>
          </a:prstGeom>
          <a:noFill/>
        </p:spPr>
        <p:txBody>
          <a:bodyPr wrap="none" rtlCol="0">
            <a:spAutoFit/>
          </a:bodyPr>
          <a:lstStyle/>
          <a:p>
            <a:r>
              <a:rPr lang="en-GB" dirty="0" smtClean="0"/>
              <a:t>Supplementary Table S5</a:t>
            </a:r>
            <a:endParaRPr lang="en-GB" dirty="0"/>
          </a:p>
        </p:txBody>
      </p:sp>
      <p:graphicFrame>
        <p:nvGraphicFramePr>
          <p:cNvPr id="9" name="Table 8"/>
          <p:cNvGraphicFramePr>
            <a:graphicFrameLocks noGrp="1"/>
          </p:cNvGraphicFramePr>
          <p:nvPr>
            <p:extLst>
              <p:ext uri="{D42A27DB-BD31-4B8C-83A1-F6EECF244321}">
                <p14:modId xmlns:p14="http://schemas.microsoft.com/office/powerpoint/2010/main" val="1988952236"/>
              </p:ext>
            </p:extLst>
          </p:nvPr>
        </p:nvGraphicFramePr>
        <p:xfrm>
          <a:off x="539552" y="644413"/>
          <a:ext cx="6480720" cy="2181727"/>
        </p:xfrm>
        <a:graphic>
          <a:graphicData uri="http://schemas.openxmlformats.org/drawingml/2006/table">
            <a:tbl>
              <a:tblPr>
                <a:tableStyleId>{5940675A-B579-460E-94D1-54222C63F5DA}</a:tableStyleId>
              </a:tblPr>
              <a:tblGrid>
                <a:gridCol w="651031"/>
                <a:gridCol w="933145"/>
                <a:gridCol w="648072"/>
                <a:gridCol w="576064"/>
                <a:gridCol w="1008112"/>
                <a:gridCol w="1008112"/>
                <a:gridCol w="648072"/>
                <a:gridCol w="1008112"/>
              </a:tblGrid>
              <a:tr h="216024">
                <a:tc>
                  <a:txBody>
                    <a:bodyPr/>
                    <a:lstStyle/>
                    <a:p>
                      <a:pPr algn="ctr">
                        <a:lnSpc>
                          <a:spcPct val="115000"/>
                        </a:lnSpc>
                        <a:spcAft>
                          <a:spcPts val="0"/>
                        </a:spcAft>
                      </a:pPr>
                      <a:r>
                        <a:rPr lang="en-GB" sz="1100" b="1" dirty="0" err="1" smtClean="0">
                          <a:solidFill>
                            <a:srgbClr val="000000"/>
                          </a:solidFill>
                          <a:effectLst/>
                          <a:latin typeface="Calibri"/>
                          <a:ea typeface="Calibri"/>
                          <a:cs typeface="Calibri"/>
                        </a:rPr>
                        <a:t>DsbA</a:t>
                      </a:r>
                      <a:r>
                        <a:rPr lang="en-GB" sz="1100" b="1" dirty="0" smtClean="0">
                          <a:solidFill>
                            <a:srgbClr val="000000"/>
                          </a:solidFill>
                          <a:effectLst/>
                          <a:latin typeface="Calibri"/>
                          <a:ea typeface="Calibri"/>
                          <a:cs typeface="Calibri"/>
                        </a:rPr>
                        <a:t> E1</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mg/g DCW</a:t>
                      </a:r>
                      <a:endParaRPr lang="en-GB" sz="1100" b="1"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solidFill>
                            <a:srgbClr val="000000"/>
                          </a:solidFill>
                          <a:effectLst/>
                        </a:rPr>
                        <a:t>Max </a:t>
                      </a:r>
                      <a:r>
                        <a:rPr lang="en-GB" sz="1100" b="1" dirty="0" smtClean="0">
                          <a:solidFill>
                            <a:srgbClr val="000000"/>
                          </a:solidFill>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Max IP/20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smtClean="0">
                          <a:solidFill>
                            <a:srgbClr val="000000"/>
                          </a:solidFill>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a:t>
                      </a:r>
                      <a:r>
                        <a:rPr lang="el-GR" sz="1100" b="1" dirty="0" smtClean="0">
                          <a:solidFill>
                            <a:srgbClr val="000000"/>
                          </a:solidFill>
                          <a:effectLst/>
                          <a:latin typeface="Calibri"/>
                        </a:rPr>
                        <a:t>β</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0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11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12</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11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3 ± 1</a:t>
                      </a:r>
                      <a:endParaRPr lang="en-GB" sz="1100" b="0" i="0" u="none" strike="noStrike" dirty="0">
                        <a:solidFill>
                          <a:schemeClr val="tx1"/>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a:solidFill>
                            <a:schemeClr val="tx1"/>
                          </a:solidFill>
                          <a:effectLst/>
                          <a:latin typeface="Calibri"/>
                        </a:rPr>
                        <a:t>3</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1,087</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99562">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7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Calibri"/>
                        </a:rPr>
                        <a:t>17</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687</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122800">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11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3 ± 1</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3</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1,099</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62</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29533">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17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3 ± 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5</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1,786</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scFvT</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0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20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29</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124511">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6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4</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574</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0">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5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smtClean="0">
                          <a:solidFill>
                            <a:schemeClr val="tx1"/>
                          </a:solidFill>
                          <a:effectLst/>
                          <a:latin typeface="Calibri"/>
                        </a:rPr>
                        <a:t>48</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520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r>
                        <a:rPr lang="en-GB" sz="1100" baseline="0" dirty="0" smtClean="0">
                          <a:solidFill>
                            <a:srgbClr val="000000"/>
                          </a:solidFill>
                          <a:effectLst/>
                          <a:latin typeface="+mn-lt"/>
                          <a:ea typeface="+mn-ea"/>
                          <a:cs typeface="+mn-cs"/>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6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4</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603</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54</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61191">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11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1</a:t>
                      </a:r>
                      <a:r>
                        <a:rPr lang="en-GB" sz="1100" b="0" i="0" u="none" strike="noStrike" dirty="0" smtClean="0">
                          <a:solidFill>
                            <a:schemeClr val="tx1"/>
                          </a:solidFill>
                          <a:effectLst/>
                          <a:latin typeface="+mn-lt"/>
                        </a:rPr>
                        <a:t> ± 0</a:t>
                      </a:r>
                      <a:endParaRPr lang="en-GB" sz="1100" b="0" i="0" u="none" strike="noStrike" dirty="0">
                        <a:solidFill>
                          <a:srgbClr val="FF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7</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1,123</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graphicFrame>
        <p:nvGraphicFramePr>
          <p:cNvPr id="10" name="Table 9"/>
          <p:cNvGraphicFramePr>
            <a:graphicFrameLocks noGrp="1"/>
          </p:cNvGraphicFramePr>
          <p:nvPr>
            <p:extLst>
              <p:ext uri="{D42A27DB-BD31-4B8C-83A1-F6EECF244321}">
                <p14:modId xmlns:p14="http://schemas.microsoft.com/office/powerpoint/2010/main" val="38210530"/>
              </p:ext>
            </p:extLst>
          </p:nvPr>
        </p:nvGraphicFramePr>
        <p:xfrm>
          <a:off x="539552" y="3212976"/>
          <a:ext cx="6480720" cy="2198232"/>
        </p:xfrm>
        <a:graphic>
          <a:graphicData uri="http://schemas.openxmlformats.org/drawingml/2006/table">
            <a:tbl>
              <a:tblPr>
                <a:tableStyleId>{5940675A-B579-460E-94D1-54222C63F5DA}</a:tableStyleId>
              </a:tblPr>
              <a:tblGrid>
                <a:gridCol w="651031"/>
                <a:gridCol w="933145"/>
                <a:gridCol w="648072"/>
                <a:gridCol w="576064"/>
                <a:gridCol w="1008112"/>
                <a:gridCol w="1008112"/>
                <a:gridCol w="648072"/>
                <a:gridCol w="1008112"/>
              </a:tblGrid>
              <a:tr h="216024">
                <a:tc>
                  <a:txBody>
                    <a:bodyPr/>
                    <a:lstStyle/>
                    <a:p>
                      <a:pPr algn="ctr">
                        <a:lnSpc>
                          <a:spcPct val="115000"/>
                        </a:lnSpc>
                        <a:spcAft>
                          <a:spcPts val="0"/>
                        </a:spcAft>
                      </a:pPr>
                      <a:r>
                        <a:rPr lang="en-GB" sz="1100" b="1" dirty="0" err="1" smtClean="0">
                          <a:solidFill>
                            <a:srgbClr val="000000"/>
                          </a:solidFill>
                          <a:effectLst/>
                          <a:latin typeface="Calibri"/>
                          <a:ea typeface="Calibri"/>
                          <a:cs typeface="Calibri"/>
                        </a:rPr>
                        <a:t>DsbA</a:t>
                      </a:r>
                      <a:r>
                        <a:rPr lang="en-GB" sz="1100" b="1" dirty="0" smtClean="0">
                          <a:solidFill>
                            <a:srgbClr val="000000"/>
                          </a:solidFill>
                          <a:effectLst/>
                          <a:latin typeface="Calibri"/>
                          <a:ea typeface="Calibri"/>
                          <a:cs typeface="Calibri"/>
                        </a:rPr>
                        <a:t> E1</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mg/L</a:t>
                      </a:r>
                      <a:endParaRPr lang="en-GB" sz="1100" b="1"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solidFill>
                            <a:srgbClr val="000000"/>
                          </a:solidFill>
                          <a:effectLst/>
                        </a:rPr>
                        <a:t>Max </a:t>
                      </a:r>
                      <a:r>
                        <a:rPr lang="en-GB" sz="1100" b="1" dirty="0" smtClean="0">
                          <a:solidFill>
                            <a:srgbClr val="000000"/>
                          </a:solidFill>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Max IP/20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smtClean="0">
                          <a:solidFill>
                            <a:srgbClr val="000000"/>
                          </a:solidFill>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a:t>
                      </a:r>
                      <a:r>
                        <a:rPr lang="el-GR" sz="1100" b="1" dirty="0" smtClean="0">
                          <a:solidFill>
                            <a:srgbClr val="000000"/>
                          </a:solidFill>
                          <a:effectLst/>
                          <a:latin typeface="Calibri"/>
                        </a:rPr>
                        <a:t>β</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10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385</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348 ± 61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125 ± 29</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a:solidFill>
                            <a:schemeClr val="tx1"/>
                          </a:solidFill>
                          <a:effectLst/>
                          <a:latin typeface="Calibri"/>
                        </a:rPr>
                        <a:t>3</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34,848</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140894">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220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15 ± 1</a:t>
                      </a:r>
                      <a:endParaRPr lang="en-GB" sz="1100" b="0" i="0" u="none" strike="noStrike" dirty="0">
                        <a:solidFill>
                          <a:schemeClr val="tx1"/>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a:solidFill>
                            <a:schemeClr val="tx1"/>
                          </a:solidFill>
                          <a:effectLst/>
                          <a:latin typeface="Calibri"/>
                        </a:rPr>
                        <a:t>15</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22,016</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209291">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352 ± 73</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125 ± 35</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3</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35,234</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62</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29533">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572 ± 72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140 ± 36</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4</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57,250</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scFvT</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10 ± 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1 ± 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18</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998</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124511">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200 ± 33</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60 ± 9</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3</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20,023</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0">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181 ± 25</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4 ± 3</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smtClean="0">
                          <a:solidFill>
                            <a:schemeClr val="tx1"/>
                          </a:solidFill>
                          <a:effectLst/>
                          <a:latin typeface="Calibri"/>
                        </a:rPr>
                        <a:t>42</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18,132</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r>
                        <a:rPr lang="en-GB" sz="1100" baseline="0" dirty="0" smtClean="0">
                          <a:solidFill>
                            <a:srgbClr val="000000"/>
                          </a:solidFill>
                          <a:effectLst/>
                          <a:latin typeface="+mn-lt"/>
                          <a:ea typeface="+mn-ea"/>
                          <a:cs typeface="+mn-cs"/>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210 ± 34</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60 ± 10</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3</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21,020</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54</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66096">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392 ± 10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64 ± 8</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6</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39,152</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pPr/>
              <a:t>7</a:t>
            </a:fld>
            <a:endParaRPr lang="en-GB"/>
          </a:p>
        </p:txBody>
      </p:sp>
    </p:spTree>
    <p:extLst>
      <p:ext uri="{BB962C8B-B14F-4D97-AF65-F5344CB8AC3E}">
        <p14:creationId xmlns:p14="http://schemas.microsoft.com/office/powerpoint/2010/main" val="393835121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2937" y="1449"/>
            <a:ext cx="2455345" cy="369332"/>
          </a:xfrm>
          <a:prstGeom prst="rect">
            <a:avLst/>
          </a:prstGeom>
          <a:noFill/>
        </p:spPr>
        <p:txBody>
          <a:bodyPr wrap="none" rtlCol="0">
            <a:spAutoFit/>
          </a:bodyPr>
          <a:lstStyle/>
          <a:p>
            <a:r>
              <a:rPr lang="en-GB" dirty="0" smtClean="0">
                <a:solidFill>
                  <a:srgbClr val="000000"/>
                </a:solidFill>
              </a:rPr>
              <a:t>Supplementary Table S6</a:t>
            </a:r>
            <a:endParaRPr lang="en-GB" dirty="0">
              <a:solidFill>
                <a:srgbClr val="000000"/>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790612385"/>
              </p:ext>
            </p:extLst>
          </p:nvPr>
        </p:nvGraphicFramePr>
        <p:xfrm>
          <a:off x="539552" y="644413"/>
          <a:ext cx="6480720" cy="2181727"/>
        </p:xfrm>
        <a:graphic>
          <a:graphicData uri="http://schemas.openxmlformats.org/drawingml/2006/table">
            <a:tbl>
              <a:tblPr>
                <a:tableStyleId>{5940675A-B579-460E-94D1-54222C63F5DA}</a:tableStyleId>
              </a:tblPr>
              <a:tblGrid>
                <a:gridCol w="651031"/>
                <a:gridCol w="933145"/>
                <a:gridCol w="648072"/>
                <a:gridCol w="576064"/>
                <a:gridCol w="1008112"/>
                <a:gridCol w="1008112"/>
                <a:gridCol w="648072"/>
                <a:gridCol w="1008112"/>
              </a:tblGrid>
              <a:tr h="216024">
                <a:tc>
                  <a:txBody>
                    <a:bodyPr/>
                    <a:lstStyle/>
                    <a:p>
                      <a:pPr algn="ctr">
                        <a:lnSpc>
                          <a:spcPct val="115000"/>
                        </a:lnSpc>
                        <a:spcAft>
                          <a:spcPts val="0"/>
                        </a:spcAft>
                      </a:pPr>
                      <a:r>
                        <a:rPr lang="en-GB" sz="1100" b="1" dirty="0" err="1" smtClean="0">
                          <a:solidFill>
                            <a:srgbClr val="000000"/>
                          </a:solidFill>
                          <a:effectLst/>
                          <a:latin typeface="Calibri"/>
                          <a:ea typeface="Calibri"/>
                          <a:cs typeface="Calibri"/>
                        </a:rPr>
                        <a:t>DsbA</a:t>
                      </a:r>
                      <a:r>
                        <a:rPr lang="en-GB" sz="1100" b="1" dirty="0" smtClean="0">
                          <a:solidFill>
                            <a:srgbClr val="000000"/>
                          </a:solidFill>
                          <a:effectLst/>
                          <a:latin typeface="Calibri"/>
                          <a:ea typeface="Calibri"/>
                          <a:cs typeface="Calibri"/>
                        </a:rPr>
                        <a:t> E1</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mg/g DCW</a:t>
                      </a:r>
                      <a:endParaRPr lang="en-GB" sz="1100" b="1"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effectLst/>
                        </a:rPr>
                        <a:t>Max </a:t>
                      </a:r>
                      <a:r>
                        <a:rPr lang="en-GB" sz="1100" b="1" dirty="0" smtClean="0">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Max IP/20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smtClean="0">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202247">
                <a:tc rowSpan="5">
                  <a:txBody>
                    <a:bodyPr/>
                    <a:lstStyle/>
                    <a:p>
                      <a:pPr marL="71755" marR="71755" algn="ctr">
                        <a:lnSpc>
                          <a:spcPct val="115000"/>
                        </a:lnSpc>
                        <a:spcAft>
                          <a:spcPts val="0"/>
                        </a:spcAft>
                      </a:pPr>
                      <a:r>
                        <a:rPr lang="en-GB" sz="1100" b="1" dirty="0" err="1" smtClean="0">
                          <a:solidFill>
                            <a:schemeClr val="tx1"/>
                          </a:solidFill>
                          <a:effectLst/>
                        </a:rPr>
                        <a:t>scFv</a:t>
                      </a:r>
                      <a:r>
                        <a:rPr lang="el-GR" sz="1100" b="1" dirty="0" smtClean="0">
                          <a:solidFill>
                            <a:schemeClr val="tx1"/>
                          </a:solidFill>
                          <a:effectLst/>
                          <a:latin typeface="Calibri"/>
                        </a:rPr>
                        <a:t>β</a:t>
                      </a:r>
                      <a:endParaRPr lang="en-GB" sz="1100" b="1" dirty="0">
                        <a:solidFill>
                          <a:schemeClr val="tx1"/>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40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Calibri"/>
                        </a:rPr>
                        <a:t>≥ 93</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202247">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6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2 ± 0</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Calibri"/>
                        </a:rPr>
                        <a:t>4</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635</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99562">
                <a:tc vMerge="1">
                  <a:txBody>
                    <a:bodyPr/>
                    <a:lstStyle/>
                    <a:p>
                      <a:endParaRPr lang="en-GB"/>
                    </a:p>
                  </a:txBody>
                  <a:tcPr/>
                </a:tc>
                <a:tc>
                  <a:txBody>
                    <a:bodyPr/>
                    <a:lstStyle/>
                    <a:p>
                      <a:pP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7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smtClean="0">
                          <a:solidFill>
                            <a:schemeClr val="tx1"/>
                          </a:solidFill>
                          <a:effectLst/>
                          <a:latin typeface="Calibri"/>
                        </a:rPr>
                        <a:t>7</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652</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122800">
                <a:tc vMerge="1">
                  <a:txBody>
                    <a:bodyPr/>
                    <a:lstStyle/>
                    <a:p>
                      <a:endParaRPr lang="en-GB"/>
                    </a:p>
                  </a:txBody>
                  <a:tcPr/>
                </a:tc>
                <a:tc>
                  <a:txBody>
                    <a:bodyPr/>
                    <a:lstStyle/>
                    <a:p>
                      <a:pPr>
                        <a:lnSpc>
                          <a:spcPct val="115000"/>
                        </a:lnSpc>
                        <a:spcAft>
                          <a:spcPts val="0"/>
                        </a:spcAft>
                      </a:pPr>
                      <a:r>
                        <a:rPr lang="en-GB" sz="1100" dirty="0" smtClean="0">
                          <a:solidFill>
                            <a:schemeClr val="tx1"/>
                          </a:solidFill>
                          <a:effectLst/>
                          <a:latin typeface="+mn-lt"/>
                          <a:ea typeface="+mn-ea"/>
                          <a:cs typeface="+mn-cs"/>
                        </a:rPr>
                        <a:t>Secreted</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7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 ± 0</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5</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727</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53</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29533">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chemeClr val="tx1"/>
                          </a:solidFill>
                          <a:effectLst/>
                          <a:latin typeface="Calibri"/>
                          <a:ea typeface="Calibri"/>
                          <a:cs typeface="Calibri"/>
                        </a:rPr>
                        <a:t>Total</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14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3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5</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1,379</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202247">
                <a:tc rowSpan="5">
                  <a:txBody>
                    <a:bodyPr/>
                    <a:lstStyle/>
                    <a:p>
                      <a:pPr marL="71755" marR="71755" algn="ctr">
                        <a:lnSpc>
                          <a:spcPct val="115000"/>
                        </a:lnSpc>
                        <a:spcAft>
                          <a:spcPts val="0"/>
                        </a:spcAft>
                      </a:pPr>
                      <a:r>
                        <a:rPr lang="en-GB" sz="1100" b="1" dirty="0" err="1" smtClean="0">
                          <a:solidFill>
                            <a:schemeClr val="tx1"/>
                          </a:solidFill>
                          <a:effectLst/>
                        </a:rPr>
                        <a:t>scFvT</a:t>
                      </a:r>
                      <a:endParaRPr lang="en-GB" sz="1100" b="1" dirty="0">
                        <a:solidFill>
                          <a:schemeClr val="tx1"/>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en-GB" sz="1100" dirty="0" smtClean="0">
                          <a:solidFill>
                            <a:schemeClr val="tx1"/>
                          </a:solidFill>
                          <a:effectLst/>
                          <a:latin typeface="+mn-lt"/>
                          <a:ea typeface="+mn-ea"/>
                          <a:cs typeface="+mn-cs"/>
                        </a:rPr>
                        <a:t>Media</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0 ± 0</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43</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 </a:t>
                      </a:r>
                      <a:r>
                        <a:rPr lang="en-GB" sz="1100" b="0" i="0" u="none" strike="noStrike" dirty="0" smtClean="0">
                          <a:solidFill>
                            <a:schemeClr val="tx1"/>
                          </a:solidFill>
                          <a:effectLst/>
                          <a:latin typeface="Calibri"/>
                        </a:rPr>
                        <a:t>139</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noFill/>
                  </a:tcPr>
                </a:tc>
              </a:tr>
              <a:tr h="124511">
                <a:tc vMerge="1">
                  <a:txBody>
                    <a:bodyPr/>
                    <a:lstStyle/>
                    <a:p>
                      <a:endParaRPr lang="en-GB"/>
                    </a:p>
                  </a:txBody>
                  <a:tcPr/>
                </a:tc>
                <a:tc>
                  <a:txBody>
                    <a:bodyPr/>
                    <a:lstStyle/>
                    <a:p>
                      <a:pPr algn="ctr">
                        <a:lnSpc>
                          <a:spcPct val="115000"/>
                        </a:lnSpc>
                        <a:spcAft>
                          <a:spcPts val="0"/>
                        </a:spcAft>
                      </a:pPr>
                      <a:r>
                        <a:rPr lang="en-GB" sz="1100" dirty="0" smtClean="0">
                          <a:solidFill>
                            <a:schemeClr val="tx1"/>
                          </a:solidFill>
                          <a:effectLst/>
                          <a:latin typeface="+mn-lt"/>
                          <a:ea typeface="+mn-ea"/>
                          <a:cs typeface="+mn-cs"/>
                        </a:rPr>
                        <a:t>Periplasm</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6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9</a:t>
                      </a:r>
                    </a:p>
                  </a:txBody>
                  <a:tcPr marL="9525" marR="9525" marT="9525" marB="0" anchor="b">
                    <a:noFill/>
                  </a:tcPr>
                </a:tc>
                <a:tc>
                  <a:txBody>
                    <a:bodyPr/>
                    <a:lstStyle/>
                    <a:p>
                      <a:pPr algn="ctr" fontAlgn="b"/>
                      <a:r>
                        <a:rPr lang="en-GB" sz="1100" b="0" i="0" u="none" strike="noStrike" dirty="0" smtClean="0">
                          <a:solidFill>
                            <a:schemeClr val="tx1"/>
                          </a:solidFill>
                          <a:effectLst/>
                          <a:latin typeface="+mn-lt"/>
                        </a:rPr>
                        <a:t>≥ </a:t>
                      </a:r>
                      <a:r>
                        <a:rPr lang="en-GB" sz="1100" b="0" i="0" u="none" strike="noStrike" dirty="0" smtClean="0">
                          <a:solidFill>
                            <a:schemeClr val="tx1"/>
                          </a:solidFill>
                          <a:effectLst/>
                          <a:latin typeface="Calibri"/>
                        </a:rPr>
                        <a:t>569</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noFill/>
                  </a:tcPr>
                </a:tc>
              </a:tr>
              <a:tr h="0">
                <a:tc vMerge="1">
                  <a:txBody>
                    <a:bodyPr/>
                    <a:lstStyle/>
                    <a:p>
                      <a:endParaRPr lang="en-GB"/>
                    </a:p>
                  </a:txBody>
                  <a:tcPr/>
                </a:tc>
                <a:tc>
                  <a:txBody>
                    <a:bodyPr/>
                    <a:lstStyle/>
                    <a:p>
                      <a:pPr algn="ctr">
                        <a:lnSpc>
                          <a:spcPct val="115000"/>
                        </a:lnSpc>
                        <a:spcAft>
                          <a:spcPts val="0"/>
                        </a:spcAft>
                      </a:pPr>
                      <a:r>
                        <a:rPr lang="en-GB" sz="1100" dirty="0" err="1" smtClean="0">
                          <a:solidFill>
                            <a:schemeClr val="tx1"/>
                          </a:solidFill>
                          <a:effectLst/>
                          <a:latin typeface="+mn-lt"/>
                          <a:ea typeface="+mn-ea"/>
                          <a:cs typeface="+mn-cs"/>
                        </a:rPr>
                        <a:t>Spheroplast</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6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1 ± 1</a:t>
                      </a:r>
                      <a:endParaRPr lang="en-GB" sz="1100" b="0" i="0" u="none" strike="noStrike" dirty="0">
                        <a:solidFill>
                          <a:schemeClr val="tx1"/>
                        </a:solidFill>
                        <a:effectLst/>
                        <a:latin typeface="Calibri"/>
                      </a:endParaRPr>
                    </a:p>
                  </a:txBody>
                  <a:tcPr marL="9525" marR="9525" marT="9525" marB="0" anchor="b"/>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8</a:t>
                      </a:r>
                    </a:p>
                  </a:txBody>
                  <a:tcPr marL="9525" marR="9525" marT="9525" marB="0" anchor="b">
                    <a:noFill/>
                  </a:tcPr>
                </a:tc>
                <a:tc>
                  <a:txBody>
                    <a:bodyPr/>
                    <a:lstStyle/>
                    <a:p>
                      <a:pPr algn="ctr" fontAlgn="b"/>
                      <a:r>
                        <a:rPr lang="en-GB" sz="1100" b="0" i="0" u="none" strike="noStrike" dirty="0" smtClean="0">
                          <a:solidFill>
                            <a:schemeClr val="tx1"/>
                          </a:solidFill>
                          <a:effectLst/>
                          <a:latin typeface="+mn-lt"/>
                        </a:rPr>
                        <a:t>≥ </a:t>
                      </a:r>
                      <a:r>
                        <a:rPr lang="en-GB" sz="1100" b="0" i="0" u="none" strike="noStrike" dirty="0" smtClean="0">
                          <a:solidFill>
                            <a:schemeClr val="tx1"/>
                          </a:solidFill>
                          <a:effectLst/>
                          <a:latin typeface="Calibri"/>
                        </a:rPr>
                        <a:t>640</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noFill/>
                  </a:tcPr>
                </a:tc>
              </a:tr>
              <a:tr h="202247">
                <a:tc vMerge="1">
                  <a:txBody>
                    <a:bodyPr/>
                    <a:lstStyle/>
                    <a:p>
                      <a:endParaRPr lang="en-GB"/>
                    </a:p>
                  </a:txBody>
                  <a:tcPr/>
                </a:tc>
                <a:tc>
                  <a:txBody>
                    <a:bodyPr/>
                    <a:lstStyle/>
                    <a:p>
                      <a:pPr algn="ctr">
                        <a:lnSpc>
                          <a:spcPct val="115000"/>
                        </a:lnSpc>
                        <a:spcAft>
                          <a:spcPts val="0"/>
                        </a:spcAft>
                      </a:pPr>
                      <a:r>
                        <a:rPr lang="en-GB" sz="1100" dirty="0" smtClean="0">
                          <a:solidFill>
                            <a:schemeClr val="tx1"/>
                          </a:solidFill>
                          <a:effectLst/>
                          <a:latin typeface="+mn-lt"/>
                          <a:ea typeface="+mn-ea"/>
                          <a:cs typeface="+mn-cs"/>
                        </a:rPr>
                        <a:t>Secreted</a:t>
                      </a:r>
                      <a:r>
                        <a:rPr lang="en-GB" sz="1100" baseline="0" dirty="0" smtClean="0">
                          <a:solidFill>
                            <a:schemeClr val="tx1"/>
                          </a:solidFill>
                          <a:effectLst/>
                          <a:latin typeface="+mn-lt"/>
                          <a:ea typeface="+mn-ea"/>
                          <a:cs typeface="+mn-cs"/>
                        </a:rPr>
                        <a:t> </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7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 ± 0</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Calibri"/>
                        </a:rPr>
                        <a:t>10</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 </a:t>
                      </a:r>
                      <a:r>
                        <a:rPr lang="en-GB" sz="1100" b="0" i="0" u="none" strike="noStrike" dirty="0" smtClean="0">
                          <a:solidFill>
                            <a:schemeClr val="tx1"/>
                          </a:solidFill>
                          <a:effectLst/>
                          <a:latin typeface="Calibri"/>
                        </a:rPr>
                        <a:t>708</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53</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61191">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gn="ctr">
                        <a:lnSpc>
                          <a:spcPct val="115000"/>
                        </a:lnSpc>
                        <a:spcAft>
                          <a:spcPts val="0"/>
                        </a:spcAft>
                      </a:pPr>
                      <a:r>
                        <a:rPr lang="en-GB" sz="1100" dirty="0" smtClean="0">
                          <a:solidFill>
                            <a:schemeClr val="tx1"/>
                          </a:solidFill>
                          <a:effectLst/>
                          <a:latin typeface="Calibri"/>
                          <a:ea typeface="Calibri"/>
                          <a:cs typeface="Calibri"/>
                        </a:rPr>
                        <a:t>Total</a:t>
                      </a:r>
                      <a:endParaRPr lang="en-GB" sz="1100" dirty="0">
                        <a:solidFill>
                          <a:schemeClr val="tx1"/>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13 ± 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Calibri"/>
                        </a:rPr>
                        <a:t>1</a:t>
                      </a:r>
                      <a:r>
                        <a:rPr lang="en-GB" sz="1100" b="0" i="0" u="none" strike="noStrike" dirty="0" smtClean="0">
                          <a:solidFill>
                            <a:schemeClr val="tx1"/>
                          </a:solidFill>
                          <a:effectLst/>
                          <a:latin typeface="+mn-lt"/>
                        </a:rPr>
                        <a:t> ± 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9</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 </a:t>
                      </a:r>
                      <a:r>
                        <a:rPr lang="en-GB" sz="1100" b="0" i="0" u="none" strike="noStrike" dirty="0" smtClean="0">
                          <a:solidFill>
                            <a:schemeClr val="tx1"/>
                          </a:solidFill>
                          <a:effectLst/>
                          <a:latin typeface="Calibri"/>
                        </a:rPr>
                        <a:t>1,348</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4093070293"/>
              </p:ext>
            </p:extLst>
          </p:nvPr>
        </p:nvGraphicFramePr>
        <p:xfrm>
          <a:off x="539552" y="3068960"/>
          <a:ext cx="6480720" cy="2198232"/>
        </p:xfrm>
        <a:graphic>
          <a:graphicData uri="http://schemas.openxmlformats.org/drawingml/2006/table">
            <a:tbl>
              <a:tblPr>
                <a:tableStyleId>{5940675A-B579-460E-94D1-54222C63F5DA}</a:tableStyleId>
              </a:tblPr>
              <a:tblGrid>
                <a:gridCol w="651031"/>
                <a:gridCol w="933145"/>
                <a:gridCol w="648072"/>
                <a:gridCol w="576064"/>
                <a:gridCol w="1008112"/>
                <a:gridCol w="1008112"/>
                <a:gridCol w="648072"/>
                <a:gridCol w="1008112"/>
              </a:tblGrid>
              <a:tr h="216024">
                <a:tc>
                  <a:txBody>
                    <a:bodyPr/>
                    <a:lstStyle/>
                    <a:p>
                      <a:pPr algn="ctr">
                        <a:lnSpc>
                          <a:spcPct val="115000"/>
                        </a:lnSpc>
                        <a:spcAft>
                          <a:spcPts val="0"/>
                        </a:spcAft>
                      </a:pPr>
                      <a:r>
                        <a:rPr lang="en-GB" sz="1100" b="1" dirty="0" err="1" smtClean="0">
                          <a:solidFill>
                            <a:srgbClr val="000000"/>
                          </a:solidFill>
                          <a:effectLst/>
                          <a:latin typeface="Calibri"/>
                          <a:ea typeface="Calibri"/>
                          <a:cs typeface="Calibri"/>
                        </a:rPr>
                        <a:t>DsbA</a:t>
                      </a:r>
                      <a:r>
                        <a:rPr lang="en-GB" sz="1100" b="1" dirty="0" smtClean="0">
                          <a:solidFill>
                            <a:srgbClr val="000000"/>
                          </a:solidFill>
                          <a:effectLst/>
                          <a:latin typeface="Calibri"/>
                          <a:ea typeface="Calibri"/>
                          <a:cs typeface="Calibri"/>
                        </a:rPr>
                        <a:t> E1</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mg/L</a:t>
                      </a:r>
                      <a:endParaRPr lang="en-GB" sz="1100" b="1"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a:solidFill>
                            <a:srgbClr val="000000"/>
                          </a:solidFill>
                          <a:effectLst/>
                        </a:rPr>
                        <a:t>Max </a:t>
                      </a:r>
                      <a:r>
                        <a:rPr lang="en-GB" sz="1100" b="1" dirty="0" smtClean="0">
                          <a:solidFill>
                            <a:srgbClr val="000000"/>
                          </a:solidFill>
                          <a:effectLst/>
                        </a:rPr>
                        <a:t>(IP)</a:t>
                      </a:r>
                      <a:endParaRPr lang="en-GB" sz="1100" b="1" dirty="0" smtClean="0">
                        <a:solidFill>
                          <a:srgbClr val="000000"/>
                        </a:solidFill>
                        <a:effectLst/>
                        <a:latin typeface="+mn-lt"/>
                        <a:ea typeface="Calibri"/>
                        <a:cs typeface="Calibri"/>
                      </a:endParaRP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Pre-induction</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Max IP/20 IP</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lnSpc>
                          <a:spcPct val="115000"/>
                        </a:lnSpc>
                        <a:spcAft>
                          <a:spcPts val="0"/>
                        </a:spcAft>
                      </a:pPr>
                      <a:r>
                        <a:rPr lang="en-GB" sz="1100" b="1" dirty="0" smtClean="0">
                          <a:solidFill>
                            <a:srgbClr val="000000"/>
                          </a:solidFill>
                          <a:effectLst/>
                        </a:rPr>
                        <a:t>IP/UI </a:t>
                      </a:r>
                    </a:p>
                  </a:txBody>
                  <a:tcPr marL="68580" marR="68580" marT="0" marB="0">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100" b="1" dirty="0" smtClean="0">
                          <a:solidFill>
                            <a:srgbClr val="000000"/>
                          </a:solidFill>
                          <a:effectLst/>
                        </a:rPr>
                        <a:t>Secretion (%)</a:t>
                      </a:r>
                    </a:p>
                  </a:txBody>
                  <a:tcPr marL="68580" marR="68580" marT="0" marB="0">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chemeClr val="bg1">
                        <a:lumMod val="85000"/>
                      </a:schemeClr>
                    </a:solidFill>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a:t>
                      </a:r>
                      <a:r>
                        <a:rPr lang="el-GR" sz="1100" b="1" dirty="0" smtClean="0">
                          <a:solidFill>
                            <a:srgbClr val="000000"/>
                          </a:solidFill>
                          <a:effectLst/>
                          <a:latin typeface="Calibri"/>
                        </a:rPr>
                        <a:t>β</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29 ± 4</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1 ± 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37</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2,937</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201 ± 23</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55 ± 12</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a:solidFill>
                            <a:schemeClr val="tx1"/>
                          </a:solidFill>
                          <a:effectLst/>
                          <a:latin typeface="Calibri"/>
                        </a:rPr>
                        <a:t>4</a:t>
                      </a:r>
                    </a:p>
                  </a:txBody>
                  <a:tcPr marL="9525" marR="9525" marT="9525" marB="0" anchor="b"/>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20,077</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140894">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206 ± 15</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32 ± 4</a:t>
                      </a:r>
                      <a:endParaRPr lang="en-GB" sz="1100" b="0" i="0" u="none" strike="noStrike" dirty="0">
                        <a:solidFill>
                          <a:schemeClr val="tx1"/>
                        </a:solidFill>
                        <a:effectLst/>
                        <a:latin typeface="Calibri"/>
                      </a:endParaRPr>
                    </a:p>
                  </a:txBody>
                  <a:tcPr marL="9525" marR="9525" marT="9525" marB="0" anchor="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tc>
                <a:tc>
                  <a:txBody>
                    <a:bodyPr/>
                    <a:lstStyle/>
                    <a:p>
                      <a:pPr algn="ctr" fontAlgn="b"/>
                      <a:r>
                        <a:rPr lang="en-GB" sz="1100" b="0" i="0" u="none" strike="noStrike" dirty="0">
                          <a:solidFill>
                            <a:schemeClr val="tx1"/>
                          </a:solidFill>
                          <a:effectLst/>
                          <a:latin typeface="Calibri"/>
                        </a:rPr>
                        <a:t>6</a:t>
                      </a: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20,630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209291">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230 ± 28</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56 ± 16</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4</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23,013</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53</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29533">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436 ± 41</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88 ± 15</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5</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43,644</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r h="202247">
                <a:tc rowSpan="5">
                  <a:txBody>
                    <a:bodyPr/>
                    <a:lstStyle/>
                    <a:p>
                      <a:pPr marL="71755" marR="71755" algn="ctr">
                        <a:lnSpc>
                          <a:spcPct val="115000"/>
                        </a:lnSpc>
                        <a:spcAft>
                          <a:spcPts val="0"/>
                        </a:spcAft>
                      </a:pPr>
                      <a:r>
                        <a:rPr lang="en-GB" sz="1100" b="1" dirty="0" err="1" smtClean="0">
                          <a:solidFill>
                            <a:srgbClr val="000000"/>
                          </a:solidFill>
                          <a:effectLst/>
                        </a:rPr>
                        <a:t>scFvT</a:t>
                      </a:r>
                      <a:endParaRPr lang="en-GB" sz="1100" b="1" dirty="0">
                        <a:solidFill>
                          <a:srgbClr val="000000"/>
                        </a:solidFill>
                        <a:effectLst/>
                        <a:latin typeface="Calibri"/>
                        <a:ea typeface="Calibri"/>
                        <a:cs typeface="Calibri"/>
                      </a:endParaRPr>
                    </a:p>
                  </a:txBody>
                  <a:tcPr marL="68580" marR="68580" marT="0" marB="0"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en-GB" sz="1100" dirty="0" smtClean="0">
                          <a:solidFill>
                            <a:srgbClr val="000000"/>
                          </a:solidFill>
                          <a:effectLst/>
                          <a:latin typeface="+mn-lt"/>
                          <a:ea typeface="+mn-ea"/>
                          <a:cs typeface="+mn-cs"/>
                        </a:rPr>
                        <a:t>Media</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43 ± 14</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chemeClr val="tx1"/>
                          </a:solidFill>
                          <a:effectLst/>
                          <a:latin typeface="+mn-lt"/>
                        </a:rPr>
                        <a:t>1 ± 1</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Calibri"/>
                        </a:rPr>
                        <a:t>37</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4,303</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tcPr>
                </a:tc>
                <a:tc>
                  <a:txBody>
                    <a:bodyPr/>
                    <a:lstStyle/>
                    <a:p>
                      <a:pPr algn="ctr" fontAlgn="b"/>
                      <a:r>
                        <a:rPr lang="en-GB" sz="1100" b="0" i="0" u="none" strike="noStrike" dirty="0" smtClean="0">
                          <a:solidFill>
                            <a:schemeClr val="tx1"/>
                          </a:solidFill>
                          <a:effectLst/>
                          <a:latin typeface="+mn-lt"/>
                        </a:rPr>
                        <a:t>-</a:t>
                      </a:r>
                      <a:endParaRPr lang="en-GB" sz="1100" b="0" i="0" u="none" strike="noStrike" dirty="0">
                        <a:solidFill>
                          <a:schemeClr val="tx1"/>
                        </a:solidFill>
                        <a:effectLst/>
                        <a:latin typeface="+mn-lt"/>
                      </a:endParaRP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tcPr>
                </a:tc>
              </a:tr>
              <a:tr h="124511">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Periplasm</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176 ± 24</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24 ± 6</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7</a:t>
                      </a: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17,600</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0">
                <a:tc vMerge="1">
                  <a:txBody>
                    <a:bodyPr/>
                    <a:lstStyle/>
                    <a:p>
                      <a:endParaRPr lang="en-GB"/>
                    </a:p>
                  </a:txBody>
                  <a:tcPr/>
                </a:tc>
                <a:tc>
                  <a:txBody>
                    <a:bodyPr/>
                    <a:lstStyle/>
                    <a:p>
                      <a:pPr>
                        <a:lnSpc>
                          <a:spcPct val="115000"/>
                        </a:lnSpc>
                        <a:spcAft>
                          <a:spcPts val="0"/>
                        </a:spcAft>
                      </a:pPr>
                      <a:r>
                        <a:rPr lang="en-GB" sz="1100" dirty="0" err="1" smtClean="0">
                          <a:solidFill>
                            <a:srgbClr val="000000"/>
                          </a:solidFill>
                          <a:effectLst/>
                          <a:latin typeface="+mn-lt"/>
                          <a:ea typeface="+mn-ea"/>
                          <a:cs typeface="+mn-cs"/>
                        </a:rPr>
                        <a:t>Spheroplast</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tcPr>
                </a:tc>
                <a:tc>
                  <a:txBody>
                    <a:bodyPr/>
                    <a:lstStyle/>
                    <a:p>
                      <a:pPr algn="ctr" fontAlgn="b"/>
                      <a:r>
                        <a:rPr lang="en-GB" sz="1100" b="0" i="0" u="none" strike="noStrike" dirty="0" smtClean="0">
                          <a:solidFill>
                            <a:schemeClr val="tx1"/>
                          </a:solidFill>
                          <a:effectLst/>
                          <a:latin typeface="+mn-lt"/>
                        </a:rPr>
                        <a:t>198 ± 32</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noFill/>
                  </a:tcPr>
                </a:tc>
                <a:tc>
                  <a:txBody>
                    <a:bodyPr/>
                    <a:lstStyle/>
                    <a:p>
                      <a:pPr algn="ctr" fontAlgn="b"/>
                      <a:r>
                        <a:rPr lang="en-GB" sz="1100" b="0" i="0" u="none" strike="noStrike" dirty="0" smtClean="0">
                          <a:solidFill>
                            <a:schemeClr val="tx1"/>
                          </a:solidFill>
                          <a:effectLst/>
                          <a:latin typeface="+mn-lt"/>
                        </a:rPr>
                        <a:t>28 ± 21</a:t>
                      </a:r>
                      <a:endParaRPr lang="en-GB" sz="1100" b="0" i="0" u="none" strike="noStrike" dirty="0">
                        <a:solidFill>
                          <a:schemeClr val="tx1"/>
                        </a:solidFill>
                        <a:effectLst/>
                        <a:latin typeface="Calibri"/>
                      </a:endParaRPr>
                    </a:p>
                  </a:txBody>
                  <a:tcPr marL="9525" marR="9525" marT="9525" marB="0" anchor="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tc>
                <a:tc>
                  <a:txBody>
                    <a:bodyPr/>
                    <a:lstStyle/>
                    <a:p>
                      <a:pPr algn="ctr" fontAlgn="b"/>
                      <a:r>
                        <a:rPr lang="en-GB" sz="1100" b="0" i="0" u="none" strike="noStrike" dirty="0">
                          <a:solidFill>
                            <a:schemeClr val="tx1"/>
                          </a:solidFill>
                          <a:effectLst/>
                          <a:latin typeface="Calibri"/>
                        </a:rPr>
                        <a:t>7</a:t>
                      </a:r>
                    </a:p>
                  </a:txBody>
                  <a:tcPr marL="9525" marR="9525" marT="9525" marB="0" anchor="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19,807</a:t>
                      </a:r>
                      <a:endParaRPr lang="en-GB" sz="1100" b="0" i="0" u="none" strike="noStrike" dirty="0">
                        <a:solidFill>
                          <a:srgbClr val="000000"/>
                        </a:solidFill>
                        <a:effectLst/>
                        <a:latin typeface="Calibri"/>
                      </a:endParaRPr>
                    </a:p>
                  </a:txBody>
                  <a:tcPr marL="9525" marR="9525" marT="9525" marB="0" anchor="b"/>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tcPr>
                </a:tc>
              </a:tr>
              <a:tr h="202247">
                <a:tc vMerge="1">
                  <a:txBody>
                    <a:bodyPr/>
                    <a:lstStyle/>
                    <a:p>
                      <a:endParaRPr lang="en-GB"/>
                    </a:p>
                  </a:txBody>
                  <a:tcPr/>
                </a:tc>
                <a:tc>
                  <a:txBody>
                    <a:bodyPr/>
                    <a:lstStyle/>
                    <a:p>
                      <a:pPr>
                        <a:lnSpc>
                          <a:spcPct val="115000"/>
                        </a:lnSpc>
                        <a:spcAft>
                          <a:spcPts val="0"/>
                        </a:spcAft>
                      </a:pPr>
                      <a:r>
                        <a:rPr lang="en-GB" sz="1100" dirty="0" smtClean="0">
                          <a:solidFill>
                            <a:srgbClr val="000000"/>
                          </a:solidFill>
                          <a:effectLst/>
                          <a:latin typeface="+mn-lt"/>
                          <a:ea typeface="+mn-ea"/>
                          <a:cs typeface="+mn-cs"/>
                        </a:rPr>
                        <a:t>Secreted</a:t>
                      </a:r>
                      <a:r>
                        <a:rPr lang="en-GB" sz="1100" baseline="0" dirty="0" smtClean="0">
                          <a:solidFill>
                            <a:srgbClr val="000000"/>
                          </a:solidFill>
                          <a:effectLst/>
                          <a:latin typeface="+mn-lt"/>
                          <a:ea typeface="+mn-ea"/>
                          <a:cs typeface="+mn-cs"/>
                        </a:rPr>
                        <a:t> </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219 ± 38</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25 ± 6</a:t>
                      </a:r>
                      <a:endParaRPr lang="en-GB" sz="1100" b="0" i="0" u="none" strike="noStrike" dirty="0">
                        <a:solidFill>
                          <a:schemeClr val="tx1"/>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9</a:t>
                      </a:r>
                    </a:p>
                  </a:txBody>
                  <a:tcPr marL="9525" marR="9525" marT="9525" marB="0" anchor="b">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21,904</a:t>
                      </a:r>
                      <a:endParaRPr lang="en-GB" sz="1100" b="0" i="0" u="none" strike="noStrike" dirty="0">
                        <a:solidFill>
                          <a:srgbClr val="000000"/>
                        </a:solidFill>
                        <a:effectLst/>
                        <a:latin typeface="Calibri"/>
                      </a:endParaRPr>
                    </a:p>
                  </a:txBody>
                  <a:tcPr marL="9525" marR="9525" marT="9525" marB="0" anchor="b">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53</a:t>
                      </a:r>
                    </a:p>
                  </a:txBody>
                  <a:tcPr marL="9525" marR="9525" marT="9525" marB="0" anchor="b">
                    <a:lnR w="19050" cap="flat" cmpd="sng" algn="ctr">
                      <a:solidFill>
                        <a:schemeClr val="tx1"/>
                      </a:solidFill>
                      <a:prstDash val="solid"/>
                      <a:round/>
                      <a:headEnd type="none" w="med" len="med"/>
                      <a:tailEnd type="none" w="med" len="med"/>
                    </a:lnR>
                    <a:lnB w="19050" cap="flat" cmpd="sng" algn="ctr">
                      <a:solidFill>
                        <a:schemeClr val="tx1"/>
                      </a:solidFill>
                      <a:prstDash val="solid"/>
                      <a:round/>
                      <a:headEnd type="none" w="med" len="med"/>
                      <a:tailEnd type="none" w="med" len="med"/>
                    </a:lnB>
                    <a:noFill/>
                  </a:tcPr>
                </a:tc>
              </a:tr>
              <a:tr h="166096">
                <a:tc vMerge="1">
                  <a:txBody>
                    <a:bodyPr/>
                    <a:lstStyle/>
                    <a:p>
                      <a:pPr marL="71755" marR="71755" algn="ctr">
                        <a:lnSpc>
                          <a:spcPct val="115000"/>
                        </a:lnSpc>
                        <a:spcAft>
                          <a:spcPts val="0"/>
                        </a:spcAft>
                      </a:pPr>
                      <a:endParaRPr lang="en-GB" sz="1100" b="1" dirty="0">
                        <a:solidFill>
                          <a:srgbClr val="000000"/>
                        </a:solidFill>
                        <a:effectLst/>
                        <a:latin typeface="Calibri"/>
                        <a:ea typeface="Calibri"/>
                        <a:cs typeface="Calibri"/>
                      </a:endParaRPr>
                    </a:p>
                  </a:txBody>
                  <a:tcPr marL="68580" marR="68580" marT="0" marB="0" vert="vert270">
                    <a:lnR w="1905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en-GB" sz="1100" dirty="0" smtClean="0">
                          <a:solidFill>
                            <a:srgbClr val="000000"/>
                          </a:solidFill>
                          <a:effectLst/>
                          <a:latin typeface="Calibri"/>
                          <a:ea typeface="Calibri"/>
                          <a:cs typeface="Calibri"/>
                        </a:rPr>
                        <a:t>Total</a:t>
                      </a:r>
                      <a:endParaRPr lang="en-GB" sz="1100" dirty="0">
                        <a:solidFill>
                          <a:srgbClr val="000000"/>
                        </a:solidFill>
                        <a:effectLst/>
                        <a:latin typeface="Calibri"/>
                        <a:ea typeface="Calibri"/>
                        <a:cs typeface="Calibri"/>
                      </a:endParaRPr>
                    </a:p>
                  </a:txBody>
                  <a:tcPr marL="68580" marR="68580" marT="0" marB="0">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smtClean="0">
                          <a:solidFill>
                            <a:schemeClr val="tx1"/>
                          </a:solidFill>
                          <a:effectLst/>
                          <a:latin typeface="+mn-lt"/>
                        </a:rPr>
                        <a:t>417 ± 33</a:t>
                      </a:r>
                      <a:endParaRPr lang="en-GB" sz="1100" b="0" i="0" u="none" strike="noStrike" dirty="0">
                        <a:solidFill>
                          <a:schemeClr val="tx1"/>
                        </a:solidFill>
                        <a:effectLst/>
                        <a:latin typeface="Calibri"/>
                      </a:endParaRPr>
                    </a:p>
                  </a:txBody>
                  <a:tcPr marL="9525" marR="9525" marT="9525" marB="0" anchor="b">
                    <a:lnL w="19050" cap="flat" cmpd="sng" algn="ctr">
                      <a:solidFill>
                        <a:schemeClr val="tx1"/>
                      </a:solidFill>
                      <a:prstDash val="solid"/>
                      <a:round/>
                      <a:headEnd type="none" w="med" len="med"/>
                      <a:tailEnd type="none" w="med" len="med"/>
                    </a:lnL>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chemeClr val="tx1"/>
                          </a:solidFill>
                          <a:effectLst/>
                          <a:latin typeface="+mn-lt"/>
                        </a:rPr>
                        <a:t>54 ± 24</a:t>
                      </a:r>
                      <a:endParaRPr lang="en-GB" sz="1100" b="0" i="0" u="none" strike="noStrike" dirty="0">
                        <a:solidFill>
                          <a:schemeClr val="tx1"/>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a:solidFill>
                            <a:schemeClr val="tx1"/>
                          </a:solidFill>
                          <a:effectLst/>
                          <a:latin typeface="Calibri"/>
                        </a:rPr>
                        <a:t>0</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algn="ctr" fontAlgn="b"/>
                      <a:r>
                        <a:rPr lang="en-GB" sz="1100" b="0" i="0" u="none" strike="noStrike" dirty="0">
                          <a:solidFill>
                            <a:schemeClr val="tx1"/>
                          </a:solidFill>
                          <a:effectLst/>
                          <a:latin typeface="Calibri"/>
                        </a:rPr>
                        <a:t>8</a:t>
                      </a: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algn="ctr" fontAlgn="b"/>
                      <a:r>
                        <a:rPr lang="en-GB" sz="1100" b="0" i="0" u="none" strike="noStrike" dirty="0" smtClean="0">
                          <a:solidFill>
                            <a:srgbClr val="000000"/>
                          </a:solidFill>
                          <a:effectLst/>
                          <a:latin typeface="+mn-lt"/>
                        </a:rPr>
                        <a:t>≥ </a:t>
                      </a:r>
                      <a:r>
                        <a:rPr lang="en-GB" sz="1100" b="0" i="0" u="none" strike="noStrike" dirty="0" smtClean="0">
                          <a:solidFill>
                            <a:srgbClr val="000000"/>
                          </a:solidFill>
                          <a:effectLst/>
                          <a:latin typeface="Calibri"/>
                        </a:rPr>
                        <a:t>41,711</a:t>
                      </a:r>
                      <a:endParaRPr lang="en-GB" sz="1100" b="0" i="0" u="none" strike="noStrike" dirty="0">
                        <a:solidFill>
                          <a:srgbClr val="000000"/>
                        </a:solidFill>
                        <a:effectLst/>
                        <a:latin typeface="Calibri"/>
                      </a:endParaRPr>
                    </a:p>
                  </a:txBody>
                  <a:tcPr marL="9525" marR="9525" marT="9525" marB="0" anchor="b">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100" b="0" i="0" u="none" strike="noStrike" dirty="0" smtClean="0">
                          <a:solidFill>
                            <a:schemeClr val="tx1"/>
                          </a:solidFill>
                          <a:effectLst/>
                          <a:latin typeface="+mn-lt"/>
                        </a:rPr>
                        <a:t>-</a:t>
                      </a:r>
                    </a:p>
                  </a:txBody>
                  <a:tcPr marL="9525" marR="9525" marT="9525" marB="0" anchor="b">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tcPr>
                </a:tc>
              </a:tr>
            </a:tbl>
          </a:graphicData>
        </a:graphic>
      </p:graphicFrame>
      <p:sp>
        <p:nvSpPr>
          <p:cNvPr id="2" name="Slide Number Placeholder 1"/>
          <p:cNvSpPr>
            <a:spLocks noGrp="1"/>
          </p:cNvSpPr>
          <p:nvPr>
            <p:ph type="sldNum" sz="quarter" idx="12"/>
          </p:nvPr>
        </p:nvSpPr>
        <p:spPr/>
        <p:txBody>
          <a:bodyPr/>
          <a:lstStyle/>
          <a:p>
            <a:fld id="{F7879995-EEA8-476F-B57C-8B3ECF7A4749}" type="slidenum">
              <a:rPr lang="en-GB" smtClean="0"/>
              <a:pPr/>
              <a:t>8</a:t>
            </a:fld>
            <a:endParaRPr lang="en-GB"/>
          </a:p>
        </p:txBody>
      </p:sp>
    </p:spTree>
    <p:extLst>
      <p:ext uri="{BB962C8B-B14F-4D97-AF65-F5344CB8AC3E}">
        <p14:creationId xmlns:p14="http://schemas.microsoft.com/office/powerpoint/2010/main" val="148407932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228184" y="5301208"/>
            <a:ext cx="864096" cy="21602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p:nvPr/>
        </p:nvPicPr>
        <p:blipFill rotWithShape="1">
          <a:blip r:embed="rId3" cstate="print"/>
          <a:srcRect l="22579" t="27055" r="25374" b="49820"/>
          <a:stretch/>
        </p:blipFill>
        <p:spPr bwMode="auto">
          <a:xfrm>
            <a:off x="323528" y="592667"/>
            <a:ext cx="7488832" cy="2188261"/>
          </a:xfrm>
          <a:prstGeom prst="rect">
            <a:avLst/>
          </a:prstGeom>
          <a:ln>
            <a:noFill/>
          </a:ln>
          <a:extLst>
            <a:ext uri="{53640926-AAD7-44d8-BBD7-CCE9431645EC}">
              <a14:shadowObscured xmlns:a14="http://schemas.microsoft.com/office/drawing/2010/main"/>
            </a:ext>
          </a:extLst>
        </p:spPr>
      </p:pic>
      <p:sp>
        <p:nvSpPr>
          <p:cNvPr id="7" name="TextBox 6"/>
          <p:cNvSpPr txBox="1"/>
          <p:nvPr/>
        </p:nvSpPr>
        <p:spPr>
          <a:xfrm>
            <a:off x="395535" y="107340"/>
            <a:ext cx="2524665" cy="369332"/>
          </a:xfrm>
          <a:prstGeom prst="rect">
            <a:avLst/>
          </a:prstGeom>
          <a:noFill/>
        </p:spPr>
        <p:txBody>
          <a:bodyPr wrap="none" rtlCol="0">
            <a:spAutoFit/>
          </a:bodyPr>
          <a:lstStyle/>
          <a:p>
            <a:r>
              <a:rPr lang="en-GB" dirty="0" smtClean="0"/>
              <a:t>Supplementary Figure S1</a:t>
            </a:r>
            <a:endParaRPr lang="en-GB" dirty="0"/>
          </a:p>
        </p:txBody>
      </p:sp>
      <p:sp>
        <p:nvSpPr>
          <p:cNvPr id="2" name="Slide Number Placeholder 1"/>
          <p:cNvSpPr>
            <a:spLocks noGrp="1"/>
          </p:cNvSpPr>
          <p:nvPr>
            <p:ph type="sldNum" sz="quarter" idx="12"/>
          </p:nvPr>
        </p:nvSpPr>
        <p:spPr/>
        <p:txBody>
          <a:bodyPr/>
          <a:lstStyle/>
          <a:p>
            <a:fld id="{F7879995-EEA8-476F-B57C-8B3ECF7A4749}" type="slidenum">
              <a:rPr lang="en-GB" smtClean="0"/>
              <a:pPr/>
              <a:t>9</a:t>
            </a:fld>
            <a:endParaRPr lang="en-GB"/>
          </a:p>
        </p:txBody>
      </p:sp>
    </p:spTree>
    <p:extLst>
      <p:ext uri="{BB962C8B-B14F-4D97-AF65-F5344CB8AC3E}">
        <p14:creationId xmlns:p14="http://schemas.microsoft.com/office/powerpoint/2010/main" val="147686433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12853</TotalTime>
  <Words>3974</Words>
  <Application>Microsoft Macintosh PowerPoint</Application>
  <PresentationFormat>On-screen Show (4:3)</PresentationFormat>
  <Paragraphs>1081</Paragraphs>
  <Slides>21</Slides>
  <Notes>20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Manchester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Luminita Horga</dc:creator>
  <cp:lastModifiedBy>neil dixon</cp:lastModifiedBy>
  <cp:revision>506</cp:revision>
  <cp:lastPrinted>2018-08-15T08:38:14Z</cp:lastPrinted>
  <dcterms:created xsi:type="dcterms:W3CDTF">2018-03-16T16:07:16Z</dcterms:created>
  <dcterms:modified xsi:type="dcterms:W3CDTF">2018-12-17T09:46:52Z</dcterms:modified>
</cp:coreProperties>
</file>