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31"/>
    <p:restoredTop sz="94590"/>
  </p:normalViewPr>
  <p:slideViewPr>
    <p:cSldViewPr snapToGrid="0" snapToObjects="1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FEF64-D13C-D147-B7AB-9F5DF2011931}" type="datetimeFigureOut">
              <a:rPr lang="en-US" smtClean="0"/>
              <a:t>3/16/18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8ECE7-E73C-E048-8371-26733970D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7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Cope3 neutral vs fixation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59FC9-6FA4-BD4D-A12B-833F1DDC55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68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2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0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10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2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7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34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784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8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7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27F4B-0707-5C4E-A705-C091CAEE3492}" type="datetimeFigureOut">
              <a:rPr lang="en-US" smtClean="0"/>
              <a:t>3/16/18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1EB5A-2AA7-F348-AF4B-45A3BFD487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9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352323" y="3571712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27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52323" y="1834469"/>
            <a:ext cx="285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-21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67756" y="1834469"/>
            <a:ext cx="285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-13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51143" y="1834469"/>
            <a:ext cx="2471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-5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52323" y="2729265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67756" y="2729265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11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51143" y="2729265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19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67756" y="3560192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35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51143" y="3560192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43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67756" y="1810820"/>
            <a:ext cx="285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-13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51143" y="1810820"/>
            <a:ext cx="2471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-5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52323" y="2705616"/>
            <a:ext cx="22313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67756" y="2705616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11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51143" y="2705616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19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8709" y="3488227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27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084142" y="3472461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35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67529" y="3472461"/>
            <a:ext cx="2616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</a:rPr>
              <a:t>43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53460" y="3586058"/>
            <a:ext cx="22634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468473" y="3559397"/>
            <a:ext cx="2167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L</a:t>
            </a:r>
            <a:endParaRPr lang="en-US" sz="6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53103" y="3711797"/>
            <a:ext cx="21672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>
                <a:solidFill>
                  <a:schemeClr val="bg1"/>
                </a:solidFill>
              </a:rPr>
              <a:t>L</a:t>
            </a:r>
            <a:endParaRPr lang="en-US" sz="600" dirty="0">
              <a:solidFill>
                <a:schemeClr val="bg1"/>
              </a:solidFill>
            </a:endParaRPr>
          </a:p>
        </p:txBody>
      </p: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1711935" y="941407"/>
            <a:ext cx="4122822" cy="5130963"/>
            <a:chOff x="1711936" y="1363720"/>
            <a:chExt cx="2427882" cy="30215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8"/>
            <a:stretch/>
          </p:blipFill>
          <p:spPr>
            <a:xfrm>
              <a:off x="1802361" y="1363720"/>
              <a:ext cx="2265458" cy="95787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155"/>
            <a:stretch/>
          </p:blipFill>
          <p:spPr>
            <a:xfrm>
              <a:off x="1802361" y="3953902"/>
              <a:ext cx="2265458" cy="43138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2361" y="2156064"/>
              <a:ext cx="2265458" cy="94394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02361" y="3073607"/>
              <a:ext cx="2265458" cy="88690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751329" y="2091102"/>
              <a:ext cx="3545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-21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66762" y="2091102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</a:rPr>
                <a:t>-</a:t>
              </a:r>
              <a:r>
                <a:rPr lang="en-US" sz="1000" dirty="0" smtClean="0">
                  <a:solidFill>
                    <a:schemeClr val="bg1"/>
                  </a:solidFill>
                </a:rPr>
                <a:t>13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50149" y="2091102"/>
              <a:ext cx="2744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 smtClean="0">
                  <a:solidFill>
                    <a:schemeClr val="bg1"/>
                  </a:solidFill>
                </a:rPr>
                <a:t>-</a:t>
              </a:r>
              <a:r>
                <a:rPr lang="en-US" sz="1000" dirty="0" smtClean="0">
                  <a:solidFill>
                    <a:schemeClr val="bg1"/>
                  </a:solidFill>
                </a:rPr>
                <a:t>5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51329" y="292283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66762" y="292283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11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50149" y="292283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19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11936" y="371446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27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446029" y="36958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35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229416" y="36958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43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54760" y="3823801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00650" y="3823801"/>
              <a:ext cx="2391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801821" y="140731"/>
            <a:ext cx="40005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Figure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S2. Non-cannabis </a:t>
            </a:r>
            <a:r>
              <a:rPr lang="en-US" sz="1200" b="1" dirty="0">
                <a:latin typeface="Times New Roman" charset="0"/>
                <a:ea typeface="Times New Roman" charset="0"/>
                <a:cs typeface="Times New Roman" charset="0"/>
              </a:rPr>
              <a:t>cue vs. </a:t>
            </a:r>
            <a:r>
              <a:rPr lang="en-US" sz="1200" b="1" dirty="0" smtClean="0">
                <a:latin typeface="Times New Roman" charset="0"/>
                <a:ea typeface="Times New Roman" charset="0"/>
                <a:cs typeface="Times New Roman" charset="0"/>
              </a:rPr>
              <a:t>fixation.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The non-cannabis vs. fixation contrast elicited increased brain activation </a:t>
            </a:r>
            <a:r>
              <a:rPr lang="en-US" sz="1200" smtClean="0">
                <a:latin typeface="Times New Roman" charset="0"/>
                <a:ea typeface="Times New Roman" charset="0"/>
                <a:cs typeface="Times New Roman" charset="0"/>
              </a:rPr>
              <a:t>across 11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clusters. MNI z</a:t>
            </a:r>
            <a:r>
              <a:rPr lang="en-US" sz="1200" i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200" dirty="0" smtClean="0">
                <a:latin typeface="Times New Roman" charset="0"/>
                <a:ea typeface="Times New Roman" charset="0"/>
                <a:cs typeface="Times New Roman" charset="0"/>
              </a:rPr>
              <a:t>coordinates are indicated to the left of each slice. </a:t>
            </a:r>
            <a:endParaRPr 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755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</Words>
  <Application>Microsoft Macintosh PowerPoint</Application>
  <PresentationFormat>Widescreen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Hollis Karoly</dc:creator>
  <cp:lastModifiedBy>Hollis Karoly</cp:lastModifiedBy>
  <cp:revision>3</cp:revision>
  <dcterms:created xsi:type="dcterms:W3CDTF">2018-03-16T15:23:04Z</dcterms:created>
  <dcterms:modified xsi:type="dcterms:W3CDTF">2018-03-16T15:29:47Z</dcterms:modified>
</cp:coreProperties>
</file>