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065" autoAdjust="0"/>
  </p:normalViewPr>
  <p:slideViewPr>
    <p:cSldViewPr>
      <p:cViewPr varScale="1">
        <p:scale>
          <a:sx n="68" d="100"/>
          <a:sy n="68" d="100"/>
        </p:scale>
        <p:origin x="1397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AE0529-668B-4A47-9059-EBCE4192298B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9E887-3FC5-4925-B9A8-52E413C531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772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89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93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594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67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228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17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847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16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23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2263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885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D9659-DF8A-402B-8B4F-5AA76E23D504}" type="datetimeFigureOut">
              <a:rPr lang="de-DE" smtClean="0"/>
              <a:t>11.12.2018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10A7C-2B6C-4F3B-A66E-D53FF4F003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75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32327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Supplementary </a:t>
            </a:r>
            <a:r>
              <a:rPr lang="de-DE" b="1"/>
              <a:t>Figure </a:t>
            </a:r>
            <a:r>
              <a:rPr lang="de-DE" b="1" smtClean="0"/>
              <a:t>2</a:t>
            </a:r>
            <a:endParaRPr lang="de-DE" b="1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0" y="1143000"/>
            <a:ext cx="4490173" cy="4176275"/>
            <a:chOff x="524590" y="304800"/>
            <a:chExt cx="8094819" cy="657482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590" y="387347"/>
              <a:ext cx="8094819" cy="608330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33400" y="420461"/>
              <a:ext cx="698775" cy="5138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(A)</a:t>
              </a:r>
              <a:endParaRPr lang="de-DE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65293" y="1010457"/>
              <a:ext cx="3334353" cy="467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i="1" dirty="0" smtClean="0"/>
                <a:t>Bna.AP1</a:t>
              </a:r>
              <a:r>
                <a:rPr lang="de-DE" sz="1400" b="1" dirty="0" smtClean="0"/>
                <a:t> joint expression</a:t>
              </a:r>
              <a:endParaRPr lang="de-DE" sz="1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10000" y="6412467"/>
              <a:ext cx="2231479" cy="467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/>
                <a:t>Mutant families</a:t>
              </a:r>
              <a:endParaRPr lang="de-DE" sz="1400" b="1" dirty="0"/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7086600" y="304800"/>
              <a:ext cx="1524000" cy="10668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grpSp>
        <p:nvGrpSpPr>
          <p:cNvPr id="14" name="Group 3"/>
          <p:cNvGrpSpPr/>
          <p:nvPr/>
        </p:nvGrpSpPr>
        <p:grpSpPr>
          <a:xfrm>
            <a:off x="4088007" y="1068963"/>
            <a:ext cx="5055993" cy="4032253"/>
            <a:chOff x="420967" y="387347"/>
            <a:chExt cx="8302066" cy="6083306"/>
          </a:xfrm>
        </p:grpSpPr>
        <p:pic>
          <p:nvPicPr>
            <p:cNvPr id="1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967" y="387347"/>
              <a:ext cx="8302066" cy="6083306"/>
            </a:xfrm>
            <a:prstGeom prst="rect">
              <a:avLst/>
            </a:prstGeom>
          </p:spPr>
        </p:pic>
        <p:sp>
          <p:nvSpPr>
            <p:cNvPr id="16" name="TextBox 5"/>
            <p:cNvSpPr txBox="1"/>
            <p:nvPr/>
          </p:nvSpPr>
          <p:spPr>
            <a:xfrm>
              <a:off x="533400" y="990600"/>
              <a:ext cx="381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dirty="0"/>
            </a:p>
          </p:txBody>
        </p:sp>
      </p:grpSp>
      <p:sp>
        <p:nvSpPr>
          <p:cNvPr id="17" name="TextBox 6"/>
          <p:cNvSpPr txBox="1"/>
          <p:nvPr/>
        </p:nvSpPr>
        <p:spPr>
          <a:xfrm>
            <a:off x="4718773" y="1142920"/>
            <a:ext cx="499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(B)</a:t>
            </a:r>
            <a:endParaRPr lang="de-DE" sz="1600" dirty="0"/>
          </a:p>
        </p:txBody>
      </p:sp>
      <p:sp>
        <p:nvSpPr>
          <p:cNvPr id="18" name="TextBox 7"/>
          <p:cNvSpPr txBox="1"/>
          <p:nvPr/>
        </p:nvSpPr>
        <p:spPr>
          <a:xfrm>
            <a:off x="4860111" y="1559742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i="1" dirty="0" smtClean="0"/>
              <a:t>Bna.AP1 </a:t>
            </a:r>
            <a:r>
              <a:rPr lang="de-DE" sz="1400" b="1" dirty="0" smtClean="0"/>
              <a:t>(</a:t>
            </a:r>
            <a:r>
              <a:rPr lang="de-DE" sz="1400" b="1" i="1" dirty="0" smtClean="0"/>
              <a:t>Bna.AP1.A02</a:t>
            </a:r>
            <a:r>
              <a:rPr lang="de-DE" sz="1400" b="1" dirty="0" smtClean="0"/>
              <a:t>) paralog specific expression</a:t>
            </a:r>
            <a:endParaRPr lang="de-DE" sz="1400" b="1" dirty="0"/>
          </a:p>
        </p:txBody>
      </p:sp>
      <p:sp>
        <p:nvSpPr>
          <p:cNvPr id="19" name="TextBox 8"/>
          <p:cNvSpPr txBox="1"/>
          <p:nvPr/>
        </p:nvSpPr>
        <p:spPr>
          <a:xfrm>
            <a:off x="6117411" y="5022538"/>
            <a:ext cx="1447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Mutant families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179242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Shah, Smit</dc:creator>
  <cp:lastModifiedBy>Emrani, Nazgol</cp:lastModifiedBy>
  <cp:revision>19</cp:revision>
  <dcterms:created xsi:type="dcterms:W3CDTF">2018-06-20T12:10:50Z</dcterms:created>
  <dcterms:modified xsi:type="dcterms:W3CDTF">2018-12-11T16:53:09Z</dcterms:modified>
</cp:coreProperties>
</file>