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AF0E-DE0B-4971-836C-586F7A3D2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813F04-87FB-4972-8F9A-8D65211FE9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A24E9-EBBC-4F5E-A345-4F6DE3121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6F5A9-29B1-44DE-829E-9EC73317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01B9-FF68-4A1E-9B3B-1632D6BD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2742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7B653-DF5C-4621-9786-BDCE52F23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B6B946-D64E-4282-AF17-AFAE836281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1D776-5C08-42FC-9D9B-3FFC406CA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E464F-F8BA-4116-B262-2CD50B412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9609D-3EDB-4305-AADC-036B4DB2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7889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3AC86F-AB94-4A6B-86F3-7C9F76563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83DCD3-3AA3-42E1-A02E-4BEF2971C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5026C-6825-4711-833D-07E38F080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CCE06-9D59-4C27-9D52-6FB39424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ECDB5-570B-4E35-83AD-36EF4825B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150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34DE-D611-48B3-B2F5-21777BDDA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A9998-3AF2-47A5-9B00-9BB63D92A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C0946-0287-4895-B2FB-05931920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0557B-3A91-45AC-A4CE-08B9B6295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2FCCD-ADCE-4799-8813-762491036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4744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9AF7A-2F0B-4A30-BFC5-35EE3F263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9432F-AE2A-4B65-A38A-55CD9C9D0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B0227-4BBB-4009-8EDF-1FDCC656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2DEF0-6D54-4353-8031-E0002423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9FEC0-58CC-4BAF-9C2C-6A51FA97E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5609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898FA-A4AC-4B0A-BDA1-6BFE3984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EA138-6355-4479-96F9-62F3276DD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1D1E60-6B60-4373-932D-892653A2D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AAC0-A656-4D2E-85C0-CE71F765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B7ADA-D7AA-4E30-90CD-BE6F8488D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BFFD-C46E-4B88-A2BC-2B82CBA6E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553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CC0A8-9243-4EC9-B3FC-9D6A86E3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899AE-4DF0-49E4-8AED-451E3BFF2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E831E-D217-48A6-B05E-E766D31B6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28E4F2-7511-4DA7-BB5A-1A6C4F787F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4DBD30-8578-4652-A4D2-4DB6499BD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7ABA3D-3EDE-4C54-8DAC-DEA57AAAB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B1981C-E2BF-4928-B31F-F78C50467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4108B3-DED8-468C-BB88-ECC5795E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0476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3FDB-3BA5-402F-A70B-630A8C7B0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5F28-6849-4935-A22F-14DB6CA6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56190-674A-429D-A308-B4F34D415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65961-4409-4BC8-9E80-804E83AF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0561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7245E4-5268-4390-A15B-4B72424FB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45D7EE-3901-44E4-82D9-51EDABEB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3C611-13FA-45DF-A268-AEB2B0CA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216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B4668-9E85-4B51-B409-6FA8A6C6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B049D-0773-4E65-AED4-99F50F89A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E2BFDA-57EE-43E5-A48C-39E7F9A9A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A0F0FB-A11A-4DB8-BFF4-BACE3BAE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7F03B-2349-4D69-AB94-5BE19B9ED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D6FF7-0F30-407B-BF23-676505B6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3984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DDD51-3337-4BCD-BFFD-51FAF7523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3661CF-B7E1-4010-8840-C5A1149A8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9FC4B-2776-4476-945F-64F032356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E9169-C2B4-44A5-AA7D-5B79B8C8B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B747E8-2C42-4FE4-BEBA-5DCCA7E39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E3A9C-2B60-4AB6-81A1-9A0206AD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4734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126D15-F94B-4409-93FD-6C0895E19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B83E7F-7387-450E-98CE-5103F9DFC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C6A1A-CB5D-4DD6-BDBA-B6373D003B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D111C-CF99-456D-954F-F13AD88742E7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B54DF-3C40-4B70-A3F4-983293EB6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B8CA7-9370-4177-AD0E-EE1D36C1F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9324D-B9B0-40C3-9F73-D4F0AB46B0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8822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9F3EC10-DF7D-43F3-89C9-208F349E3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808002"/>
              </p:ext>
            </p:extLst>
          </p:nvPr>
        </p:nvGraphicFramePr>
        <p:xfrm>
          <a:off x="704645" y="1752051"/>
          <a:ext cx="10976080" cy="2839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4020">
                  <a:extLst>
                    <a:ext uri="{9D8B030D-6E8A-4147-A177-3AD203B41FA5}">
                      <a16:colId xmlns:a16="http://schemas.microsoft.com/office/drawing/2014/main" val="1724950166"/>
                    </a:ext>
                  </a:extLst>
                </a:gridCol>
                <a:gridCol w="2744020">
                  <a:extLst>
                    <a:ext uri="{9D8B030D-6E8A-4147-A177-3AD203B41FA5}">
                      <a16:colId xmlns:a16="http://schemas.microsoft.com/office/drawing/2014/main" val="4061971190"/>
                    </a:ext>
                  </a:extLst>
                </a:gridCol>
                <a:gridCol w="2744020">
                  <a:extLst>
                    <a:ext uri="{9D8B030D-6E8A-4147-A177-3AD203B41FA5}">
                      <a16:colId xmlns:a16="http://schemas.microsoft.com/office/drawing/2014/main" val="396991326"/>
                    </a:ext>
                  </a:extLst>
                </a:gridCol>
                <a:gridCol w="2744020">
                  <a:extLst>
                    <a:ext uri="{9D8B030D-6E8A-4147-A177-3AD203B41FA5}">
                      <a16:colId xmlns:a16="http://schemas.microsoft.com/office/drawing/2014/main" val="2465952889"/>
                    </a:ext>
                  </a:extLst>
                </a:gridCol>
              </a:tblGrid>
              <a:tr h="709903">
                <a:tc>
                  <a:txBody>
                    <a:bodyPr/>
                    <a:lstStyle/>
                    <a:p>
                      <a:pPr algn="ctr"/>
                      <a:r>
                        <a:rPr lang="en-MY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Genes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PCR Efficiency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MY" sz="2000" b="1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MY" sz="20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</a:t>
                      </a:r>
                      <a:endParaRPr lang="en-MY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 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4027"/>
                  </a:ext>
                </a:extLst>
              </a:tr>
              <a:tr h="709903">
                <a:tc>
                  <a:txBody>
                    <a:bodyPr/>
                    <a:lstStyle/>
                    <a:p>
                      <a:pPr algn="ctr"/>
                      <a:r>
                        <a:rPr lang="el-GR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-actin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-3.414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0653"/>
                  </a:ext>
                </a:extLst>
              </a:tr>
              <a:tr h="709903"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GAPDH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276412"/>
                  </a:ext>
                </a:extLst>
              </a:tr>
              <a:tr h="709903"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NADH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713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39C595F-8E62-4CBA-8404-05884DD7C3E9}"/>
              </a:ext>
            </a:extLst>
          </p:cNvPr>
          <p:cNvSpPr txBox="1"/>
          <p:nvPr/>
        </p:nvSpPr>
        <p:spPr>
          <a:xfrm>
            <a:off x="625989" y="1382719"/>
            <a:ext cx="1097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7	PCR efficiency, R</a:t>
            </a:r>
            <a:r>
              <a:rPr lang="en-MY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MY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and slope value for the three reference genes.</a:t>
            </a:r>
          </a:p>
        </p:txBody>
      </p:sp>
    </p:spTree>
    <p:extLst>
      <p:ext uri="{BB962C8B-B14F-4D97-AF65-F5344CB8AC3E}">
        <p14:creationId xmlns:p14="http://schemas.microsoft.com/office/powerpoint/2010/main" val="1267034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29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NAZRI BIN ABDUL BAHARI</dc:creator>
  <cp:lastModifiedBy>MOHAMMAD NAZRI BIN ABDUL BAHARI</cp:lastModifiedBy>
  <cp:revision>5</cp:revision>
  <dcterms:created xsi:type="dcterms:W3CDTF">2018-11-05T05:21:35Z</dcterms:created>
  <dcterms:modified xsi:type="dcterms:W3CDTF">2018-11-05T09:05:34Z</dcterms:modified>
</cp:coreProperties>
</file>