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kraborty, Nabarun M CTR (US)" initials="NC" lastIdx="3" clrIdx="0"/>
  <p:cmAuthor id="1" name="seid muhie" initials="sm" lastIdx="1" clrIdx="1">
    <p:extLst/>
  </p:cmAuthor>
  <p:cmAuthor id="2" name="seid muhie" initials="sm [2]" lastIdx="1" clrIdx="2">
    <p:extLst/>
  </p:cmAuthor>
  <p:cmAuthor id="3" name="seid muhie" initials="sm [3]" lastIdx="1" clrIdx="3">
    <p:extLst/>
  </p:cmAuthor>
  <p:cmAuthor id="4" name="seid muhie" initials="sm [4]" lastIdx="0" clrIdx="4">
    <p:extLst/>
  </p:cmAuthor>
  <p:cmAuthor id="5" name="seid muhie" initials="sm [5]" lastIdx="0" clrIdx="5">
    <p:extLst/>
  </p:cmAuthor>
  <p:cmAuthor id="6" name="seid muhie" initials="sm [6]" lastIdx="0" clrIdx="6">
    <p:extLst/>
  </p:cmAuthor>
  <p:cmAuthor id="7" name="seid muhie" initials="sm [7]" lastIdx="0" clrIdx="7">
    <p:extLst/>
  </p:cmAuthor>
  <p:cmAuthor id="8" name="seid muhie" initials="sm [8]" lastIdx="1" clrIdx="8">
    <p:extLst/>
  </p:cmAuthor>
  <p:cmAuthor id="9" name="seid muhie" initials="sm [9]" lastIdx="1" clrIdx="9">
    <p:extLst/>
  </p:cmAuthor>
  <p:cmAuthor id="10" name="seid muhie" initials="sm [10]" lastIdx="1" clrIdx="10">
    <p:extLst/>
  </p:cmAuthor>
  <p:cmAuthor id="11" name="seid muhie" initials="sm [11]" lastIdx="1" clrIdx="11">
    <p:extLst/>
  </p:cmAuthor>
  <p:cmAuthor id="12" name="seid muhie" initials="sm [12]" lastIdx="1" clrIdx="12">
    <p:extLst/>
  </p:cmAuthor>
  <p:cmAuthor id="13" name="seid muhie" initials="sm [13]" lastIdx="1" clrIdx="13">
    <p:extLst/>
  </p:cmAuthor>
  <p:cmAuthor id="14" name="seid muhie" initials="sm [14]" lastIdx="1" clrIdx="14">
    <p:extLst/>
  </p:cmAuthor>
  <p:cmAuthor id="15" name="seid muhie" initials="sm [15]" lastIdx="1" clrIdx="15">
    <p:extLst/>
  </p:cmAuthor>
  <p:cmAuthor id="16" name="seid muhie" initials="sm [16]" lastIdx="1" clrIdx="16">
    <p:extLst/>
  </p:cmAuthor>
  <p:cmAuthor id="17" name="seid muhie" initials="sm [17]" lastIdx="1" clrIdx="17">
    <p:extLst/>
  </p:cmAuthor>
  <p:cmAuthor id="18" name="seid muhie" initials="sm [18]" lastIdx="1" clrIdx="18">
    <p:extLst/>
  </p:cmAuthor>
  <p:cmAuthor id="19" name="Scheerer, Julia B CTR (US)" initials="SJBC(" lastIdx="2" clrIdx="19"/>
  <p:cmAuthor id="20" name="Brennan, Linda M CIV USARMY MEDCOM USACEHR (US)" initials="BLMCUMU(" lastIdx="18" clrIdx="20"/>
  <p:cmAuthor id="21" name="Kobe, MatthewCPT USARMY (US)" initials="KMU(" lastIdx="10" clrIdx="21"/>
  <p:cmAuthor id="22" name="Gautam, Aarti CTR USARMY MEDCOM USACEHR (US)" initials="GACUMU(" lastIdx="4" clrIdx="2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8837" autoAdjust="0"/>
    <p:restoredTop sz="94660"/>
  </p:normalViewPr>
  <p:slideViewPr>
    <p:cSldViewPr>
      <p:cViewPr varScale="1">
        <p:scale>
          <a:sx n="83" d="100"/>
          <a:sy n="83" d="100"/>
        </p:scale>
        <p:origin x="-110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3FBDFC4-5329-4B58-A60B-9099FF99B724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AD0DD3-C6BC-41DF-AA4E-C18B20CE3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11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E0C714-0AE8-4168-AEB6-05EB9BB3AC8B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3E3EC81-B730-418C-99E0-577AD46B1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4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1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4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6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2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1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7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5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72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6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25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FCBE0-B4CC-4557-AC09-AC1B7D72F890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5A681-4678-447B-A01A-7F1540A8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88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14" y="1464604"/>
            <a:ext cx="3868609" cy="417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620" y="281356"/>
            <a:ext cx="8898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Dendrograms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showing pathway clusters  in regard as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whether metabolites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or decreased versus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their matched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T-0 controls: (A) early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points and (B)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points.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32471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6999" y="133777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12447"/>
            <a:ext cx="4171783" cy="367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81200" y="5334000"/>
            <a:ext cx="990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24600" y="5029200"/>
            <a:ext cx="1371600" cy="495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66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52317</TotalTime>
  <Words>40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MEDCOM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Gautam, Aarti CTR USARMY MEDCOM USACEHR (US)</dc:creator>
  <cp:lastModifiedBy>Gautam, Aarti CTR USARMY MEDCOM USACEHR (US)</cp:lastModifiedBy>
  <cp:revision>215</cp:revision>
  <cp:lastPrinted>2016-10-07T16:37:49Z</cp:lastPrinted>
  <dcterms:created xsi:type="dcterms:W3CDTF">2014-02-27T18:12:48Z</dcterms:created>
  <dcterms:modified xsi:type="dcterms:W3CDTF">2018-01-02T17:04:51Z</dcterms:modified>
</cp:coreProperties>
</file>