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29951-AA72-4103-B6E6-204BCF97A7DC}" type="datetimeFigureOut">
              <a:rPr lang="es-MX" smtClean="0"/>
              <a:t>04/11/2018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F4FA3-DFC6-4B94-95D0-A1E2D5B1C2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3490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29951-AA72-4103-B6E6-204BCF97A7DC}" type="datetimeFigureOut">
              <a:rPr lang="es-MX" smtClean="0"/>
              <a:t>04/11/2018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F4FA3-DFC6-4B94-95D0-A1E2D5B1C2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5821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29951-AA72-4103-B6E6-204BCF97A7DC}" type="datetimeFigureOut">
              <a:rPr lang="es-MX" smtClean="0"/>
              <a:t>04/11/2018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F4FA3-DFC6-4B94-95D0-A1E2D5B1C2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0998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29951-AA72-4103-B6E6-204BCF97A7DC}" type="datetimeFigureOut">
              <a:rPr lang="es-MX" smtClean="0"/>
              <a:t>04/11/2018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F4FA3-DFC6-4B94-95D0-A1E2D5B1C2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7246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29951-AA72-4103-B6E6-204BCF97A7DC}" type="datetimeFigureOut">
              <a:rPr lang="es-MX" smtClean="0"/>
              <a:t>04/11/2018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F4FA3-DFC6-4B94-95D0-A1E2D5B1C2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7571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29951-AA72-4103-B6E6-204BCF97A7DC}" type="datetimeFigureOut">
              <a:rPr lang="es-MX" smtClean="0"/>
              <a:t>04/11/2018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F4FA3-DFC6-4B94-95D0-A1E2D5B1C2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0639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29951-AA72-4103-B6E6-204BCF97A7DC}" type="datetimeFigureOut">
              <a:rPr lang="es-MX" smtClean="0"/>
              <a:t>04/11/2018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F4FA3-DFC6-4B94-95D0-A1E2D5B1C2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0867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29951-AA72-4103-B6E6-204BCF97A7DC}" type="datetimeFigureOut">
              <a:rPr lang="es-MX" smtClean="0"/>
              <a:t>04/11/2018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F4FA3-DFC6-4B94-95D0-A1E2D5B1C2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76767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29951-AA72-4103-B6E6-204BCF97A7DC}" type="datetimeFigureOut">
              <a:rPr lang="es-MX" smtClean="0"/>
              <a:t>04/11/2018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F4FA3-DFC6-4B94-95D0-A1E2D5B1C2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6235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29951-AA72-4103-B6E6-204BCF97A7DC}" type="datetimeFigureOut">
              <a:rPr lang="es-MX" smtClean="0"/>
              <a:t>04/11/2018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F4FA3-DFC6-4B94-95D0-A1E2D5B1C2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427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29951-AA72-4103-B6E6-204BCF97A7DC}" type="datetimeFigureOut">
              <a:rPr lang="es-MX" smtClean="0"/>
              <a:t>04/11/2018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F4FA3-DFC6-4B94-95D0-A1E2D5B1C2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970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29951-AA72-4103-B6E6-204BCF97A7DC}" type="datetimeFigureOut">
              <a:rPr lang="es-MX" smtClean="0"/>
              <a:t>04/11/2018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F4FA3-DFC6-4B94-95D0-A1E2D5B1C2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9808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037" y="1028700"/>
            <a:ext cx="7781925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062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163" y="347729"/>
            <a:ext cx="9895726" cy="6104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1269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Panorámica</PresentationFormat>
  <Paragraphs>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 MUÑOZ ORTEGA</dc:creator>
  <cp:lastModifiedBy>Martin MUÑOZ ORTEGA</cp:lastModifiedBy>
  <cp:revision>1</cp:revision>
  <dcterms:created xsi:type="dcterms:W3CDTF">2018-11-04T22:53:05Z</dcterms:created>
  <dcterms:modified xsi:type="dcterms:W3CDTF">2018-11-04T22:54:25Z</dcterms:modified>
</cp:coreProperties>
</file>