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es-ES"/>
    </a:defPPr>
    <a:lvl1pPr marL="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2238" y="-25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FBD751-2A65-470A-A8AA-FDB70E4D510B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B7CC7-4A24-4E3E-850D-F9B2AA31FD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547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62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2844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914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987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7903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5313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015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3145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7756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5802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45" indent="0">
              <a:buNone/>
              <a:defRPr sz="2800"/>
            </a:lvl2pPr>
            <a:lvl3pPr marL="914290" indent="0">
              <a:buNone/>
              <a:defRPr sz="2400"/>
            </a:lvl3pPr>
            <a:lvl4pPr marL="1371435" indent="0">
              <a:buNone/>
              <a:defRPr sz="2000"/>
            </a:lvl4pPr>
            <a:lvl5pPr marL="1828581" indent="0">
              <a:buNone/>
              <a:defRPr sz="2000"/>
            </a:lvl5pPr>
            <a:lvl6pPr marL="2285726" indent="0">
              <a:buNone/>
              <a:defRPr sz="2000"/>
            </a:lvl6pPr>
            <a:lvl7pPr marL="2742871" indent="0">
              <a:buNone/>
              <a:defRPr sz="2000"/>
            </a:lvl7pPr>
            <a:lvl8pPr marL="3200016" indent="0">
              <a:buNone/>
              <a:defRPr sz="2000"/>
            </a:lvl8pPr>
            <a:lvl9pPr marL="3657161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60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29" tIns="45715" rIns="91429" bIns="45715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F31ED-088E-42E6-ABCE-1796C92F9E18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CD29E-2826-40CC-8822-FE23234CA8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012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9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9" indent="-342859" algn="l" defTabSz="9142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1" indent="-285716" algn="l" defTabSz="9142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3" indent="-228573" algn="l" defTabSz="9142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8" indent="-228573" algn="l" defTabSz="9142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3" indent="-228573" algn="l" defTabSz="91429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98" indent="-228573" algn="l" defTabSz="9142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43" indent="-228573" algn="l" defTabSz="9142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89" indent="-228573" algn="l" defTabSz="9142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34" indent="-228573" algn="l" defTabSz="9142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CuadroTexto"/>
          <p:cNvSpPr txBox="1"/>
          <p:nvPr/>
        </p:nvSpPr>
        <p:spPr>
          <a:xfrm>
            <a:off x="5301208" y="8460432"/>
            <a:ext cx="1152648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b="1" dirty="0" smtClean="0"/>
              <a:t>Fig. </a:t>
            </a:r>
            <a:r>
              <a:rPr lang="es-ES" b="1" smtClean="0"/>
              <a:t>6</a:t>
            </a:r>
            <a:endParaRPr lang="es-ES" b="1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77" y="827584"/>
            <a:ext cx="5394006" cy="72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6276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3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propietario</dc:creator>
  <cp:lastModifiedBy>Antonio</cp:lastModifiedBy>
  <cp:revision>68</cp:revision>
  <dcterms:created xsi:type="dcterms:W3CDTF">2014-06-03T09:47:51Z</dcterms:created>
  <dcterms:modified xsi:type="dcterms:W3CDTF">2018-08-09T19:08:18Z</dcterms:modified>
</cp:coreProperties>
</file>