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0" r:id="rId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33CC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8" autoAdjust="0"/>
    <p:restoredTop sz="96318" autoAdjust="0"/>
  </p:normalViewPr>
  <p:slideViewPr>
    <p:cSldViewPr snapToGrid="0">
      <p:cViewPr>
        <p:scale>
          <a:sx n="100" d="100"/>
          <a:sy n="100" d="100"/>
        </p:scale>
        <p:origin x="1860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95C234-D151-4027-9CB1-25364BAA0503}" type="datetimeFigureOut">
              <a:rPr lang="en-GB" smtClean="0"/>
              <a:t>18/05/2018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1C5E84-F168-4AD3-9211-4163914A2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973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Remaining</a:t>
            </a:r>
            <a:r>
              <a:rPr lang="en-GB" baseline="0" dirty="0" smtClean="0"/>
              <a:t> examples</a:t>
            </a:r>
          </a:p>
          <a:p>
            <a:r>
              <a:rPr lang="en-GB" baseline="0" dirty="0" smtClean="0"/>
              <a:t>Pyruvate = DN0604</a:t>
            </a:r>
          </a:p>
          <a:p>
            <a:r>
              <a:rPr lang="en-GB" baseline="0" dirty="0" smtClean="0"/>
              <a:t>Glucose = DN0650</a:t>
            </a:r>
          </a:p>
          <a:p>
            <a:r>
              <a:rPr lang="en-GB" baseline="0" dirty="0" smtClean="0"/>
              <a:t>Fructose = DN0645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1C5E84-F168-4AD3-9211-4163914A25F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82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08A1-3B89-4681-837C-33426F44031F}" type="datetimeFigureOut">
              <a:rPr lang="en-GB" smtClean="0"/>
              <a:t>18/05/2018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B57FE-DF5F-401B-BF1D-8C66CD9F11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883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08A1-3B89-4681-837C-33426F44031F}" type="datetimeFigureOut">
              <a:rPr lang="en-GB" smtClean="0"/>
              <a:t>18/05/2018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B57FE-DF5F-401B-BF1D-8C66CD9F11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630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08A1-3B89-4681-837C-33426F44031F}" type="datetimeFigureOut">
              <a:rPr lang="en-GB" smtClean="0"/>
              <a:t>18/05/2018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B57FE-DF5F-401B-BF1D-8C66CD9F11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342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08A1-3B89-4681-837C-33426F44031F}" type="datetimeFigureOut">
              <a:rPr lang="en-GB" smtClean="0"/>
              <a:t>18/05/2018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B57FE-DF5F-401B-BF1D-8C66CD9F11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905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08A1-3B89-4681-837C-33426F44031F}" type="datetimeFigureOut">
              <a:rPr lang="en-GB" smtClean="0"/>
              <a:t>18/05/2018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B57FE-DF5F-401B-BF1D-8C66CD9F11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89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08A1-3B89-4681-837C-33426F44031F}" type="datetimeFigureOut">
              <a:rPr lang="en-GB" smtClean="0"/>
              <a:t>18/05/2018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B57FE-DF5F-401B-BF1D-8C66CD9F11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273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08A1-3B89-4681-837C-33426F44031F}" type="datetimeFigureOut">
              <a:rPr lang="en-GB" smtClean="0"/>
              <a:t>18/05/2018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B57FE-DF5F-401B-BF1D-8C66CD9F11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482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08A1-3B89-4681-837C-33426F44031F}" type="datetimeFigureOut">
              <a:rPr lang="en-GB" smtClean="0"/>
              <a:t>18/05/2018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B57FE-DF5F-401B-BF1D-8C66CD9F11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355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08A1-3B89-4681-837C-33426F44031F}" type="datetimeFigureOut">
              <a:rPr lang="en-GB" smtClean="0"/>
              <a:t>18/05/2018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B57FE-DF5F-401B-BF1D-8C66CD9F11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71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08A1-3B89-4681-837C-33426F44031F}" type="datetimeFigureOut">
              <a:rPr lang="en-GB" smtClean="0"/>
              <a:t>18/05/2018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B57FE-DF5F-401B-BF1D-8C66CD9F11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75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08A1-3B89-4681-837C-33426F44031F}" type="datetimeFigureOut">
              <a:rPr lang="en-GB" smtClean="0"/>
              <a:t>18/05/2018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B57FE-DF5F-401B-BF1D-8C66CD9F11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17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208A1-3B89-4681-837C-33426F44031F}" type="datetimeFigureOut">
              <a:rPr lang="en-GB" smtClean="0"/>
              <a:t>18/05/2018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B57FE-DF5F-401B-BF1D-8C66CD9F11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445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91" b="35466"/>
          <a:stretch/>
        </p:blipFill>
        <p:spPr>
          <a:xfrm>
            <a:off x="-165484" y="556842"/>
            <a:ext cx="10252811" cy="18796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59" b="34259"/>
          <a:stretch/>
        </p:blipFill>
        <p:spPr>
          <a:xfrm>
            <a:off x="-165483" y="2796987"/>
            <a:ext cx="10252809" cy="17088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82468" y="380412"/>
            <a:ext cx="15569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Glucose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4182468" y="2587355"/>
            <a:ext cx="15569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Fructose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822870" y="1294296"/>
            <a:ext cx="320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L</a:t>
            </a:r>
            <a:r>
              <a:rPr lang="en-GB" sz="1400" baseline="-25000" dirty="0" smtClean="0"/>
              <a:t>1</a:t>
            </a:r>
            <a:endParaRPr lang="en-GB" sz="1400" baseline="-25000" dirty="0"/>
          </a:p>
        </p:txBody>
      </p:sp>
      <p:sp>
        <p:nvSpPr>
          <p:cNvPr id="11" name="Rectangle 10"/>
          <p:cNvSpPr/>
          <p:nvPr/>
        </p:nvSpPr>
        <p:spPr>
          <a:xfrm>
            <a:off x="8595345" y="1188906"/>
            <a:ext cx="3209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L</a:t>
            </a:r>
            <a:r>
              <a:rPr lang="en-GB" sz="1400" baseline="-25000" dirty="0" smtClean="0"/>
              <a:t>3</a:t>
            </a:r>
            <a:endParaRPr lang="en-GB" sz="1400" baseline="-25000" dirty="0"/>
          </a:p>
        </p:txBody>
      </p:sp>
      <p:sp>
        <p:nvSpPr>
          <p:cNvPr id="12" name="Rectangle 11"/>
          <p:cNvSpPr/>
          <p:nvPr/>
        </p:nvSpPr>
        <p:spPr>
          <a:xfrm>
            <a:off x="1996956" y="1063734"/>
            <a:ext cx="3000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U</a:t>
            </a:r>
            <a:endParaRPr lang="en-GB" sz="1400" baseline="-25000" dirty="0"/>
          </a:p>
        </p:txBody>
      </p:sp>
      <p:sp>
        <p:nvSpPr>
          <p:cNvPr id="14" name="Right Brace 13"/>
          <p:cNvSpPr/>
          <p:nvPr/>
        </p:nvSpPr>
        <p:spPr>
          <a:xfrm rot="16200000">
            <a:off x="5908379" y="87395"/>
            <a:ext cx="69019" cy="197408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770405" y="754968"/>
            <a:ext cx="266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ym typeface="Wingdings 2" panose="05020102010507070707" pitchFamily="18" charset="2"/>
              </a:rPr>
              <a:t>S</a:t>
            </a:r>
            <a:endParaRPr lang="en-GB" sz="1400" baseline="-25000" dirty="0"/>
          </a:p>
        </p:txBody>
      </p:sp>
      <p:sp>
        <p:nvSpPr>
          <p:cNvPr id="19" name="TextBox 18"/>
          <p:cNvSpPr txBox="1"/>
          <p:nvPr/>
        </p:nvSpPr>
        <p:spPr>
          <a:xfrm>
            <a:off x="822870" y="3406805"/>
            <a:ext cx="320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L</a:t>
            </a:r>
            <a:r>
              <a:rPr lang="en-GB" sz="1400" baseline="-25000" dirty="0" smtClean="0"/>
              <a:t>1</a:t>
            </a:r>
            <a:endParaRPr lang="en-GB" sz="1400" baseline="-25000" dirty="0"/>
          </a:p>
        </p:txBody>
      </p:sp>
      <p:sp>
        <p:nvSpPr>
          <p:cNvPr id="20" name="Rectangle 19"/>
          <p:cNvSpPr/>
          <p:nvPr/>
        </p:nvSpPr>
        <p:spPr>
          <a:xfrm>
            <a:off x="8593919" y="3315385"/>
            <a:ext cx="3209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L</a:t>
            </a:r>
            <a:r>
              <a:rPr lang="en-GB" sz="1400" baseline="-25000" dirty="0" smtClean="0"/>
              <a:t>3</a:t>
            </a:r>
            <a:endParaRPr lang="en-GB" sz="1400" baseline="-25000" dirty="0"/>
          </a:p>
        </p:txBody>
      </p:sp>
      <p:sp>
        <p:nvSpPr>
          <p:cNvPr id="21" name="Rectangle 20"/>
          <p:cNvSpPr/>
          <p:nvPr/>
        </p:nvSpPr>
        <p:spPr>
          <a:xfrm>
            <a:off x="1995530" y="3190213"/>
            <a:ext cx="3000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U</a:t>
            </a:r>
            <a:endParaRPr lang="en-GB" sz="1400" baseline="-25000" dirty="0"/>
          </a:p>
        </p:txBody>
      </p:sp>
      <p:sp>
        <p:nvSpPr>
          <p:cNvPr id="22" name="Right Brace 21"/>
          <p:cNvSpPr/>
          <p:nvPr/>
        </p:nvSpPr>
        <p:spPr>
          <a:xfrm rot="16200000">
            <a:off x="5839202" y="2178881"/>
            <a:ext cx="45719" cy="2135736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5693491" y="2935868"/>
            <a:ext cx="266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ym typeface="Wingdings 2" panose="05020102010507070707" pitchFamily="18" charset="2"/>
              </a:rPr>
              <a:t>S</a:t>
            </a:r>
            <a:endParaRPr lang="en-GB" sz="1400" baseline="-25000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84" b="33002"/>
          <a:stretch/>
        </p:blipFill>
        <p:spPr>
          <a:xfrm>
            <a:off x="-159134" y="5009317"/>
            <a:ext cx="10260000" cy="17728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82468" y="4835039"/>
            <a:ext cx="15569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Pyruvate</a:t>
            </a:r>
            <a:endParaRPr lang="en-GB" sz="1200" dirty="0"/>
          </a:p>
        </p:txBody>
      </p:sp>
      <p:sp>
        <p:nvSpPr>
          <p:cNvPr id="24" name="Rectangle 23"/>
          <p:cNvSpPr/>
          <p:nvPr/>
        </p:nvSpPr>
        <p:spPr>
          <a:xfrm>
            <a:off x="1535319" y="5290117"/>
            <a:ext cx="266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ym typeface="Wingdings 2" panose="05020102010507070707" pitchFamily="18" charset="2"/>
              </a:rPr>
              <a:t>S</a:t>
            </a:r>
            <a:endParaRPr lang="en-GB" sz="1400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822870" y="5748726"/>
            <a:ext cx="320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L</a:t>
            </a:r>
            <a:r>
              <a:rPr lang="en-GB" sz="1400" baseline="-25000" dirty="0" smtClean="0"/>
              <a:t>1</a:t>
            </a:r>
            <a:endParaRPr lang="en-GB" sz="1400" baseline="-25000" dirty="0"/>
          </a:p>
        </p:txBody>
      </p:sp>
      <p:sp>
        <p:nvSpPr>
          <p:cNvPr id="26" name="Rectangle 25"/>
          <p:cNvSpPr/>
          <p:nvPr/>
        </p:nvSpPr>
        <p:spPr>
          <a:xfrm>
            <a:off x="2011196" y="5635799"/>
            <a:ext cx="3000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U</a:t>
            </a:r>
            <a:endParaRPr lang="en-GB" sz="1400" baseline="-25000" dirty="0"/>
          </a:p>
        </p:txBody>
      </p:sp>
      <p:sp>
        <p:nvSpPr>
          <p:cNvPr id="27" name="Right Brace 26"/>
          <p:cNvSpPr/>
          <p:nvPr/>
        </p:nvSpPr>
        <p:spPr>
          <a:xfrm rot="16200000">
            <a:off x="1683938" y="5498707"/>
            <a:ext cx="47256" cy="1980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1178866" y="5588494"/>
            <a:ext cx="2968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sym typeface="Wingdings 2" panose="05020102010507070707" pitchFamily="18" charset="2"/>
              </a:rPr>
              <a:t>H</a:t>
            </a:r>
            <a:endParaRPr lang="en-GB" sz="1400" baseline="-25000" dirty="0"/>
          </a:p>
        </p:txBody>
      </p:sp>
      <p:sp>
        <p:nvSpPr>
          <p:cNvPr id="29" name="Right Brace 28"/>
          <p:cNvSpPr/>
          <p:nvPr/>
        </p:nvSpPr>
        <p:spPr>
          <a:xfrm rot="16200000">
            <a:off x="1297326" y="5777661"/>
            <a:ext cx="47256" cy="1980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171450" y="375579"/>
            <a:ext cx="344966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GB" sz="1600" dirty="0" smtClean="0">
                <a:latin typeface="+mn-lt"/>
              </a:rPr>
              <a:t>a)</a:t>
            </a:r>
            <a:endParaRPr lang="en-GB" sz="1050" dirty="0">
              <a:latin typeface="+mn-lt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71450" y="2471582"/>
            <a:ext cx="354584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GB" sz="1600" dirty="0" smtClean="0">
                <a:latin typeface="+mn-lt"/>
              </a:rPr>
              <a:t>b)</a:t>
            </a:r>
            <a:endParaRPr lang="en-GB" sz="1050" dirty="0">
              <a:latin typeface="+mn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71450" y="4726592"/>
            <a:ext cx="333746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GB" sz="1600" dirty="0" smtClean="0">
                <a:latin typeface="+mn-lt"/>
              </a:rPr>
              <a:t>c)</a:t>
            </a:r>
            <a:endParaRPr lang="en-GB" sz="1050" dirty="0">
              <a:latin typeface="+mn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5456" y="50532"/>
            <a:ext cx="1050800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GB" sz="1600" dirty="0" smtClean="0">
                <a:latin typeface="+mn-lt"/>
              </a:rPr>
              <a:t>Figure S10</a:t>
            </a:r>
            <a:endParaRPr lang="en-GB" sz="105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79983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9082</TotalTime>
  <Words>35</Words>
  <Application>Microsoft Office PowerPoint</Application>
  <PresentationFormat>A4 Paper (210x297 mm)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 2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UOS</dc:creator>
  <cp:lastModifiedBy>UOS</cp:lastModifiedBy>
  <cp:revision>195</cp:revision>
  <dcterms:created xsi:type="dcterms:W3CDTF">2017-05-30T15:27:59Z</dcterms:created>
  <dcterms:modified xsi:type="dcterms:W3CDTF">2018-05-18T11:02:01Z</dcterms:modified>
</cp:coreProperties>
</file>