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7" r:id="rId2"/>
  </p:sldIdLst>
  <p:sldSz cx="9906000" cy="6858000" type="A4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33CC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88" autoAdjust="0"/>
    <p:restoredTop sz="96318" autoAdjust="0"/>
  </p:normalViewPr>
  <p:slideViewPr>
    <p:cSldViewPr snapToGrid="0">
      <p:cViewPr varScale="1">
        <p:scale>
          <a:sx n="112" d="100"/>
          <a:sy n="112" d="100"/>
        </p:scale>
        <p:origin x="150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95C234-D151-4027-9CB1-25364BAA0503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1C5E84-F168-4AD3-9211-4163914A25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9734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8836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16300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3421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6905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8943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73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2482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355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571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1750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208A1-3B89-4681-837C-33426F44031F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617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6208A1-3B89-4681-837C-33426F44031F}" type="datetimeFigureOut">
              <a:rPr lang="en-GB" smtClean="0"/>
              <a:t>23/08/2018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AB57FE-DF5F-401B-BF1D-8C66CD9F117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2445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66" r="19859" b="3744"/>
          <a:stretch/>
        </p:blipFill>
        <p:spPr>
          <a:xfrm>
            <a:off x="166688" y="-973"/>
            <a:ext cx="9572625" cy="661132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33709" y="85725"/>
            <a:ext cx="2603863" cy="400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3938588" y="85725"/>
            <a:ext cx="20288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Glucose rates spectra</a:t>
            </a:r>
            <a:endParaRPr lang="en-GB" sz="1600" dirty="0"/>
          </a:p>
        </p:txBody>
      </p:sp>
      <p:sp>
        <p:nvSpPr>
          <p:cNvPr id="5" name="TextBox 4"/>
          <p:cNvSpPr txBox="1"/>
          <p:nvPr/>
        </p:nvSpPr>
        <p:spPr>
          <a:xfrm>
            <a:off x="1210457" y="826909"/>
            <a:ext cx="32092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</a:t>
            </a:r>
            <a:r>
              <a:rPr lang="en-GB" sz="1400" baseline="-25000" dirty="0" smtClean="0"/>
              <a:t>1</a:t>
            </a:r>
            <a:endParaRPr lang="en-GB" sz="1400" baseline="-25000" dirty="0"/>
          </a:p>
        </p:txBody>
      </p:sp>
      <p:sp>
        <p:nvSpPr>
          <p:cNvPr id="6" name="Rectangle 5"/>
          <p:cNvSpPr/>
          <p:nvPr/>
        </p:nvSpPr>
        <p:spPr>
          <a:xfrm>
            <a:off x="6337572" y="1085293"/>
            <a:ext cx="3209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L</a:t>
            </a:r>
            <a:r>
              <a:rPr lang="en-GB" sz="1400" baseline="-25000" dirty="0" smtClean="0"/>
              <a:t>2</a:t>
            </a:r>
            <a:endParaRPr lang="en-GB" sz="1400" baseline="-25000" dirty="0"/>
          </a:p>
        </p:txBody>
      </p:sp>
      <p:sp>
        <p:nvSpPr>
          <p:cNvPr id="7" name="Rectangle 6"/>
          <p:cNvSpPr/>
          <p:nvPr/>
        </p:nvSpPr>
        <p:spPr>
          <a:xfrm>
            <a:off x="8515827" y="596819"/>
            <a:ext cx="3209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L</a:t>
            </a:r>
            <a:r>
              <a:rPr lang="en-GB" sz="1400" baseline="-25000" dirty="0" smtClean="0"/>
              <a:t>3</a:t>
            </a:r>
            <a:endParaRPr lang="en-GB" sz="1400" baseline="-25000" dirty="0"/>
          </a:p>
        </p:txBody>
      </p:sp>
      <p:sp>
        <p:nvSpPr>
          <p:cNvPr id="8" name="Rectangle 7"/>
          <p:cNvSpPr/>
          <p:nvPr/>
        </p:nvSpPr>
        <p:spPr>
          <a:xfrm>
            <a:off x="1895952" y="1134686"/>
            <a:ext cx="300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U</a:t>
            </a:r>
            <a:endParaRPr lang="en-GB" sz="1400" baseline="-25000" dirty="0"/>
          </a:p>
        </p:txBody>
      </p:sp>
      <p:sp>
        <p:nvSpPr>
          <p:cNvPr id="9" name="Rectangle 8"/>
          <p:cNvSpPr/>
          <p:nvPr/>
        </p:nvSpPr>
        <p:spPr>
          <a:xfrm>
            <a:off x="5090522" y="1198366"/>
            <a:ext cx="266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ym typeface="Wingdings 2" panose="05020102010507070707" pitchFamily="18" charset="2"/>
              </a:rPr>
              <a:t>S</a:t>
            </a:r>
            <a:endParaRPr lang="en-GB" sz="1400" baseline="-25000" dirty="0"/>
          </a:p>
        </p:txBody>
      </p:sp>
      <p:sp>
        <p:nvSpPr>
          <p:cNvPr id="12" name="Right Brace 11"/>
          <p:cNvSpPr/>
          <p:nvPr/>
        </p:nvSpPr>
        <p:spPr>
          <a:xfrm rot="16200000">
            <a:off x="6172987" y="766398"/>
            <a:ext cx="93765" cy="370160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6086659" y="596819"/>
            <a:ext cx="266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ym typeface="Wingdings 2" panose="05020102010507070707" pitchFamily="18" charset="2"/>
              </a:rPr>
              <a:t>S</a:t>
            </a:r>
            <a:endParaRPr lang="en-GB" sz="1400" baseline="-25000" dirty="0"/>
          </a:p>
        </p:txBody>
      </p:sp>
      <p:sp>
        <p:nvSpPr>
          <p:cNvPr id="14" name="Rectangle 13"/>
          <p:cNvSpPr/>
          <p:nvPr/>
        </p:nvSpPr>
        <p:spPr>
          <a:xfrm>
            <a:off x="6599292" y="1201082"/>
            <a:ext cx="2664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ym typeface="Wingdings 2" panose="05020102010507070707" pitchFamily="18" charset="2"/>
              </a:rPr>
              <a:t>S</a:t>
            </a:r>
            <a:endParaRPr lang="en-GB" sz="1400" baseline="-25000" dirty="0"/>
          </a:p>
        </p:txBody>
      </p:sp>
      <p:sp>
        <p:nvSpPr>
          <p:cNvPr id="16" name="TextBox 15"/>
          <p:cNvSpPr txBox="1"/>
          <p:nvPr/>
        </p:nvSpPr>
        <p:spPr>
          <a:xfrm>
            <a:off x="2155901" y="1293863"/>
            <a:ext cx="2824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B</a:t>
            </a:r>
            <a:endParaRPr lang="en-GB" sz="1400" baseline="-25000" dirty="0"/>
          </a:p>
        </p:txBody>
      </p:sp>
      <p:sp>
        <p:nvSpPr>
          <p:cNvPr id="17" name="TextBox 16"/>
          <p:cNvSpPr txBox="1"/>
          <p:nvPr/>
        </p:nvSpPr>
        <p:spPr>
          <a:xfrm>
            <a:off x="3745787" y="1322438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C</a:t>
            </a:r>
            <a:endParaRPr lang="en-GB" sz="1400" baseline="-25000" dirty="0"/>
          </a:p>
        </p:txBody>
      </p:sp>
      <p:sp>
        <p:nvSpPr>
          <p:cNvPr id="18" name="Rectangle 17"/>
          <p:cNvSpPr/>
          <p:nvPr/>
        </p:nvSpPr>
        <p:spPr>
          <a:xfrm>
            <a:off x="171450" y="159009"/>
            <a:ext cx="344966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+mn-lt"/>
              </a:rPr>
              <a:t>a)</a:t>
            </a:r>
            <a:endParaRPr lang="en-GB" sz="1050" dirty="0">
              <a:latin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71450" y="2206884"/>
            <a:ext cx="354584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+mn-lt"/>
              </a:rPr>
              <a:t>b)</a:t>
            </a:r>
            <a:endParaRPr lang="en-GB" sz="1050" dirty="0">
              <a:latin typeface="+mn-lt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71450" y="4413768"/>
            <a:ext cx="333746" cy="338554"/>
          </a:xfrm>
          <a:prstGeom prst="rect">
            <a:avLst/>
          </a:prstGeom>
          <a:ln>
            <a:noFill/>
          </a:ln>
        </p:spPr>
        <p:txBody>
          <a:bodyPr wrap="none">
            <a:spAutoFit/>
          </a:bodyPr>
          <a:lstStyle/>
          <a:p>
            <a:r>
              <a:rPr lang="en-GB" sz="1600" dirty="0" smtClean="0">
                <a:latin typeface="+mn-lt"/>
              </a:rPr>
              <a:t>c)</a:t>
            </a:r>
            <a:endParaRPr lang="en-GB" sz="1050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-479271" y="3133772"/>
            <a:ext cx="138213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Intensity, </a:t>
            </a:r>
            <a:r>
              <a:rPr lang="en-GB" sz="1600" dirty="0" err="1" smtClean="0"/>
              <a:t>a.u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sp>
        <p:nvSpPr>
          <p:cNvPr id="22" name="TextBox 21"/>
          <p:cNvSpPr txBox="1"/>
          <p:nvPr/>
        </p:nvSpPr>
        <p:spPr>
          <a:xfrm rot="16200000">
            <a:off x="-448493" y="1069905"/>
            <a:ext cx="1382136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Intensity, </a:t>
            </a:r>
            <a:r>
              <a:rPr lang="en-GB" sz="1600" dirty="0" err="1" smtClean="0"/>
              <a:t>a.u</a:t>
            </a:r>
            <a:r>
              <a:rPr lang="en-GB" sz="1600" dirty="0" smtClean="0"/>
              <a:t>.</a:t>
            </a:r>
            <a:endParaRPr lang="en-GB" sz="1600" dirty="0"/>
          </a:p>
        </p:txBody>
      </p:sp>
      <p:grpSp>
        <p:nvGrpSpPr>
          <p:cNvPr id="23" name="Group 22"/>
          <p:cNvGrpSpPr/>
          <p:nvPr/>
        </p:nvGrpSpPr>
        <p:grpSpPr>
          <a:xfrm>
            <a:off x="1035412" y="2780577"/>
            <a:ext cx="696793" cy="584093"/>
            <a:chOff x="-1510632" y="4184394"/>
            <a:chExt cx="696793" cy="584093"/>
          </a:xfrm>
        </p:grpSpPr>
        <p:grpSp>
          <p:nvGrpSpPr>
            <p:cNvPr id="24" name="Group 23"/>
            <p:cNvGrpSpPr/>
            <p:nvPr/>
          </p:nvGrpSpPr>
          <p:grpSpPr>
            <a:xfrm>
              <a:off x="-1362075" y="4413768"/>
              <a:ext cx="336244" cy="133350"/>
              <a:chOff x="-1362075" y="4413768"/>
              <a:chExt cx="336244" cy="133350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-1362075" y="4413768"/>
                <a:ext cx="33337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-1362075" y="4413768"/>
                <a:ext cx="0" cy="1333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>
                <a:off x="-1025831" y="4413768"/>
                <a:ext cx="0" cy="13335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/>
            <p:cNvSpPr txBox="1"/>
            <p:nvPr/>
          </p:nvSpPr>
          <p:spPr>
            <a:xfrm>
              <a:off x="-1510632" y="4184394"/>
              <a:ext cx="6495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Time, h</a:t>
              </a:r>
              <a:endParaRPr lang="en-GB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-1485075" y="4491488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0</a:t>
              </a:r>
              <a:endParaRPr lang="en-GB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-1155599" y="4491488"/>
              <a:ext cx="341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/>
                <a:t>58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41307109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9182</TotalTime>
  <Words>31</Words>
  <Application>Microsoft Office PowerPoint</Application>
  <PresentationFormat>A4 Paper (210x297 mm)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 2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UOS</dc:creator>
  <cp:lastModifiedBy>UOS</cp:lastModifiedBy>
  <cp:revision>208</cp:revision>
  <dcterms:created xsi:type="dcterms:W3CDTF">2017-05-30T15:27:59Z</dcterms:created>
  <dcterms:modified xsi:type="dcterms:W3CDTF">2018-08-23T16:13:00Z</dcterms:modified>
</cp:coreProperties>
</file>