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9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39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5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1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4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5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9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5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6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8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8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99" y="5316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1s. </a:t>
            </a:r>
            <a:r>
              <a:rPr lang="en-US" b="1" dirty="0"/>
              <a:t>a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30080" y="4128043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80" y="3899978"/>
            <a:ext cx="6858000" cy="3245034"/>
          </a:xfrm>
          <a:prstGeom prst="rect">
            <a:avLst/>
          </a:prstGeom>
        </p:spPr>
      </p:pic>
      <p:pic>
        <p:nvPicPr>
          <p:cNvPr id="290" name="Picture 2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080" y="237831"/>
            <a:ext cx="3305985" cy="38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9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1065</TotalTime>
  <Words>5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Cincinnati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Dwivedi, Pankaj (dwivedpj)</dc:creator>
  <cp:lastModifiedBy>Greis, Ken (greiskd)</cp:lastModifiedBy>
  <cp:revision>41</cp:revision>
  <cp:lastPrinted>2018-05-04T11:57:21Z</cp:lastPrinted>
  <dcterms:created xsi:type="dcterms:W3CDTF">2018-01-17T22:14:51Z</dcterms:created>
  <dcterms:modified xsi:type="dcterms:W3CDTF">2018-05-30T12:49:38Z</dcterms:modified>
</cp:coreProperties>
</file>