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79" d="100"/>
          <a:sy n="79" d="100"/>
        </p:scale>
        <p:origin x="296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E71A-E3FE-4494-831C-C9F004B343BC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AE9F-6289-4A96-B716-E9B5EBBCC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339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E71A-E3FE-4494-831C-C9F004B343BC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AE9F-6289-4A96-B716-E9B5EBBCC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358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E71A-E3FE-4494-831C-C9F004B343BC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AE9F-6289-4A96-B716-E9B5EBBCC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35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E71A-E3FE-4494-831C-C9F004B343BC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AE9F-6289-4A96-B716-E9B5EBBCC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12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E71A-E3FE-4494-831C-C9F004B343BC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AE9F-6289-4A96-B716-E9B5EBBCC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942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E71A-E3FE-4494-831C-C9F004B343BC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AE9F-6289-4A96-B716-E9B5EBBCC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85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E71A-E3FE-4494-831C-C9F004B343BC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AE9F-6289-4A96-B716-E9B5EBBCC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996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E71A-E3FE-4494-831C-C9F004B343BC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AE9F-6289-4A96-B716-E9B5EBBCC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957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E71A-E3FE-4494-831C-C9F004B343BC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AE9F-6289-4A96-B716-E9B5EBBCC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762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E71A-E3FE-4494-831C-C9F004B343BC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AE9F-6289-4A96-B716-E9B5EBBCC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081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E71A-E3FE-4494-831C-C9F004B343BC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AE9F-6289-4A96-B716-E9B5EBBCC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39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BE71A-E3FE-4494-831C-C9F004B343BC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EAE9F-6289-4A96-B716-E9B5EBBCC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586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" y="0"/>
            <a:ext cx="1555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Figure 3s</a:t>
            </a:r>
            <a:r>
              <a:rPr lang="en-US" b="1" dirty="0"/>
              <a:t>.</a:t>
            </a:r>
            <a:r>
              <a:rPr lang="en-US" b="1" dirty="0" smtClean="0"/>
              <a:t> </a:t>
            </a:r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977"/>
          <a:stretch/>
        </p:blipFill>
        <p:spPr>
          <a:xfrm>
            <a:off x="931987" y="1133926"/>
            <a:ext cx="1605702" cy="16662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97" r="49387"/>
          <a:stretch/>
        </p:blipFill>
        <p:spPr>
          <a:xfrm>
            <a:off x="931987" y="2971656"/>
            <a:ext cx="1666210" cy="16824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88" r="1"/>
          <a:stretch/>
        </p:blipFill>
        <p:spPr>
          <a:xfrm>
            <a:off x="962079" y="6751378"/>
            <a:ext cx="1669214" cy="17260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47" r="24802"/>
          <a:stretch/>
        </p:blipFill>
        <p:spPr>
          <a:xfrm>
            <a:off x="931987" y="4825550"/>
            <a:ext cx="1699306" cy="175435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39811" y="2841008"/>
            <a:ext cx="17686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         WT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258331" y="4721400"/>
            <a:ext cx="17686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         T618I</a:t>
            </a:r>
            <a:endParaRPr 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303247" y="6614580"/>
            <a:ext cx="17686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         Q741x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36748" y="7157190"/>
            <a:ext cx="17686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         GFP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08903" y="8331093"/>
            <a:ext cx="17686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         PE: CD114</a:t>
            </a:r>
            <a:endParaRPr lang="en-US" sz="1200" b="1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833813" y="1234611"/>
            <a:ext cx="12145" cy="61702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518553" y="8469592"/>
            <a:ext cx="101411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82407" y="992301"/>
            <a:ext cx="17686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         Mock Transduced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78139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1065</TotalTime>
  <Words>18</Words>
  <Application>Microsoft Office PowerPoint</Application>
  <PresentationFormat>Letter Paper (8.5x11 in)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Cincinnati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Dwivedi, Pankaj (dwivedpj)</dc:creator>
  <cp:lastModifiedBy>Greis, Ken (greiskd)</cp:lastModifiedBy>
  <cp:revision>41</cp:revision>
  <cp:lastPrinted>2018-05-04T11:57:21Z</cp:lastPrinted>
  <dcterms:created xsi:type="dcterms:W3CDTF">2018-01-17T22:14:51Z</dcterms:created>
  <dcterms:modified xsi:type="dcterms:W3CDTF">2018-05-30T12:50:56Z</dcterms:modified>
</cp:coreProperties>
</file>