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6EC7-1BA8-40C3-9EC9-7BB6738B0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21AA1-2A56-48FD-A2E5-5313C5A1F4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39FA1-0213-47A4-A471-C76E96C0B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0ED08-3697-4235-BBB1-CFA809C65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C985-8CF4-4052-8075-39C98490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60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3AA80-3A66-4A19-8A7A-0158C4BA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10948-4503-4191-B4FD-5B5A95A6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E496E-6469-42C4-82A2-035DD9544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0D145-3656-4F6A-B7D4-A26509E58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AFB35-E977-48DB-9F7B-8C0A5B085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292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6C601-7FEF-4A69-8E00-0D8BAD8A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725B2-822A-4EDC-A28B-CC6E98A49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4FA2E-1715-410A-8359-C9E93BB1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D699B-D547-4D92-B28F-C0F04A3C3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9FE35-4B19-4C3C-A414-DA8E4CB93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97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FB12F-0248-4E8E-B358-671B86A6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EEAB7-9500-43CA-9D60-A6FD2DAD9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F0F71-392B-4C4B-B1B9-B043FD0F2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B20C1-1C4F-4AB3-A95D-6D6D7D32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D38BE-EF51-4739-AD0F-2A1E7215B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30144-814C-4AB4-870F-12639FBD8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4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2CD0-DE6D-4027-AEBA-3253ABA3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D2663-B5D7-4BF7-ADDF-583B6A4CE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AAF56-DF24-4723-8B3A-16CED286F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AFE616-72BF-4614-A962-B2E0E70CF0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86F992-5CD8-4EE5-93E4-3ADC1F644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D8A206-5DC9-4D12-993A-DC3FC076F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94A96-0146-4828-ADC8-428AECBD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DAD650-C295-46D1-9E38-4E086D24B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79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70D3-995E-4271-915C-26B03B1E2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AB399D-D873-46B5-BEA2-51ACBC614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5B1078-82F0-445A-8BAF-3CF823FB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A4B2E9-18E6-4F0A-B26A-7131968E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06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381520-656D-4C02-B3B7-7BF433CB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77046-F7FB-45E7-8AE9-ED76FC1A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2D6BB-FE6B-4745-A3DA-20F61812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5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065E-04C0-4119-8F97-5CDB285BF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F288C-2927-4DE6-8DAA-2452EBFE7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2AA14-8B17-4047-B60A-1D9A68488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54ECA-2089-48B2-816B-D73754DAE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15AE6-5982-4332-9B13-9027D7C4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F40D7-C4AB-40B8-99C2-BC7BF38B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89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9C12-9E5D-4399-98EB-E97469F56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6A0D62-F49F-4A73-9FDD-8D221AD3D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C8570-2256-4269-AA26-C47C6144A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2F1D34-ADDB-4784-8170-0DCAFFD61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195CD-A231-428D-97A4-00BF6C9D5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0AB7F-3773-4942-A1E7-6D83B58C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83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E8DC-082C-40F0-ACFB-F8A072E5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4A6EC-68B8-4C64-A9B2-EDA34134B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2BED-0D3C-4EF8-A614-166EA5795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BE935-8267-4E77-BA39-4240EAAFB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F88A5-356F-4883-A2E5-2D930647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46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BA9D70-520A-41B4-99CA-390708E6BA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D14C7-34FD-43BC-A854-1541D86FE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93010-C006-4F0C-BA22-3F2527697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3F5F0-0DA1-4911-9722-72C557C79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AC742-A3A7-4683-ADD7-A9169243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33458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AC7C93-0AAC-491C-8B10-AD9A709C8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7C595-BECC-4DBB-95E5-54431432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BD0F6-332C-4256-8316-A3E174CC9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27756-E2C9-49DE-8EE5-2933762F43C5}" type="datetimeFigureOut">
              <a:rPr lang="en-GB" smtClean="0"/>
              <a:t>14/05/2018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95BA1-BF95-4F68-843F-323B74672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DBC9E-C59A-4E8A-B9DF-7547CDB6E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FF521-6C0B-4540-A5EE-AB56EA2BB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84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310FD0E-5598-47CF-9D87-5298D9CF49C0}"/>
              </a:ext>
            </a:extLst>
          </p:cNvPr>
          <p:cNvGrpSpPr/>
          <p:nvPr/>
        </p:nvGrpSpPr>
        <p:grpSpPr>
          <a:xfrm>
            <a:off x="3730546" y="891941"/>
            <a:ext cx="3743629" cy="4603885"/>
            <a:chOff x="3730546" y="891941"/>
            <a:chExt cx="3743629" cy="460388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980E47B-E828-40B5-B68A-F0A7DB91E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83050" y="2131067"/>
              <a:ext cx="541955" cy="319501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9F378A-55A0-452B-824F-27FBFC329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3010" y="2117011"/>
              <a:ext cx="529351" cy="315720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5F9374-71A8-4B65-95A1-58F0938B7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50563" y="2131067"/>
              <a:ext cx="199605" cy="3171900"/>
            </a:xfrm>
            <a:prstGeom prst="rect">
              <a:avLst/>
            </a:prstGeom>
          </p:spPr>
        </p:pic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45F26347-8D70-4EEE-A630-D2F92CF46BAE}"/>
                </a:ext>
              </a:extLst>
            </p:cNvPr>
            <p:cNvSpPr/>
            <p:nvPr/>
          </p:nvSpPr>
          <p:spPr>
            <a:xfrm>
              <a:off x="4139612" y="1762812"/>
              <a:ext cx="289981" cy="27337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8B62E1C4-7141-4B0A-ABD8-6628424BCB2C}"/>
                </a:ext>
              </a:extLst>
            </p:cNvPr>
            <p:cNvSpPr/>
            <p:nvPr/>
          </p:nvSpPr>
          <p:spPr>
            <a:xfrm>
              <a:off x="5121567" y="1764383"/>
              <a:ext cx="289981" cy="27337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F3744A06-B93E-425B-A7BF-79EACA4818F0}"/>
                </a:ext>
              </a:extLst>
            </p:cNvPr>
            <p:cNvSpPr/>
            <p:nvPr/>
          </p:nvSpPr>
          <p:spPr>
            <a:xfrm>
              <a:off x="5905374" y="1762812"/>
              <a:ext cx="289981" cy="27337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27CB6F-7219-46BC-BC77-0ED0B06A4B6D}"/>
                </a:ext>
              </a:extLst>
            </p:cNvPr>
            <p:cNvSpPr txBox="1"/>
            <p:nvPr/>
          </p:nvSpPr>
          <p:spPr>
            <a:xfrm>
              <a:off x="3808002" y="940420"/>
              <a:ext cx="2627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Split chromatogram peaks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F8B958-18F2-47BB-85DA-C3AFEDFC6DFF}"/>
                </a:ext>
              </a:extLst>
            </p:cNvPr>
            <p:cNvSpPr txBox="1"/>
            <p:nvPr/>
          </p:nvSpPr>
          <p:spPr>
            <a:xfrm>
              <a:off x="4000290" y="136612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3A61E0-ABF5-4621-94B0-C6AB38C26DF9}"/>
                </a:ext>
              </a:extLst>
            </p:cNvPr>
            <p:cNvSpPr txBox="1"/>
            <p:nvPr/>
          </p:nvSpPr>
          <p:spPr>
            <a:xfrm>
              <a:off x="4982245" y="136612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D7A16A-1D6E-4010-B627-7D1F9B6F3806}"/>
                </a:ext>
              </a:extLst>
            </p:cNvPr>
            <p:cNvSpPr txBox="1"/>
            <p:nvPr/>
          </p:nvSpPr>
          <p:spPr>
            <a:xfrm>
              <a:off x="5766052" y="136612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314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FBB5F6-C7F2-4B26-879B-C464447DE8AA}"/>
                </a:ext>
              </a:extLst>
            </p:cNvPr>
            <p:cNvSpPr txBox="1"/>
            <p:nvPr/>
          </p:nvSpPr>
          <p:spPr>
            <a:xfrm>
              <a:off x="6285923" y="3672011"/>
              <a:ext cx="7609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/>
                <a:t>forward</a:t>
              </a:r>
            </a:p>
            <a:p>
              <a:r>
                <a:rPr lang="en-GB" sz="1400" dirty="0"/>
                <a:t>strand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FB8053-466B-4F48-98B1-DA6281F7688D}"/>
                </a:ext>
              </a:extLst>
            </p:cNvPr>
            <p:cNvSpPr txBox="1"/>
            <p:nvPr/>
          </p:nvSpPr>
          <p:spPr>
            <a:xfrm>
              <a:off x="6285923" y="4832957"/>
              <a:ext cx="723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/>
                <a:t>reverse</a:t>
              </a:r>
            </a:p>
            <a:p>
              <a:r>
                <a:rPr lang="en-GB" sz="1400" dirty="0"/>
                <a:t>strand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6DE596D-8386-4CD9-BB55-B09AB8BF22ED}"/>
                </a:ext>
              </a:extLst>
            </p:cNvPr>
            <p:cNvSpPr/>
            <p:nvPr/>
          </p:nvSpPr>
          <p:spPr>
            <a:xfrm flipH="1" flipV="1">
              <a:off x="3730546" y="891941"/>
              <a:ext cx="3743629" cy="460388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12342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