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5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3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0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3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81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9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1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0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1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7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6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62D17-B0AC-49CD-A9B5-E7879E843C4F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8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4.emf"/><Relationship Id="rId3" Type="http://schemas.openxmlformats.org/officeDocument/2006/relationships/image" Target="../media/image5.emf"/><Relationship Id="rId7" Type="http://schemas.openxmlformats.org/officeDocument/2006/relationships/image" Target="../media/image1.e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emf"/><Relationship Id="rId5" Type="http://schemas.openxmlformats.org/officeDocument/2006/relationships/image" Target="../media/image7.e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6.emf"/><Relationship Id="rId9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28600" y="63349"/>
            <a:ext cx="8725093" cy="6615534"/>
            <a:chOff x="228600" y="63349"/>
            <a:chExt cx="8725093" cy="6615534"/>
          </a:xfrm>
        </p:grpSpPr>
        <p:grpSp>
          <p:nvGrpSpPr>
            <p:cNvPr id="12" name="Group 11"/>
            <p:cNvGrpSpPr/>
            <p:nvPr/>
          </p:nvGrpSpPr>
          <p:grpSpPr>
            <a:xfrm>
              <a:off x="228600" y="63349"/>
              <a:ext cx="6297013" cy="4797558"/>
              <a:chOff x="228600" y="63349"/>
              <a:chExt cx="6297013" cy="479755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28600" y="2273149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D</a:t>
                </a:r>
                <a:endParaRPr lang="en-US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28600" y="4491575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G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219119" y="2273149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F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248864" y="2273149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219119" y="63349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248864" y="63349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8600" y="63349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A</a:t>
                </a:r>
                <a:endParaRPr lang="en-US" b="1" dirty="0"/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438" y="257174"/>
              <a:ext cx="2743200" cy="206654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6156" y="257174"/>
              <a:ext cx="2743200" cy="206654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10493" y="257174"/>
              <a:ext cx="2743200" cy="2066544"/>
            </a:xfrm>
            <a:prstGeom prst="rect">
              <a:avLst/>
            </a:prstGeom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1194809"/>
                </p:ext>
              </p:extLst>
            </p:nvPr>
          </p:nvGraphicFramePr>
          <p:xfrm>
            <a:off x="233438" y="2432297"/>
            <a:ext cx="2743200" cy="2066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3" name="Prism 6" r:id="rId6" imgW="7789015" imgH="5496311" progId="Prism6.Document">
                    <p:embed/>
                  </p:oleObj>
                </mc:Choice>
                <mc:Fallback>
                  <p:oleObj name="Prism 6" r:id="rId6" imgW="7789015" imgH="5496311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33438" y="2432297"/>
                          <a:ext cx="2743200" cy="20665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2890208"/>
                </p:ext>
              </p:extLst>
            </p:nvPr>
          </p:nvGraphicFramePr>
          <p:xfrm>
            <a:off x="3216156" y="2432297"/>
            <a:ext cx="2743200" cy="2066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4" name="Prism 6" r:id="rId8" imgW="7789015" imgH="5834856" progId="Prism6.Document">
                    <p:embed/>
                  </p:oleObj>
                </mc:Choice>
                <mc:Fallback>
                  <p:oleObj name="Prism 6" r:id="rId8" imgW="7789015" imgH="5834856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16156" y="2432297"/>
                          <a:ext cx="2743200" cy="20665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1986773"/>
                </p:ext>
              </p:extLst>
            </p:nvPr>
          </p:nvGraphicFramePr>
          <p:xfrm>
            <a:off x="6210493" y="2432297"/>
            <a:ext cx="2743200" cy="2066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" name="Prism 6" r:id="rId10" imgW="7789015" imgH="5436885" progId="Prism6.Document">
                    <p:embed/>
                  </p:oleObj>
                </mc:Choice>
                <mc:Fallback>
                  <p:oleObj name="Prism 6" r:id="rId10" imgW="7789015" imgH="5436885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210493" y="2432297"/>
                          <a:ext cx="2743200" cy="20665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774746"/>
                </p:ext>
              </p:extLst>
            </p:nvPr>
          </p:nvGraphicFramePr>
          <p:xfrm>
            <a:off x="233438" y="4612339"/>
            <a:ext cx="2743200" cy="2066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" name="Prism 6" r:id="rId12" imgW="7789015" imgH="5441567" progId="Prism6.Document">
                    <p:embed/>
                  </p:oleObj>
                </mc:Choice>
                <mc:Fallback>
                  <p:oleObj name="Prism 6" r:id="rId12" imgW="7789015" imgH="5441567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33438" y="4612339"/>
                          <a:ext cx="2743200" cy="20665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TextBox 18"/>
          <p:cNvSpPr txBox="1"/>
          <p:nvPr/>
        </p:nvSpPr>
        <p:spPr>
          <a:xfrm>
            <a:off x="7342063" y="6324600"/>
            <a:ext cx="158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5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2338413"/>
            <a:ext cx="8077200" cy="2181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 Figure 2. Scatter plots of 7 serum biomarker levels in all samples.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A-G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expressions of OPN, MIA, CEACAM-1, MIC-1, SPON1, HSP27 and CA19-9 in PDAC patients, benign conditions, and healthy controls. Serum levels of biomarkers demonstrating significant differences between PDAC patients, benign conditions, and healthy controls are asterisked (Mann-Whitney U test). Bars indicate median value. *, </a:t>
            </a:r>
            <a:r>
              <a:rPr lang="en-GB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&lt;0.05; **, </a:t>
            </a:r>
            <a:r>
              <a:rPr lang="en-GB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&lt;0.01; ***, </a:t>
            </a:r>
            <a:r>
              <a:rPr lang="en-GB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&lt;0.001; ****, </a:t>
            </a:r>
            <a:r>
              <a:rPr lang="en-GB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&lt;0.0001.  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99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94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Prism 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Jin Song</cp:lastModifiedBy>
  <cp:revision>241</cp:revision>
  <cp:lastPrinted>2015-02-16T16:01:26Z</cp:lastPrinted>
  <dcterms:created xsi:type="dcterms:W3CDTF">2015-02-10T17:50:58Z</dcterms:created>
  <dcterms:modified xsi:type="dcterms:W3CDTF">2018-07-31T19:35:17Z</dcterms:modified>
</cp:coreProperties>
</file>