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60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51"/>
    <p:restoredTop sz="94599"/>
  </p:normalViewPr>
  <p:slideViewPr>
    <p:cSldViewPr snapToGrid="0" snapToObjects="1">
      <p:cViewPr varScale="1">
        <p:scale>
          <a:sx n="59" d="100"/>
          <a:sy n="59" d="100"/>
        </p:scale>
        <p:origin x="-72" y="-1973"/>
      </p:cViewPr>
      <p:guideLst>
        <p:guide orient="horz" pos="360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C719C-1867-2D49-8BC2-DB99285E4308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ED3A7-B98A-5743-BBB6-D10426888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763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B5019-2509-024F-85B2-EA7518E383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61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76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53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6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69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72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75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06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44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68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2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6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E7FBD-B4DF-994A-9AE4-BE542D99F33C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20278-DC36-BF47-AD88-184C1F3F2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2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155883" y="1485900"/>
            <a:ext cx="3278556" cy="1889125"/>
            <a:chOff x="533728" y="1366835"/>
            <a:chExt cx="1679093" cy="96750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t="23354" b="18755"/>
            <a:stretch/>
          </p:blipFill>
          <p:spPr>
            <a:xfrm>
              <a:off x="541586" y="1366835"/>
              <a:ext cx="1671235" cy="96750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33728" y="1373913"/>
              <a:ext cx="466244" cy="1576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RIFAMPIN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077564" y="1459677"/>
            <a:ext cx="3243642" cy="1915349"/>
            <a:chOff x="566569" y="4418221"/>
            <a:chExt cx="1671235" cy="98685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t="20974" b="19977"/>
            <a:stretch/>
          </p:blipFill>
          <p:spPr>
            <a:xfrm>
              <a:off x="566569" y="4418221"/>
              <a:ext cx="1671235" cy="986853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66569" y="4418221"/>
              <a:ext cx="489706" cy="269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RIFAMPIN </a:t>
              </a:r>
              <a:endParaRPr lang="en-US" sz="1400" dirty="0"/>
            </a:p>
            <a:p>
              <a:r>
                <a:rPr lang="en-US" sz="1400" dirty="0"/>
                <a:t>QUINONE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434439" y="2065685"/>
            <a:ext cx="1587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Auto-oxidation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592417" y="2435017"/>
            <a:ext cx="127220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849257" y="2587417"/>
            <a:ext cx="78534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682038" y="2619683"/>
            <a:ext cx="1136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eduction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42531" y="3580326"/>
            <a:ext cx="8384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</a:t>
            </a:r>
            <a:r>
              <a:rPr lang="en-US" dirty="0"/>
              <a:t>Figure </a:t>
            </a:r>
            <a:r>
              <a:rPr lang="en-US" dirty="0" smtClean="0"/>
              <a:t>S1</a:t>
            </a:r>
            <a:r>
              <a:rPr lang="en-US" dirty="0"/>
              <a:t>. Chemical structures of </a:t>
            </a:r>
            <a:r>
              <a:rPr lang="en-US" dirty="0" smtClean="0"/>
              <a:t>rifampin </a:t>
            </a:r>
            <a:r>
              <a:rPr lang="en-US" dirty="0"/>
              <a:t>and </a:t>
            </a:r>
            <a:r>
              <a:rPr lang="en-US" dirty="0" smtClean="0"/>
              <a:t>rifampin </a:t>
            </a:r>
            <a:r>
              <a:rPr lang="en-US" dirty="0"/>
              <a:t>quinone.</a:t>
            </a:r>
          </a:p>
          <a:p>
            <a:r>
              <a:rPr lang="en-US" dirty="0"/>
              <a:t>Rifampin auto-oxidizes to form </a:t>
            </a:r>
            <a:r>
              <a:rPr lang="en-US" dirty="0" smtClean="0"/>
              <a:t>rifampin </a:t>
            </a:r>
            <a:r>
              <a:rPr lang="en-US" dirty="0"/>
              <a:t>quinone.</a:t>
            </a:r>
          </a:p>
        </p:txBody>
      </p:sp>
    </p:spTree>
    <p:extLst>
      <p:ext uri="{BB962C8B-B14F-4D97-AF65-F5344CB8AC3E}">
        <p14:creationId xmlns:p14="http://schemas.microsoft.com/office/powerpoint/2010/main" val="209387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16967</TotalTime>
  <Words>25</Words>
  <Application>Microsoft Office PowerPoint</Application>
  <PresentationFormat>Custom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muratcokol@gmail.com</dc:creator>
  <cp:lastModifiedBy>Lin, Noel</cp:lastModifiedBy>
  <cp:revision>58</cp:revision>
  <cp:lastPrinted>2018-10-25T16:46:10Z</cp:lastPrinted>
  <dcterms:created xsi:type="dcterms:W3CDTF">2018-02-24T03:27:26Z</dcterms:created>
  <dcterms:modified xsi:type="dcterms:W3CDTF">2018-11-13T22:07:31Z</dcterms:modified>
</cp:coreProperties>
</file>