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charts/style1.xml" ContentType="application/vnd.ms-office.chartstyle+xml"/>
  <Override PartName="/ppt/charts/style2.xml" ContentType="application/vnd.ms-office.chartstyl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charts/colors4.xml" ContentType="application/vnd.ms-office.chartcolorstyle+xml"/>
  <Override PartName="/ppt/charts/colors5.xml" ContentType="application/vnd.ms-office.chartcolor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charts/colors3.xml" ContentType="application/vnd.ms-office.chartcolorstyle+xml"/>
  <Override PartName="/ppt/charts/colors2.xml" ContentType="application/vnd.ms-office.chartcolorstyl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tiff" ContentType="image/tiff"/>
  <Override PartName="/ppt/charts/chart6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5.xml" ContentType="application/vnd.ms-office.chartstyl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charts/style3.xml" ContentType="application/vnd.ms-office.chartstyle+xml"/>
  <Override PartName="/ppt/charts/style4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8" r:id="rId1"/>
  </p:sldMasterIdLst>
  <p:notesMasterIdLst>
    <p:notesMasterId r:id="rId3"/>
  </p:notesMasterIdLst>
  <p:sldIdLst>
    <p:sldId id="257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E1F7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12"/>
    <p:restoredTop sz="94679"/>
  </p:normalViewPr>
  <p:slideViewPr>
    <p:cSldViewPr snapToGrid="0" snapToObjects="1">
      <p:cViewPr>
        <p:scale>
          <a:sx n="124" d="100"/>
          <a:sy n="124" d="100"/>
        </p:scale>
        <p:origin x="-972" y="1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Workbook3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oleObject" Target="Macintosh%20HD:Users:amydawson:Library:Containers:com.apple.mail:Data:Library:Mail%20Downloads:14BE9005-C905-49BB-BCA4-62D41E8CA174:20180608-VOA8862%20MEKi%20Proliferation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oleObject" Target="file:///\\Users\amydawson\Desktop\VOA8862,%206406,%209164%20MEKi%20data\VOA8862\20180614-VOA8862%20MEKi%20prolif%20MTS%20CV%20FOR%20PAPER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ColorStyle" Target="colors3.xml"/><Relationship Id="rId2" Type="http://schemas.microsoft.com/office/2011/relationships/chartStyle" Target="style3.xml"/><Relationship Id="rId1" Type="http://schemas.openxmlformats.org/officeDocument/2006/relationships/oleObject" Target="file:///\\Users\amydawson\Desktop\VOA8862,%206406,%209164%20MEKi%20data\20180704-VOA6406%20MTS%20CV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ColorStyle" Target="colors4.xml"/><Relationship Id="rId2" Type="http://schemas.microsoft.com/office/2011/relationships/chartStyle" Target="style4.xml"/><Relationship Id="rId1" Type="http://schemas.openxmlformats.org/officeDocument/2006/relationships/oleObject" Target="file:///\\Users\amydawson\Desktop\20180823%20VOA9164%20MTS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ColorStyle" Target="colors5.xml"/><Relationship Id="rId2" Type="http://schemas.microsoft.com/office/2011/relationships/chartStyle" Target="style5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style val="18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Sheet1!$C$8</c:f>
              <c:strCache>
                <c:ptCount val="1"/>
                <c:pt idx="0">
                  <c:v>DMSO 5 uL/mL</c:v>
                </c:pt>
              </c:strCache>
            </c:strRef>
          </c:tx>
          <c:spPr>
            <a:ln w="19050"/>
          </c:spPr>
          <c:marker>
            <c:spPr>
              <a:ln w="19050"/>
            </c:spPr>
          </c:marker>
          <c:errBars>
            <c:errDir val="y"/>
            <c:errBarType val="both"/>
            <c:errValType val="cust"/>
            <c:plus>
              <c:numRef>
                <c:f>Sheet1!$W$9:$W$24</c:f>
                <c:numCache>
                  <c:formatCode>General</c:formatCode>
                  <c:ptCount val="16"/>
                  <c:pt idx="0">
                    <c:v>1.544662</c:v>
                  </c:pt>
                  <c:pt idx="1">
                    <c:v>1.7796999999999998</c:v>
                  </c:pt>
                  <c:pt idx="2">
                    <c:v>2.1271830000000005</c:v>
                  </c:pt>
                  <c:pt idx="3">
                    <c:v>2.7568079999999986</c:v>
                  </c:pt>
                  <c:pt idx="4">
                    <c:v>3.3981439999999976</c:v>
                  </c:pt>
                  <c:pt idx="5">
                    <c:v>3.4210569999999976</c:v>
                  </c:pt>
                  <c:pt idx="6">
                    <c:v>4.2178159999999938</c:v>
                  </c:pt>
                  <c:pt idx="7">
                    <c:v>5.616957999999995</c:v>
                  </c:pt>
                  <c:pt idx="8">
                    <c:v>3.3395169999999976</c:v>
                  </c:pt>
                  <c:pt idx="9">
                    <c:v>4.0122530000000003</c:v>
                  </c:pt>
                  <c:pt idx="10">
                    <c:v>4.4258519999999963</c:v>
                  </c:pt>
                  <c:pt idx="11">
                    <c:v>3.8622509999999997</c:v>
                  </c:pt>
                  <c:pt idx="12">
                    <c:v>3.2288649999999999</c:v>
                  </c:pt>
                  <c:pt idx="13">
                    <c:v>2.9640979999999999</c:v>
                  </c:pt>
                  <c:pt idx="14">
                    <c:v>2.0145779999999998</c:v>
                  </c:pt>
                  <c:pt idx="15">
                    <c:v>1.0514329999999998</c:v>
                  </c:pt>
                </c:numCache>
              </c:numRef>
            </c:plus>
            <c:minus>
              <c:numRef>
                <c:f>Sheet1!$W$9:$W$24</c:f>
                <c:numCache>
                  <c:formatCode>General</c:formatCode>
                  <c:ptCount val="16"/>
                  <c:pt idx="0">
                    <c:v>1.544662</c:v>
                  </c:pt>
                  <c:pt idx="1">
                    <c:v>1.7796999999999998</c:v>
                  </c:pt>
                  <c:pt idx="2">
                    <c:v>2.1271830000000005</c:v>
                  </c:pt>
                  <c:pt idx="3">
                    <c:v>2.7568079999999986</c:v>
                  </c:pt>
                  <c:pt idx="4">
                    <c:v>3.3981439999999976</c:v>
                  </c:pt>
                  <c:pt idx="5">
                    <c:v>3.4210569999999976</c:v>
                  </c:pt>
                  <c:pt idx="6">
                    <c:v>4.2178159999999938</c:v>
                  </c:pt>
                  <c:pt idx="7">
                    <c:v>5.616957999999995</c:v>
                  </c:pt>
                  <c:pt idx="8">
                    <c:v>3.3395169999999976</c:v>
                  </c:pt>
                  <c:pt idx="9">
                    <c:v>4.0122530000000003</c:v>
                  </c:pt>
                  <c:pt idx="10">
                    <c:v>4.4258519999999963</c:v>
                  </c:pt>
                  <c:pt idx="11">
                    <c:v>3.8622509999999997</c:v>
                  </c:pt>
                  <c:pt idx="12">
                    <c:v>3.2288649999999999</c:v>
                  </c:pt>
                  <c:pt idx="13">
                    <c:v>2.9640979999999999</c:v>
                  </c:pt>
                  <c:pt idx="14">
                    <c:v>2.0145779999999998</c:v>
                  </c:pt>
                  <c:pt idx="15">
                    <c:v>1.0514329999999998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Sheet1!$B$9:$B$24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65.633333333333226</c:v>
                </c:pt>
                <c:pt idx="12">
                  <c:v>71.633333333333226</c:v>
                </c:pt>
                <c:pt idx="13">
                  <c:v>77.633333333333226</c:v>
                </c:pt>
                <c:pt idx="14">
                  <c:v>83.633333333333226</c:v>
                </c:pt>
                <c:pt idx="15">
                  <c:v>89.633333333333226</c:v>
                </c:pt>
              </c:numCache>
            </c:numRef>
          </c:xVal>
          <c:yVal>
            <c:numRef>
              <c:f>Sheet1!$C$9:$C$24</c:f>
              <c:numCache>
                <c:formatCode>General</c:formatCode>
                <c:ptCount val="16"/>
                <c:pt idx="0">
                  <c:v>18.517050000000005</c:v>
                </c:pt>
                <c:pt idx="1">
                  <c:v>21.657100000000003</c:v>
                </c:pt>
                <c:pt idx="2">
                  <c:v>24.84046</c:v>
                </c:pt>
                <c:pt idx="3">
                  <c:v>28.940499999999997</c:v>
                </c:pt>
                <c:pt idx="4">
                  <c:v>33.487769999999998</c:v>
                </c:pt>
                <c:pt idx="5">
                  <c:v>38.618840000000006</c:v>
                </c:pt>
                <c:pt idx="6">
                  <c:v>44.818579999999997</c:v>
                </c:pt>
                <c:pt idx="7">
                  <c:v>51.407049999999998</c:v>
                </c:pt>
                <c:pt idx="8">
                  <c:v>56.943530000000003</c:v>
                </c:pt>
                <c:pt idx="9">
                  <c:v>63.087079999999993</c:v>
                </c:pt>
                <c:pt idx="10">
                  <c:v>72.805029999999974</c:v>
                </c:pt>
                <c:pt idx="11">
                  <c:v>81.125679999999974</c:v>
                </c:pt>
                <c:pt idx="12">
                  <c:v>89.171199999999999</c:v>
                </c:pt>
                <c:pt idx="13">
                  <c:v>93.900300000000001</c:v>
                </c:pt>
                <c:pt idx="14">
                  <c:v>96.913550000000015</c:v>
                </c:pt>
                <c:pt idx="15">
                  <c:v>98.75021000000001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94DA-B949-A45E-A723C159F5AB}"/>
            </c:ext>
          </c:extLst>
        </c:ser>
        <c:ser>
          <c:idx val="1"/>
          <c:order val="1"/>
          <c:tx>
            <c:strRef>
              <c:f>Sheet1!$D$8</c:f>
              <c:strCache>
                <c:ptCount val="1"/>
                <c:pt idx="0">
                  <c:v>Trametinib 0.1µM</c:v>
                </c:pt>
              </c:strCache>
            </c:strRef>
          </c:tx>
          <c:spPr>
            <a:ln w="1905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  <a:ln w="19050"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Sheet1!$X$9:$X$24</c:f>
                <c:numCache>
                  <c:formatCode>General</c:formatCode>
                  <c:ptCount val="16"/>
                  <c:pt idx="0">
                    <c:v>0.69477240000000007</c:v>
                  </c:pt>
                  <c:pt idx="1">
                    <c:v>0.72702400000000011</c:v>
                  </c:pt>
                  <c:pt idx="2">
                    <c:v>0.94849289999999997</c:v>
                  </c:pt>
                  <c:pt idx="3">
                    <c:v>2.2934350000000001</c:v>
                  </c:pt>
                  <c:pt idx="4">
                    <c:v>1.3492520000000001</c:v>
                  </c:pt>
                  <c:pt idx="5">
                    <c:v>1.2376619999999998</c:v>
                  </c:pt>
                  <c:pt idx="6">
                    <c:v>1.2309809999999999</c:v>
                  </c:pt>
                  <c:pt idx="7">
                    <c:v>0.86641970000000001</c:v>
                  </c:pt>
                  <c:pt idx="8">
                    <c:v>1.970529</c:v>
                  </c:pt>
                  <c:pt idx="9">
                    <c:v>3.9033990000000003</c:v>
                  </c:pt>
                  <c:pt idx="10">
                    <c:v>1.6561470000000003</c:v>
                  </c:pt>
                  <c:pt idx="11">
                    <c:v>2.79576</c:v>
                  </c:pt>
                  <c:pt idx="12">
                    <c:v>1.0064659999999999</c:v>
                  </c:pt>
                  <c:pt idx="13">
                    <c:v>3.4265189999999985</c:v>
                  </c:pt>
                  <c:pt idx="14">
                    <c:v>4.0394510000000006</c:v>
                  </c:pt>
                  <c:pt idx="15">
                    <c:v>3.4101159999999986</c:v>
                  </c:pt>
                </c:numCache>
              </c:numRef>
            </c:plus>
            <c:minus>
              <c:numRef>
                <c:f>Sheet1!$X$9:$X$24</c:f>
                <c:numCache>
                  <c:formatCode>General</c:formatCode>
                  <c:ptCount val="16"/>
                  <c:pt idx="0">
                    <c:v>0.69477240000000007</c:v>
                  </c:pt>
                  <c:pt idx="1">
                    <c:v>0.72702400000000011</c:v>
                  </c:pt>
                  <c:pt idx="2">
                    <c:v>0.94849289999999997</c:v>
                  </c:pt>
                  <c:pt idx="3">
                    <c:v>2.2934350000000001</c:v>
                  </c:pt>
                  <c:pt idx="4">
                    <c:v>1.3492520000000001</c:v>
                  </c:pt>
                  <c:pt idx="5">
                    <c:v>1.2376619999999998</c:v>
                  </c:pt>
                  <c:pt idx="6">
                    <c:v>1.2309809999999999</c:v>
                  </c:pt>
                  <c:pt idx="7">
                    <c:v>0.86641970000000001</c:v>
                  </c:pt>
                  <c:pt idx="8">
                    <c:v>1.970529</c:v>
                  </c:pt>
                  <c:pt idx="9">
                    <c:v>3.9033990000000003</c:v>
                  </c:pt>
                  <c:pt idx="10">
                    <c:v>1.6561470000000003</c:v>
                  </c:pt>
                  <c:pt idx="11">
                    <c:v>2.79576</c:v>
                  </c:pt>
                  <c:pt idx="12">
                    <c:v>1.0064659999999999</c:v>
                  </c:pt>
                  <c:pt idx="13">
                    <c:v>3.4265189999999985</c:v>
                  </c:pt>
                  <c:pt idx="14">
                    <c:v>4.0394510000000006</c:v>
                  </c:pt>
                  <c:pt idx="15">
                    <c:v>3.4101159999999986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Sheet1!$B$9:$B$24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65.633333333333226</c:v>
                </c:pt>
                <c:pt idx="12">
                  <c:v>71.633333333333226</c:v>
                </c:pt>
                <c:pt idx="13">
                  <c:v>77.633333333333226</c:v>
                </c:pt>
                <c:pt idx="14">
                  <c:v>83.633333333333226</c:v>
                </c:pt>
                <c:pt idx="15">
                  <c:v>89.633333333333226</c:v>
                </c:pt>
              </c:numCache>
            </c:numRef>
          </c:xVal>
          <c:yVal>
            <c:numRef>
              <c:f>Sheet1!$D$9:$D$24</c:f>
              <c:numCache>
                <c:formatCode>General</c:formatCode>
                <c:ptCount val="16"/>
                <c:pt idx="0">
                  <c:v>19.843860000000003</c:v>
                </c:pt>
                <c:pt idx="1">
                  <c:v>21.066239999999997</c:v>
                </c:pt>
                <c:pt idx="2">
                  <c:v>22.73621</c:v>
                </c:pt>
                <c:pt idx="3">
                  <c:v>24.78192</c:v>
                </c:pt>
                <c:pt idx="4">
                  <c:v>27.694890000000004</c:v>
                </c:pt>
                <c:pt idx="5">
                  <c:v>29.841529999999999</c:v>
                </c:pt>
                <c:pt idx="6">
                  <c:v>32.065290000000005</c:v>
                </c:pt>
                <c:pt idx="7">
                  <c:v>33.338030000000003</c:v>
                </c:pt>
                <c:pt idx="8">
                  <c:v>32.970170000000003</c:v>
                </c:pt>
                <c:pt idx="9">
                  <c:v>35.026520000000012</c:v>
                </c:pt>
                <c:pt idx="10">
                  <c:v>34.720470000000006</c:v>
                </c:pt>
                <c:pt idx="11">
                  <c:v>35.745120000000007</c:v>
                </c:pt>
                <c:pt idx="12">
                  <c:v>40.156979999999997</c:v>
                </c:pt>
                <c:pt idx="13">
                  <c:v>40.256990000000002</c:v>
                </c:pt>
                <c:pt idx="14">
                  <c:v>38.422620000000002</c:v>
                </c:pt>
                <c:pt idx="15">
                  <c:v>40.264110000000009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94DA-B949-A45E-A723C159F5AB}"/>
            </c:ext>
          </c:extLst>
        </c:ser>
        <c:ser>
          <c:idx val="2"/>
          <c:order val="2"/>
          <c:tx>
            <c:strRef>
              <c:f>Sheet1!$E$8</c:f>
              <c:strCache>
                <c:ptCount val="1"/>
                <c:pt idx="0">
                  <c:v>Trametinib 0.5µM</c:v>
                </c:pt>
              </c:strCache>
            </c:strRef>
          </c:tx>
          <c:spPr>
            <a:ln w="19050">
              <a:solidFill>
                <a:srgbClr val="C00000"/>
              </a:solidFill>
            </a:ln>
          </c:spPr>
          <c:marker>
            <c:symbol val="square"/>
            <c:size val="5"/>
            <c:spPr>
              <a:solidFill>
                <a:srgbClr val="C00000"/>
              </a:solidFill>
              <a:ln w="19050">
                <a:solidFill>
                  <a:srgbClr val="C00000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Sheet1!$Y$9:$Y$24</c:f>
                <c:numCache>
                  <c:formatCode>General</c:formatCode>
                  <c:ptCount val="16"/>
                  <c:pt idx="0">
                    <c:v>1.33961</c:v>
                  </c:pt>
                  <c:pt idx="1">
                    <c:v>1.131872</c:v>
                  </c:pt>
                  <c:pt idx="2">
                    <c:v>1.0549120000000001</c:v>
                  </c:pt>
                  <c:pt idx="3">
                    <c:v>2.3780049999999986</c:v>
                  </c:pt>
                  <c:pt idx="4">
                    <c:v>2.175433</c:v>
                  </c:pt>
                  <c:pt idx="5">
                    <c:v>1.713187</c:v>
                  </c:pt>
                  <c:pt idx="6">
                    <c:v>2.0280990000000001</c:v>
                  </c:pt>
                  <c:pt idx="7">
                    <c:v>1.920004</c:v>
                  </c:pt>
                  <c:pt idx="8">
                    <c:v>3.0990879999999996</c:v>
                  </c:pt>
                  <c:pt idx="9">
                    <c:v>1.4098099999999998</c:v>
                  </c:pt>
                  <c:pt idx="10">
                    <c:v>2.5034920000000001</c:v>
                  </c:pt>
                  <c:pt idx="11">
                    <c:v>2.920093</c:v>
                  </c:pt>
                  <c:pt idx="12">
                    <c:v>2.0871380000000004</c:v>
                  </c:pt>
                  <c:pt idx="13">
                    <c:v>1.2818359999999998</c:v>
                  </c:pt>
                  <c:pt idx="14">
                    <c:v>2.446774</c:v>
                  </c:pt>
                  <c:pt idx="15">
                    <c:v>4.293844</c:v>
                  </c:pt>
                </c:numCache>
              </c:numRef>
            </c:plus>
            <c:minus>
              <c:numRef>
                <c:f>Sheet1!$Y$9:$Y$24</c:f>
                <c:numCache>
                  <c:formatCode>General</c:formatCode>
                  <c:ptCount val="16"/>
                  <c:pt idx="0">
                    <c:v>1.33961</c:v>
                  </c:pt>
                  <c:pt idx="1">
                    <c:v>1.131872</c:v>
                  </c:pt>
                  <c:pt idx="2">
                    <c:v>1.0549120000000001</c:v>
                  </c:pt>
                  <c:pt idx="3">
                    <c:v>2.3780049999999986</c:v>
                  </c:pt>
                  <c:pt idx="4">
                    <c:v>2.175433</c:v>
                  </c:pt>
                  <c:pt idx="5">
                    <c:v>1.713187</c:v>
                  </c:pt>
                  <c:pt idx="6">
                    <c:v>2.0280990000000001</c:v>
                  </c:pt>
                  <c:pt idx="7">
                    <c:v>1.920004</c:v>
                  </c:pt>
                  <c:pt idx="8">
                    <c:v>3.0990879999999996</c:v>
                  </c:pt>
                  <c:pt idx="9">
                    <c:v>1.4098099999999998</c:v>
                  </c:pt>
                  <c:pt idx="10">
                    <c:v>2.5034920000000001</c:v>
                  </c:pt>
                  <c:pt idx="11">
                    <c:v>2.920093</c:v>
                  </c:pt>
                  <c:pt idx="12">
                    <c:v>2.0871380000000004</c:v>
                  </c:pt>
                  <c:pt idx="13">
                    <c:v>1.2818359999999998</c:v>
                  </c:pt>
                  <c:pt idx="14">
                    <c:v>2.446774</c:v>
                  </c:pt>
                  <c:pt idx="15">
                    <c:v>4.293844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Sheet1!$B$9:$B$24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65.633333333333226</c:v>
                </c:pt>
                <c:pt idx="12">
                  <c:v>71.633333333333226</c:v>
                </c:pt>
                <c:pt idx="13">
                  <c:v>77.633333333333226</c:v>
                </c:pt>
                <c:pt idx="14">
                  <c:v>83.633333333333226</c:v>
                </c:pt>
                <c:pt idx="15">
                  <c:v>89.633333333333226</c:v>
                </c:pt>
              </c:numCache>
            </c:numRef>
          </c:xVal>
          <c:yVal>
            <c:numRef>
              <c:f>Sheet1!$E$9:$E$24</c:f>
              <c:numCache>
                <c:formatCode>General</c:formatCode>
                <c:ptCount val="16"/>
                <c:pt idx="0">
                  <c:v>19.218509999999977</c:v>
                </c:pt>
                <c:pt idx="1">
                  <c:v>20.306920000000012</c:v>
                </c:pt>
                <c:pt idx="2">
                  <c:v>21.092029999999998</c:v>
                </c:pt>
                <c:pt idx="3">
                  <c:v>23.111880000000006</c:v>
                </c:pt>
                <c:pt idx="4">
                  <c:v>24.839000000000002</c:v>
                </c:pt>
                <c:pt idx="5">
                  <c:v>27.006239999999977</c:v>
                </c:pt>
                <c:pt idx="6">
                  <c:v>27.97758</c:v>
                </c:pt>
                <c:pt idx="7">
                  <c:v>28.241890000000001</c:v>
                </c:pt>
                <c:pt idx="8">
                  <c:v>27.282139999999952</c:v>
                </c:pt>
                <c:pt idx="9">
                  <c:v>28.17333</c:v>
                </c:pt>
                <c:pt idx="10">
                  <c:v>28.220599999999997</c:v>
                </c:pt>
                <c:pt idx="11">
                  <c:v>29.845179999999999</c:v>
                </c:pt>
                <c:pt idx="12">
                  <c:v>32.140950000000004</c:v>
                </c:pt>
                <c:pt idx="13">
                  <c:v>31.086029999999997</c:v>
                </c:pt>
                <c:pt idx="14">
                  <c:v>31.49305</c:v>
                </c:pt>
                <c:pt idx="15">
                  <c:v>31.671390000000002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94DA-B949-A45E-A723C159F5AB}"/>
            </c:ext>
          </c:extLst>
        </c:ser>
        <c:ser>
          <c:idx val="3"/>
          <c:order val="3"/>
          <c:tx>
            <c:strRef>
              <c:f>Sheet1!$F$8</c:f>
              <c:strCache>
                <c:ptCount val="1"/>
                <c:pt idx="0">
                  <c:v>Selumetinib 1µM</c:v>
                </c:pt>
              </c:strCache>
            </c:strRef>
          </c:tx>
          <c:spPr>
            <a:ln w="19050">
              <a:solidFill>
                <a:schemeClr val="accent3"/>
              </a:solidFill>
            </a:ln>
          </c:spPr>
          <c:marker>
            <c:symbol val="circle"/>
            <c:size val="5"/>
            <c:spPr>
              <a:solidFill>
                <a:schemeClr val="accent3"/>
              </a:solidFill>
              <a:ln w="19050">
                <a:solidFill>
                  <a:schemeClr val="accent3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Sheet1!$Z$9:$Z$24</c:f>
                <c:numCache>
                  <c:formatCode>General</c:formatCode>
                  <c:ptCount val="16"/>
                  <c:pt idx="0">
                    <c:v>0.6745871</c:v>
                  </c:pt>
                  <c:pt idx="1">
                    <c:v>1.194666</c:v>
                  </c:pt>
                  <c:pt idx="2">
                    <c:v>0.57608570000000003</c:v>
                  </c:pt>
                  <c:pt idx="3">
                    <c:v>0.52695380000000003</c:v>
                  </c:pt>
                  <c:pt idx="4">
                    <c:v>1.149041</c:v>
                  </c:pt>
                  <c:pt idx="5">
                    <c:v>3.1612089999999986</c:v>
                  </c:pt>
                  <c:pt idx="6">
                    <c:v>3.2059290000000003</c:v>
                  </c:pt>
                  <c:pt idx="7">
                    <c:v>5.9355960000000003</c:v>
                  </c:pt>
                  <c:pt idx="8">
                    <c:v>4.641883</c:v>
                  </c:pt>
                  <c:pt idx="9">
                    <c:v>6.353129</c:v>
                  </c:pt>
                  <c:pt idx="10">
                    <c:v>2.1913390000000001</c:v>
                  </c:pt>
                  <c:pt idx="11">
                    <c:v>6.6422119999999962</c:v>
                  </c:pt>
                  <c:pt idx="12">
                    <c:v>6.325864999999995</c:v>
                  </c:pt>
                  <c:pt idx="13">
                    <c:v>5.7102730000000008</c:v>
                  </c:pt>
                  <c:pt idx="14">
                    <c:v>6.914593</c:v>
                  </c:pt>
                  <c:pt idx="15">
                    <c:v>8.4973979999999987</c:v>
                  </c:pt>
                </c:numCache>
              </c:numRef>
            </c:plus>
            <c:minus>
              <c:numRef>
                <c:f>Sheet1!$Z$9:$Z$24</c:f>
                <c:numCache>
                  <c:formatCode>General</c:formatCode>
                  <c:ptCount val="16"/>
                  <c:pt idx="0">
                    <c:v>0.6745871</c:v>
                  </c:pt>
                  <c:pt idx="1">
                    <c:v>1.194666</c:v>
                  </c:pt>
                  <c:pt idx="2">
                    <c:v>0.57608570000000003</c:v>
                  </c:pt>
                  <c:pt idx="3">
                    <c:v>0.52695380000000003</c:v>
                  </c:pt>
                  <c:pt idx="4">
                    <c:v>1.149041</c:v>
                  </c:pt>
                  <c:pt idx="5">
                    <c:v>3.1612089999999986</c:v>
                  </c:pt>
                  <c:pt idx="6">
                    <c:v>3.2059290000000003</c:v>
                  </c:pt>
                  <c:pt idx="7">
                    <c:v>5.9355960000000003</c:v>
                  </c:pt>
                  <c:pt idx="8">
                    <c:v>4.641883</c:v>
                  </c:pt>
                  <c:pt idx="9">
                    <c:v>6.353129</c:v>
                  </c:pt>
                  <c:pt idx="10">
                    <c:v>2.1913390000000001</c:v>
                  </c:pt>
                  <c:pt idx="11">
                    <c:v>6.6422119999999962</c:v>
                  </c:pt>
                  <c:pt idx="12">
                    <c:v>6.325864999999995</c:v>
                  </c:pt>
                  <c:pt idx="13">
                    <c:v>5.7102730000000008</c:v>
                  </c:pt>
                  <c:pt idx="14">
                    <c:v>6.914593</c:v>
                  </c:pt>
                  <c:pt idx="15">
                    <c:v>8.4973979999999987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Sheet1!$B$9:$B$24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65.633333333333226</c:v>
                </c:pt>
                <c:pt idx="12">
                  <c:v>71.633333333333226</c:v>
                </c:pt>
                <c:pt idx="13">
                  <c:v>77.633333333333226</c:v>
                </c:pt>
                <c:pt idx="14">
                  <c:v>83.633333333333226</c:v>
                </c:pt>
                <c:pt idx="15">
                  <c:v>89.633333333333226</c:v>
                </c:pt>
              </c:numCache>
            </c:numRef>
          </c:xVal>
          <c:yVal>
            <c:numRef>
              <c:f>Sheet1!$F$9:$F$24</c:f>
              <c:numCache>
                <c:formatCode>General</c:formatCode>
                <c:ptCount val="16"/>
                <c:pt idx="0">
                  <c:v>19.993960000000001</c:v>
                </c:pt>
                <c:pt idx="1">
                  <c:v>20.199920000000002</c:v>
                </c:pt>
                <c:pt idx="2">
                  <c:v>21.42681</c:v>
                </c:pt>
                <c:pt idx="3">
                  <c:v>24.201309999999999</c:v>
                </c:pt>
                <c:pt idx="4">
                  <c:v>28.398479999999999</c:v>
                </c:pt>
                <c:pt idx="5">
                  <c:v>33.453399999999995</c:v>
                </c:pt>
                <c:pt idx="6">
                  <c:v>37.54954</c:v>
                </c:pt>
                <c:pt idx="7">
                  <c:v>41.722740000000009</c:v>
                </c:pt>
                <c:pt idx="8">
                  <c:v>40.809370000000001</c:v>
                </c:pt>
                <c:pt idx="9">
                  <c:v>46.959510000000002</c:v>
                </c:pt>
                <c:pt idx="10">
                  <c:v>48.191740000000003</c:v>
                </c:pt>
                <c:pt idx="11">
                  <c:v>54.773440000000001</c:v>
                </c:pt>
                <c:pt idx="12">
                  <c:v>59.737260000000006</c:v>
                </c:pt>
                <c:pt idx="13">
                  <c:v>60.675360000000012</c:v>
                </c:pt>
                <c:pt idx="14">
                  <c:v>66.717160000000021</c:v>
                </c:pt>
                <c:pt idx="15">
                  <c:v>71.256389999999982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3-94DA-B949-A45E-A723C159F5AB}"/>
            </c:ext>
          </c:extLst>
        </c:ser>
        <c:ser>
          <c:idx val="4"/>
          <c:order val="4"/>
          <c:tx>
            <c:strRef>
              <c:f>Sheet1!$G$8</c:f>
              <c:strCache>
                <c:ptCount val="1"/>
                <c:pt idx="0">
                  <c:v>Selumetinib 5µM</c:v>
                </c:pt>
              </c:strCache>
            </c:strRef>
          </c:tx>
          <c:spPr>
            <a:ln w="19050">
              <a:solidFill>
                <a:schemeClr val="accent3">
                  <a:lumMod val="50000"/>
                </a:schemeClr>
              </a:solidFill>
            </a:ln>
          </c:spPr>
          <c:marker>
            <c:symbol val="circle"/>
            <c:size val="5"/>
            <c:spPr>
              <a:solidFill>
                <a:schemeClr val="accent3">
                  <a:lumMod val="50000"/>
                </a:schemeClr>
              </a:solidFill>
              <a:ln w="19050">
                <a:solidFill>
                  <a:schemeClr val="accent3">
                    <a:lumMod val="5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Sheet1!$AA$9:$AA$24</c:f>
                <c:numCache>
                  <c:formatCode>General</c:formatCode>
                  <c:ptCount val="16"/>
                  <c:pt idx="0">
                    <c:v>7.2379189999999996E-2</c:v>
                  </c:pt>
                  <c:pt idx="1">
                    <c:v>0.54422280000000001</c:v>
                  </c:pt>
                  <c:pt idx="2">
                    <c:v>2.0202719999999998</c:v>
                  </c:pt>
                  <c:pt idx="3">
                    <c:v>1.8877739999999998</c:v>
                  </c:pt>
                  <c:pt idx="4">
                    <c:v>1.828411</c:v>
                  </c:pt>
                  <c:pt idx="5">
                    <c:v>1.7472039999999998</c:v>
                  </c:pt>
                  <c:pt idx="6">
                    <c:v>2.7247700000000004</c:v>
                  </c:pt>
                  <c:pt idx="7">
                    <c:v>1.9377570000000002</c:v>
                  </c:pt>
                  <c:pt idx="8">
                    <c:v>4.8365910000000003</c:v>
                  </c:pt>
                  <c:pt idx="9">
                    <c:v>2.393084</c:v>
                  </c:pt>
                  <c:pt idx="10">
                    <c:v>5.4046390000000004</c:v>
                  </c:pt>
                  <c:pt idx="11">
                    <c:v>4.9434750000000003</c:v>
                  </c:pt>
                  <c:pt idx="12">
                    <c:v>5.0734460000000006</c:v>
                  </c:pt>
                  <c:pt idx="13">
                    <c:v>3.1351749999999998</c:v>
                  </c:pt>
                  <c:pt idx="14">
                    <c:v>4.394413999999994</c:v>
                  </c:pt>
                  <c:pt idx="15">
                    <c:v>4.2953440000000001</c:v>
                  </c:pt>
                </c:numCache>
              </c:numRef>
            </c:plus>
            <c:minus>
              <c:numRef>
                <c:f>Sheet1!$AA$9:$AA$24</c:f>
                <c:numCache>
                  <c:formatCode>General</c:formatCode>
                  <c:ptCount val="16"/>
                  <c:pt idx="0">
                    <c:v>7.2379189999999996E-2</c:v>
                  </c:pt>
                  <c:pt idx="1">
                    <c:v>0.54422280000000001</c:v>
                  </c:pt>
                  <c:pt idx="2">
                    <c:v>2.0202719999999998</c:v>
                  </c:pt>
                  <c:pt idx="3">
                    <c:v>1.8877739999999998</c:v>
                  </c:pt>
                  <c:pt idx="4">
                    <c:v>1.828411</c:v>
                  </c:pt>
                  <c:pt idx="5">
                    <c:v>1.7472039999999998</c:v>
                  </c:pt>
                  <c:pt idx="6">
                    <c:v>2.7247700000000004</c:v>
                  </c:pt>
                  <c:pt idx="7">
                    <c:v>1.9377570000000002</c:v>
                  </c:pt>
                  <c:pt idx="8">
                    <c:v>4.8365910000000003</c:v>
                  </c:pt>
                  <c:pt idx="9">
                    <c:v>2.393084</c:v>
                  </c:pt>
                  <c:pt idx="10">
                    <c:v>5.4046390000000004</c:v>
                  </c:pt>
                  <c:pt idx="11">
                    <c:v>4.9434750000000003</c:v>
                  </c:pt>
                  <c:pt idx="12">
                    <c:v>5.0734460000000006</c:v>
                  </c:pt>
                  <c:pt idx="13">
                    <c:v>3.1351749999999998</c:v>
                  </c:pt>
                  <c:pt idx="14">
                    <c:v>4.394413999999994</c:v>
                  </c:pt>
                  <c:pt idx="15">
                    <c:v>4.2953440000000001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Sheet1!$B$9:$B$24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65.633333333333226</c:v>
                </c:pt>
                <c:pt idx="12">
                  <c:v>71.633333333333226</c:v>
                </c:pt>
                <c:pt idx="13">
                  <c:v>77.633333333333226</c:v>
                </c:pt>
                <c:pt idx="14">
                  <c:v>83.633333333333226</c:v>
                </c:pt>
                <c:pt idx="15">
                  <c:v>89.633333333333226</c:v>
                </c:pt>
              </c:numCache>
            </c:numRef>
          </c:xVal>
          <c:yVal>
            <c:numRef>
              <c:f>Sheet1!$G$9:$G$24</c:f>
              <c:numCache>
                <c:formatCode>General</c:formatCode>
                <c:ptCount val="16"/>
                <c:pt idx="0">
                  <c:v>20.21237</c:v>
                </c:pt>
                <c:pt idx="1">
                  <c:v>21.455179999999999</c:v>
                </c:pt>
                <c:pt idx="2">
                  <c:v>22.118099999999988</c:v>
                </c:pt>
                <c:pt idx="3">
                  <c:v>24.337920000000004</c:v>
                </c:pt>
                <c:pt idx="4">
                  <c:v>26.128160000000001</c:v>
                </c:pt>
                <c:pt idx="5">
                  <c:v>29.534820000000003</c:v>
                </c:pt>
                <c:pt idx="6">
                  <c:v>30.18412</c:v>
                </c:pt>
                <c:pt idx="7">
                  <c:v>32.406190000000002</c:v>
                </c:pt>
                <c:pt idx="8">
                  <c:v>34.512520000000002</c:v>
                </c:pt>
                <c:pt idx="9">
                  <c:v>33.37312</c:v>
                </c:pt>
                <c:pt idx="10">
                  <c:v>35.108220000000003</c:v>
                </c:pt>
                <c:pt idx="11">
                  <c:v>39.260010000000008</c:v>
                </c:pt>
                <c:pt idx="12">
                  <c:v>39.765250000000009</c:v>
                </c:pt>
                <c:pt idx="13">
                  <c:v>41.640450000000001</c:v>
                </c:pt>
                <c:pt idx="14">
                  <c:v>43.2318</c:v>
                </c:pt>
                <c:pt idx="15">
                  <c:v>46.753400000000006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4-94DA-B949-A45E-A723C159F5AB}"/>
            </c:ext>
          </c:extLst>
        </c:ser>
        <c:ser>
          <c:idx val="5"/>
          <c:order val="5"/>
          <c:tx>
            <c:strRef>
              <c:f>Sheet1!$H$8</c:f>
              <c:strCache>
                <c:ptCount val="1"/>
                <c:pt idx="0">
                  <c:v>Binimetinib 1µM</c:v>
                </c:pt>
              </c:strCache>
            </c:strRef>
          </c:tx>
          <c:spPr>
            <a:ln w="19050">
              <a:solidFill>
                <a:schemeClr val="accent6"/>
              </a:solidFill>
            </a:ln>
          </c:spPr>
          <c:marker>
            <c:symbol val="dash"/>
            <c:size val="5"/>
            <c:spPr>
              <a:solidFill>
                <a:schemeClr val="accent6"/>
              </a:solidFill>
              <a:ln w="19050">
                <a:solidFill>
                  <a:schemeClr val="accent6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Sheet1!$AB$9:$AB$24</c:f>
                <c:numCache>
                  <c:formatCode>General</c:formatCode>
                  <c:ptCount val="16"/>
                  <c:pt idx="0">
                    <c:v>0.76787570000000016</c:v>
                  </c:pt>
                  <c:pt idx="1">
                    <c:v>0.96999730000000006</c:v>
                  </c:pt>
                  <c:pt idx="2">
                    <c:v>1.6017570000000001</c:v>
                  </c:pt>
                  <c:pt idx="3">
                    <c:v>1.161851</c:v>
                  </c:pt>
                  <c:pt idx="4">
                    <c:v>2.7687390000000005</c:v>
                  </c:pt>
                  <c:pt idx="5">
                    <c:v>1.9429720000000001</c:v>
                  </c:pt>
                  <c:pt idx="6">
                    <c:v>3.2220879999999998</c:v>
                  </c:pt>
                  <c:pt idx="7">
                    <c:v>2.4455879999999999</c:v>
                  </c:pt>
                  <c:pt idx="8">
                    <c:v>4.0435379999999963</c:v>
                  </c:pt>
                  <c:pt idx="9">
                    <c:v>2.8575300000000001</c:v>
                  </c:pt>
                  <c:pt idx="10">
                    <c:v>2.5295970000000003</c:v>
                  </c:pt>
                  <c:pt idx="11">
                    <c:v>1.9269620000000001</c:v>
                  </c:pt>
                  <c:pt idx="12">
                    <c:v>2.1497330000000003</c:v>
                  </c:pt>
                  <c:pt idx="13">
                    <c:v>1.9561740000000001</c:v>
                  </c:pt>
                  <c:pt idx="14">
                    <c:v>2.8294139999999977</c:v>
                  </c:pt>
                  <c:pt idx="15">
                    <c:v>5.0086750000000002</c:v>
                  </c:pt>
                </c:numCache>
              </c:numRef>
            </c:plus>
            <c:minus>
              <c:numRef>
                <c:f>Sheet1!$AB$9:$AB$24</c:f>
                <c:numCache>
                  <c:formatCode>General</c:formatCode>
                  <c:ptCount val="16"/>
                  <c:pt idx="0">
                    <c:v>0.76787570000000016</c:v>
                  </c:pt>
                  <c:pt idx="1">
                    <c:v>0.96999730000000006</c:v>
                  </c:pt>
                  <c:pt idx="2">
                    <c:v>1.6017570000000001</c:v>
                  </c:pt>
                  <c:pt idx="3">
                    <c:v>1.161851</c:v>
                  </c:pt>
                  <c:pt idx="4">
                    <c:v>2.7687390000000005</c:v>
                  </c:pt>
                  <c:pt idx="5">
                    <c:v>1.9429720000000001</c:v>
                  </c:pt>
                  <c:pt idx="6">
                    <c:v>3.2220879999999998</c:v>
                  </c:pt>
                  <c:pt idx="7">
                    <c:v>2.4455879999999999</c:v>
                  </c:pt>
                  <c:pt idx="8">
                    <c:v>4.0435379999999963</c:v>
                  </c:pt>
                  <c:pt idx="9">
                    <c:v>2.8575300000000001</c:v>
                  </c:pt>
                  <c:pt idx="10">
                    <c:v>2.5295970000000003</c:v>
                  </c:pt>
                  <c:pt idx="11">
                    <c:v>1.9269620000000001</c:v>
                  </c:pt>
                  <c:pt idx="12">
                    <c:v>2.1497330000000003</c:v>
                  </c:pt>
                  <c:pt idx="13">
                    <c:v>1.9561740000000001</c:v>
                  </c:pt>
                  <c:pt idx="14">
                    <c:v>2.8294139999999977</c:v>
                  </c:pt>
                  <c:pt idx="15">
                    <c:v>5.0086750000000002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Sheet1!$B$9:$B$24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65.633333333333226</c:v>
                </c:pt>
                <c:pt idx="12">
                  <c:v>71.633333333333226</c:v>
                </c:pt>
                <c:pt idx="13">
                  <c:v>77.633333333333226</c:v>
                </c:pt>
                <c:pt idx="14">
                  <c:v>83.633333333333226</c:v>
                </c:pt>
                <c:pt idx="15">
                  <c:v>89.633333333333226</c:v>
                </c:pt>
              </c:numCache>
            </c:numRef>
          </c:xVal>
          <c:yVal>
            <c:numRef>
              <c:f>Sheet1!$H$9:$H$24</c:f>
              <c:numCache>
                <c:formatCode>General</c:formatCode>
                <c:ptCount val="16"/>
                <c:pt idx="0">
                  <c:v>20.065809999999999</c:v>
                </c:pt>
                <c:pt idx="1">
                  <c:v>20.430119999999999</c:v>
                </c:pt>
                <c:pt idx="2">
                  <c:v>22.45947</c:v>
                </c:pt>
                <c:pt idx="3">
                  <c:v>24.596209999999999</c:v>
                </c:pt>
                <c:pt idx="4">
                  <c:v>28.60361</c:v>
                </c:pt>
                <c:pt idx="5">
                  <c:v>30.784669999999977</c:v>
                </c:pt>
                <c:pt idx="6">
                  <c:v>33.423270000000002</c:v>
                </c:pt>
                <c:pt idx="7">
                  <c:v>34.277130000000007</c:v>
                </c:pt>
                <c:pt idx="8">
                  <c:v>40.198380000000007</c:v>
                </c:pt>
                <c:pt idx="9">
                  <c:v>41.871239999999993</c:v>
                </c:pt>
                <c:pt idx="10">
                  <c:v>46.622140000000009</c:v>
                </c:pt>
                <c:pt idx="11">
                  <c:v>49.439459999999997</c:v>
                </c:pt>
                <c:pt idx="12">
                  <c:v>54.173630000000003</c:v>
                </c:pt>
                <c:pt idx="13">
                  <c:v>54.818259999999995</c:v>
                </c:pt>
                <c:pt idx="14">
                  <c:v>58.119200000000006</c:v>
                </c:pt>
                <c:pt idx="15">
                  <c:v>64.549910000000011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5-94DA-B949-A45E-A723C159F5AB}"/>
            </c:ext>
          </c:extLst>
        </c:ser>
        <c:ser>
          <c:idx val="6"/>
          <c:order val="6"/>
          <c:tx>
            <c:strRef>
              <c:f>Sheet1!$I$8</c:f>
              <c:strCache>
                <c:ptCount val="1"/>
                <c:pt idx="0">
                  <c:v>Binimetinib 5µM</c:v>
                </c:pt>
              </c:strCache>
            </c:strRef>
          </c:tx>
          <c:spPr>
            <a:ln w="19050">
              <a:solidFill>
                <a:schemeClr val="accent6">
                  <a:lumMod val="50000"/>
                </a:schemeClr>
              </a:solidFill>
            </a:ln>
          </c:spPr>
          <c:marker>
            <c:symbol val="dash"/>
            <c:size val="5"/>
            <c:spPr>
              <a:solidFill>
                <a:schemeClr val="accent6">
                  <a:lumMod val="50000"/>
                </a:schemeClr>
              </a:solidFill>
              <a:ln w="19050">
                <a:solidFill>
                  <a:schemeClr val="accent6">
                    <a:lumMod val="5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Sheet1!$AC$9:$AC$24</c:f>
                <c:numCache>
                  <c:formatCode>General</c:formatCode>
                  <c:ptCount val="16"/>
                  <c:pt idx="0">
                    <c:v>0.53504850000000004</c:v>
                  </c:pt>
                  <c:pt idx="1">
                    <c:v>1.035458</c:v>
                  </c:pt>
                  <c:pt idx="2">
                    <c:v>1.9057939999999998</c:v>
                  </c:pt>
                  <c:pt idx="3">
                    <c:v>2.4236070000000001</c:v>
                  </c:pt>
                  <c:pt idx="4">
                    <c:v>2.6524629999999956</c:v>
                  </c:pt>
                  <c:pt idx="5">
                    <c:v>3.205066</c:v>
                  </c:pt>
                  <c:pt idx="6">
                    <c:v>4.548438</c:v>
                  </c:pt>
                  <c:pt idx="7">
                    <c:v>4.6273119999999928</c:v>
                  </c:pt>
                  <c:pt idx="8">
                    <c:v>3.7763689999999976</c:v>
                  </c:pt>
                  <c:pt idx="9">
                    <c:v>7.2891320000000004</c:v>
                  </c:pt>
                  <c:pt idx="10">
                    <c:v>3.560889</c:v>
                  </c:pt>
                  <c:pt idx="11">
                    <c:v>5.8926270000000001</c:v>
                  </c:pt>
                  <c:pt idx="12">
                    <c:v>7.6015829999999962</c:v>
                  </c:pt>
                  <c:pt idx="13">
                    <c:v>7.143581999999995</c:v>
                  </c:pt>
                  <c:pt idx="14">
                    <c:v>4.8685989999999961</c:v>
                  </c:pt>
                  <c:pt idx="15">
                    <c:v>4.2296410000000009</c:v>
                  </c:pt>
                </c:numCache>
              </c:numRef>
            </c:plus>
            <c:minus>
              <c:numRef>
                <c:f>Sheet1!$AC$9:$AC$24</c:f>
                <c:numCache>
                  <c:formatCode>General</c:formatCode>
                  <c:ptCount val="16"/>
                  <c:pt idx="0">
                    <c:v>0.53504850000000004</c:v>
                  </c:pt>
                  <c:pt idx="1">
                    <c:v>1.035458</c:v>
                  </c:pt>
                  <c:pt idx="2">
                    <c:v>1.9057939999999998</c:v>
                  </c:pt>
                  <c:pt idx="3">
                    <c:v>2.4236070000000001</c:v>
                  </c:pt>
                  <c:pt idx="4">
                    <c:v>2.6524629999999956</c:v>
                  </c:pt>
                  <c:pt idx="5">
                    <c:v>3.205066</c:v>
                  </c:pt>
                  <c:pt idx="6">
                    <c:v>4.548438</c:v>
                  </c:pt>
                  <c:pt idx="7">
                    <c:v>4.6273119999999928</c:v>
                  </c:pt>
                  <c:pt idx="8">
                    <c:v>3.7763689999999976</c:v>
                  </c:pt>
                  <c:pt idx="9">
                    <c:v>7.2891320000000004</c:v>
                  </c:pt>
                  <c:pt idx="10">
                    <c:v>3.560889</c:v>
                  </c:pt>
                  <c:pt idx="11">
                    <c:v>5.8926270000000001</c:v>
                  </c:pt>
                  <c:pt idx="12">
                    <c:v>7.6015829999999962</c:v>
                  </c:pt>
                  <c:pt idx="13">
                    <c:v>7.143581999999995</c:v>
                  </c:pt>
                  <c:pt idx="14">
                    <c:v>4.8685989999999961</c:v>
                  </c:pt>
                  <c:pt idx="15">
                    <c:v>4.2296410000000009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Sheet1!$B$9:$B$24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65.633333333333226</c:v>
                </c:pt>
                <c:pt idx="12">
                  <c:v>71.633333333333226</c:v>
                </c:pt>
                <c:pt idx="13">
                  <c:v>77.633333333333226</c:v>
                </c:pt>
                <c:pt idx="14">
                  <c:v>83.633333333333226</c:v>
                </c:pt>
                <c:pt idx="15">
                  <c:v>89.633333333333226</c:v>
                </c:pt>
              </c:numCache>
            </c:numRef>
          </c:xVal>
          <c:yVal>
            <c:numRef>
              <c:f>Sheet1!$I$9:$I$24</c:f>
              <c:numCache>
                <c:formatCode>General</c:formatCode>
                <c:ptCount val="16"/>
                <c:pt idx="0">
                  <c:v>20.231900000000003</c:v>
                </c:pt>
                <c:pt idx="1">
                  <c:v>22.428539999999952</c:v>
                </c:pt>
                <c:pt idx="2">
                  <c:v>23.261769999999977</c:v>
                </c:pt>
                <c:pt idx="3">
                  <c:v>26.222289999999997</c:v>
                </c:pt>
                <c:pt idx="4">
                  <c:v>28.085619999999963</c:v>
                </c:pt>
                <c:pt idx="5">
                  <c:v>30.494890000000012</c:v>
                </c:pt>
                <c:pt idx="6">
                  <c:v>31.882659999999998</c:v>
                </c:pt>
                <c:pt idx="7">
                  <c:v>34.195310000000013</c:v>
                </c:pt>
                <c:pt idx="8">
                  <c:v>39.278080000000003</c:v>
                </c:pt>
                <c:pt idx="9">
                  <c:v>38.955639999999995</c:v>
                </c:pt>
                <c:pt idx="10">
                  <c:v>38.228240000000007</c:v>
                </c:pt>
                <c:pt idx="11">
                  <c:v>41.767440000000001</c:v>
                </c:pt>
                <c:pt idx="12">
                  <c:v>43.937939999999998</c:v>
                </c:pt>
                <c:pt idx="13">
                  <c:v>40.759600000000006</c:v>
                </c:pt>
                <c:pt idx="14">
                  <c:v>41.685410000000005</c:v>
                </c:pt>
                <c:pt idx="15">
                  <c:v>45.634110000000007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6-94DA-B949-A45E-A723C159F5AB}"/>
            </c:ext>
          </c:extLst>
        </c:ser>
        <c:ser>
          <c:idx val="7"/>
          <c:order val="7"/>
          <c:tx>
            <c:strRef>
              <c:f>Sheet1!$J$8</c:f>
              <c:strCache>
                <c:ptCount val="1"/>
                <c:pt idx="0">
                  <c:v>Refametinib 1µM</c:v>
                </c:pt>
              </c:strCache>
            </c:strRef>
          </c:tx>
          <c:spPr>
            <a:ln w="19050">
              <a:solidFill>
                <a:schemeClr val="accent4"/>
              </a:solidFill>
            </a:ln>
          </c:spPr>
          <c:marker>
            <c:symbol val="triangle"/>
            <c:size val="5"/>
            <c:spPr>
              <a:solidFill>
                <a:schemeClr val="accent4"/>
              </a:solidFill>
              <a:ln w="19050">
                <a:solidFill>
                  <a:schemeClr val="accent4"/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Sheet1!$AD$9:$AD$24</c:f>
                <c:numCache>
                  <c:formatCode>General</c:formatCode>
                  <c:ptCount val="16"/>
                  <c:pt idx="0">
                    <c:v>0.84192650000000002</c:v>
                  </c:pt>
                  <c:pt idx="1">
                    <c:v>1.3949639999999999</c:v>
                  </c:pt>
                  <c:pt idx="2">
                    <c:v>1.799742</c:v>
                  </c:pt>
                  <c:pt idx="3">
                    <c:v>1.5034309999999997</c:v>
                  </c:pt>
                  <c:pt idx="4">
                    <c:v>2.2517779999999998</c:v>
                  </c:pt>
                  <c:pt idx="5">
                    <c:v>2.0462029999999998</c:v>
                  </c:pt>
                  <c:pt idx="6">
                    <c:v>1.2640500000000001</c:v>
                  </c:pt>
                  <c:pt idx="7">
                    <c:v>1.6315470000000001</c:v>
                  </c:pt>
                  <c:pt idx="8">
                    <c:v>0.70172200000000007</c:v>
                  </c:pt>
                  <c:pt idx="9">
                    <c:v>2.6262089999999967</c:v>
                  </c:pt>
                  <c:pt idx="10">
                    <c:v>2.6701890000000001</c:v>
                  </c:pt>
                  <c:pt idx="11">
                    <c:v>1.1955289999999998</c:v>
                  </c:pt>
                  <c:pt idx="12">
                    <c:v>1.406112</c:v>
                  </c:pt>
                  <c:pt idx="13">
                    <c:v>2.7535660000000002</c:v>
                  </c:pt>
                  <c:pt idx="14">
                    <c:v>1.1754720000000001</c:v>
                  </c:pt>
                  <c:pt idx="15">
                    <c:v>2.2377250000000002</c:v>
                  </c:pt>
                </c:numCache>
              </c:numRef>
            </c:plus>
            <c:minus>
              <c:numRef>
                <c:f>Sheet1!$AD$9:$AD$24</c:f>
                <c:numCache>
                  <c:formatCode>General</c:formatCode>
                  <c:ptCount val="16"/>
                  <c:pt idx="0">
                    <c:v>0.84192650000000002</c:v>
                  </c:pt>
                  <c:pt idx="1">
                    <c:v>1.3949639999999999</c:v>
                  </c:pt>
                  <c:pt idx="2">
                    <c:v>1.799742</c:v>
                  </c:pt>
                  <c:pt idx="3">
                    <c:v>1.5034309999999997</c:v>
                  </c:pt>
                  <c:pt idx="4">
                    <c:v>2.2517779999999998</c:v>
                  </c:pt>
                  <c:pt idx="5">
                    <c:v>2.0462029999999998</c:v>
                  </c:pt>
                  <c:pt idx="6">
                    <c:v>1.2640500000000001</c:v>
                  </c:pt>
                  <c:pt idx="7">
                    <c:v>1.6315470000000001</c:v>
                  </c:pt>
                  <c:pt idx="8">
                    <c:v>0.70172200000000007</c:v>
                  </c:pt>
                  <c:pt idx="9">
                    <c:v>2.6262089999999967</c:v>
                  </c:pt>
                  <c:pt idx="10">
                    <c:v>2.6701890000000001</c:v>
                  </c:pt>
                  <c:pt idx="11">
                    <c:v>1.1955289999999998</c:v>
                  </c:pt>
                  <c:pt idx="12">
                    <c:v>1.406112</c:v>
                  </c:pt>
                  <c:pt idx="13">
                    <c:v>2.7535660000000002</c:v>
                  </c:pt>
                  <c:pt idx="14">
                    <c:v>1.1754720000000001</c:v>
                  </c:pt>
                  <c:pt idx="15">
                    <c:v>2.2377250000000002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Sheet1!$B$9:$B$24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65.633333333333226</c:v>
                </c:pt>
                <c:pt idx="12">
                  <c:v>71.633333333333226</c:v>
                </c:pt>
                <c:pt idx="13">
                  <c:v>77.633333333333226</c:v>
                </c:pt>
                <c:pt idx="14">
                  <c:v>83.633333333333226</c:v>
                </c:pt>
                <c:pt idx="15">
                  <c:v>89.633333333333226</c:v>
                </c:pt>
              </c:numCache>
            </c:numRef>
          </c:xVal>
          <c:yVal>
            <c:numRef>
              <c:f>Sheet1!$J$9:$J$24</c:f>
              <c:numCache>
                <c:formatCode>General</c:formatCode>
                <c:ptCount val="16"/>
                <c:pt idx="0">
                  <c:v>19.261569999999999</c:v>
                </c:pt>
                <c:pt idx="1">
                  <c:v>19.904960000000003</c:v>
                </c:pt>
                <c:pt idx="2">
                  <c:v>20.666029999999999</c:v>
                </c:pt>
                <c:pt idx="3">
                  <c:v>23.558789999999977</c:v>
                </c:pt>
                <c:pt idx="4">
                  <c:v>25.338010000000001</c:v>
                </c:pt>
                <c:pt idx="5">
                  <c:v>27.520239999999998</c:v>
                </c:pt>
                <c:pt idx="6">
                  <c:v>29.901609999999998</c:v>
                </c:pt>
                <c:pt idx="7">
                  <c:v>32.998770000000007</c:v>
                </c:pt>
                <c:pt idx="8">
                  <c:v>39.36712</c:v>
                </c:pt>
                <c:pt idx="9">
                  <c:v>39.858170000000001</c:v>
                </c:pt>
                <c:pt idx="10">
                  <c:v>41.297600000000003</c:v>
                </c:pt>
                <c:pt idx="11">
                  <c:v>45.376639999999995</c:v>
                </c:pt>
                <c:pt idx="12">
                  <c:v>50.214350000000003</c:v>
                </c:pt>
                <c:pt idx="13">
                  <c:v>51.384549999999997</c:v>
                </c:pt>
                <c:pt idx="14">
                  <c:v>55.109250000000003</c:v>
                </c:pt>
                <c:pt idx="15">
                  <c:v>59.912130000000005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7-94DA-B949-A45E-A723C159F5AB}"/>
            </c:ext>
          </c:extLst>
        </c:ser>
        <c:ser>
          <c:idx val="8"/>
          <c:order val="8"/>
          <c:tx>
            <c:strRef>
              <c:f>Sheet1!$K$8</c:f>
              <c:strCache>
                <c:ptCount val="1"/>
                <c:pt idx="0">
                  <c:v>Refametinib 5µM</c:v>
                </c:pt>
              </c:strCache>
            </c:strRef>
          </c:tx>
          <c:spPr>
            <a:ln>
              <a:solidFill>
                <a:schemeClr val="accent4">
                  <a:lumMod val="50000"/>
                </a:schemeClr>
              </a:solidFill>
            </a:ln>
          </c:spPr>
          <c:marker>
            <c:symbol val="triangle"/>
            <c:size val="5"/>
            <c:spPr>
              <a:solidFill>
                <a:schemeClr val="accent4">
                  <a:lumMod val="50000"/>
                </a:schemeClr>
              </a:solidFill>
              <a:ln>
                <a:solidFill>
                  <a:schemeClr val="accent4">
                    <a:lumMod val="50000"/>
                  </a:schemeClr>
                </a:solidFill>
              </a:ln>
            </c:spPr>
          </c:marker>
          <c:errBars>
            <c:errDir val="y"/>
            <c:errBarType val="both"/>
            <c:errValType val="cust"/>
            <c:plus>
              <c:numRef>
                <c:f>Sheet1!$AE$9:$AE$24</c:f>
                <c:numCache>
                  <c:formatCode>General</c:formatCode>
                  <c:ptCount val="16"/>
                  <c:pt idx="0">
                    <c:v>2.2863070000000003</c:v>
                  </c:pt>
                  <c:pt idx="1">
                    <c:v>2.2890700000000002</c:v>
                  </c:pt>
                  <c:pt idx="2">
                    <c:v>3.2759100000000001</c:v>
                  </c:pt>
                  <c:pt idx="3">
                    <c:v>4.3540949999999938</c:v>
                  </c:pt>
                  <c:pt idx="4">
                    <c:v>4.482024</c:v>
                  </c:pt>
                  <c:pt idx="5">
                    <c:v>3.2189049999999999</c:v>
                  </c:pt>
                  <c:pt idx="6">
                    <c:v>5.0584660000000001</c:v>
                  </c:pt>
                  <c:pt idx="7">
                    <c:v>5.7466850000000003</c:v>
                  </c:pt>
                  <c:pt idx="8">
                    <c:v>3.5465910000000003</c:v>
                  </c:pt>
                  <c:pt idx="9">
                    <c:v>3.477506</c:v>
                  </c:pt>
                  <c:pt idx="10">
                    <c:v>2.557312</c:v>
                  </c:pt>
                  <c:pt idx="11">
                    <c:v>2.2760940000000001</c:v>
                  </c:pt>
                  <c:pt idx="12">
                    <c:v>3.8146129999999996</c:v>
                  </c:pt>
                  <c:pt idx="13">
                    <c:v>2.4602840000000001</c:v>
                  </c:pt>
                  <c:pt idx="14">
                    <c:v>3.8372429999999955</c:v>
                  </c:pt>
                  <c:pt idx="15">
                    <c:v>3.1704649999999996</c:v>
                  </c:pt>
                </c:numCache>
              </c:numRef>
            </c:plus>
            <c:minus>
              <c:numRef>
                <c:f>Sheet1!$AE$9:$AE$24</c:f>
                <c:numCache>
                  <c:formatCode>General</c:formatCode>
                  <c:ptCount val="16"/>
                  <c:pt idx="0">
                    <c:v>2.2863070000000003</c:v>
                  </c:pt>
                  <c:pt idx="1">
                    <c:v>2.2890700000000002</c:v>
                  </c:pt>
                  <c:pt idx="2">
                    <c:v>3.2759100000000001</c:v>
                  </c:pt>
                  <c:pt idx="3">
                    <c:v>4.3540949999999938</c:v>
                  </c:pt>
                  <c:pt idx="4">
                    <c:v>4.482024</c:v>
                  </c:pt>
                  <c:pt idx="5">
                    <c:v>3.2189049999999999</c:v>
                  </c:pt>
                  <c:pt idx="6">
                    <c:v>5.0584660000000001</c:v>
                  </c:pt>
                  <c:pt idx="7">
                    <c:v>5.7466850000000003</c:v>
                  </c:pt>
                  <c:pt idx="8">
                    <c:v>3.5465910000000003</c:v>
                  </c:pt>
                  <c:pt idx="9">
                    <c:v>3.477506</c:v>
                  </c:pt>
                  <c:pt idx="10">
                    <c:v>2.557312</c:v>
                  </c:pt>
                  <c:pt idx="11">
                    <c:v>2.2760940000000001</c:v>
                  </c:pt>
                  <c:pt idx="12">
                    <c:v>3.8146129999999996</c:v>
                  </c:pt>
                  <c:pt idx="13">
                    <c:v>2.4602840000000001</c:v>
                  </c:pt>
                  <c:pt idx="14">
                    <c:v>3.8372429999999955</c:v>
                  </c:pt>
                  <c:pt idx="15">
                    <c:v>3.1704649999999996</c:v>
                  </c:pt>
                </c:numCache>
              </c:numRef>
            </c:minus>
          </c:errBars>
          <c:errBars>
            <c:errDir val="x"/>
            <c:errBarType val="both"/>
            <c:errValType val="fixedVal"/>
            <c:val val="1"/>
          </c:errBars>
          <c:xVal>
            <c:numRef>
              <c:f>Sheet1!$B$9:$B$24</c:f>
              <c:numCache>
                <c:formatCode>General</c:formatCode>
                <c:ptCount val="16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65.633333333333226</c:v>
                </c:pt>
                <c:pt idx="12">
                  <c:v>71.633333333333226</c:v>
                </c:pt>
                <c:pt idx="13">
                  <c:v>77.633333333333226</c:v>
                </c:pt>
                <c:pt idx="14">
                  <c:v>83.633333333333226</c:v>
                </c:pt>
                <c:pt idx="15">
                  <c:v>89.633333333333226</c:v>
                </c:pt>
              </c:numCache>
            </c:numRef>
          </c:xVal>
          <c:yVal>
            <c:numRef>
              <c:f>Sheet1!$K$9:$K$24</c:f>
              <c:numCache>
                <c:formatCode>General</c:formatCode>
                <c:ptCount val="16"/>
                <c:pt idx="0">
                  <c:v>19.678629999999977</c:v>
                </c:pt>
                <c:pt idx="1">
                  <c:v>20.878050000000012</c:v>
                </c:pt>
                <c:pt idx="2">
                  <c:v>22.3734</c:v>
                </c:pt>
                <c:pt idx="3">
                  <c:v>23.91367</c:v>
                </c:pt>
                <c:pt idx="4">
                  <c:v>25.913060000000012</c:v>
                </c:pt>
                <c:pt idx="5">
                  <c:v>27.22935</c:v>
                </c:pt>
                <c:pt idx="6">
                  <c:v>30.151690000000002</c:v>
                </c:pt>
                <c:pt idx="7">
                  <c:v>29.4739</c:v>
                </c:pt>
                <c:pt idx="8">
                  <c:v>31.485689999999952</c:v>
                </c:pt>
                <c:pt idx="9">
                  <c:v>31.156389999999988</c:v>
                </c:pt>
                <c:pt idx="10">
                  <c:v>32.07405</c:v>
                </c:pt>
                <c:pt idx="11">
                  <c:v>31.863039999999998</c:v>
                </c:pt>
                <c:pt idx="12">
                  <c:v>32.395040000000002</c:v>
                </c:pt>
                <c:pt idx="13">
                  <c:v>29.414750000000012</c:v>
                </c:pt>
                <c:pt idx="14">
                  <c:v>29.707820000000012</c:v>
                </c:pt>
                <c:pt idx="15">
                  <c:v>29.274980000000003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8-94DA-B949-A45E-A723C159F5AB}"/>
            </c:ext>
          </c:extLst>
        </c:ser>
        <c:dLbls/>
        <c:axId val="78451456"/>
        <c:axId val="78453376"/>
      </c:scatterChart>
      <c:valAx>
        <c:axId val="78451456"/>
        <c:scaling>
          <c:orientation val="minMax"/>
          <c:max val="90"/>
          <c:min val="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dirty="0"/>
                  <a:t>Time (hours)</a:t>
                </a:r>
              </a:p>
            </c:rich>
          </c:tx>
          <c:layout/>
        </c:title>
        <c:numFmt formatCode="General" sourceLinked="1"/>
        <c:tickLblPos val="nextTo"/>
        <c:crossAx val="78453376"/>
        <c:crosses val="autoZero"/>
        <c:crossBetween val="midCat"/>
        <c:majorUnit val="10"/>
      </c:valAx>
      <c:valAx>
        <c:axId val="78453376"/>
        <c:scaling>
          <c:orientation val="minMax"/>
          <c:max val="100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% Confluence</a:t>
                </a:r>
              </a:p>
            </c:rich>
          </c:tx>
          <c:layout/>
        </c:title>
        <c:numFmt formatCode="General" sourceLinked="1"/>
        <c:tickLblPos val="nextTo"/>
        <c:crossAx val="78451456"/>
        <c:crosses val="autoZero"/>
        <c:crossBetween val="midCat"/>
      </c:valAx>
    </c:plotArea>
    <c:plotVisOnly val="1"/>
    <c:dispBlanksAs val="gap"/>
  </c:chart>
  <c:txPr>
    <a:bodyPr/>
    <a:lstStyle/>
    <a:p>
      <a:pPr>
        <a:defRPr sz="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Sheet1!$C$8</c:f>
              <c:strCache>
                <c:ptCount val="1"/>
                <c:pt idx="0">
                  <c:v>DMSO 5 uL/mL</c:v>
                </c:pt>
              </c:strCache>
            </c:strRef>
          </c:tx>
          <c:spPr>
            <a:ln w="19050" cap="rnd" cmpd="sng" algn="ctr">
              <a:solidFill>
                <a:schemeClr val="accent1"/>
              </a:solidFill>
              <a:prstDash val="solid"/>
              <a:round/>
            </a:ln>
            <a:effectLst/>
          </c:spPr>
          <c:marker>
            <c:symbol val="diamond"/>
            <c:size val="5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6350" cap="flat" cmpd="sng" algn="ctr">
                <a:solidFill>
                  <a:schemeClr val="accent1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Sheet1!$W$9:$W$27</c:f>
                <c:numCache>
                  <c:formatCode>General</c:formatCode>
                  <c:ptCount val="19"/>
                  <c:pt idx="0">
                    <c:v>3.2530640000000002</c:v>
                  </c:pt>
                  <c:pt idx="1">
                    <c:v>3.2618079999999998</c:v>
                  </c:pt>
                  <c:pt idx="2">
                    <c:v>3.9657479999999996</c:v>
                  </c:pt>
                  <c:pt idx="3">
                    <c:v>3.292586</c:v>
                  </c:pt>
                  <c:pt idx="4">
                    <c:v>4.2679909999999959</c:v>
                  </c:pt>
                  <c:pt idx="5">
                    <c:v>4.0942069999999964</c:v>
                  </c:pt>
                  <c:pt idx="6">
                    <c:v>4.6402970000000003</c:v>
                  </c:pt>
                  <c:pt idx="7">
                    <c:v>3.9049210000000003</c:v>
                  </c:pt>
                  <c:pt idx="8">
                    <c:v>3.1646570000000001</c:v>
                  </c:pt>
                  <c:pt idx="9">
                    <c:v>2.1524569999999996</c:v>
                  </c:pt>
                  <c:pt idx="10">
                    <c:v>2.4445380000000001</c:v>
                  </c:pt>
                  <c:pt idx="11">
                    <c:v>3.7714910000000001</c:v>
                  </c:pt>
                  <c:pt idx="12">
                    <c:v>6.1416849999999963</c:v>
                  </c:pt>
                  <c:pt idx="13">
                    <c:v>5.7932720000000009</c:v>
                  </c:pt>
                  <c:pt idx="14">
                    <c:v>4.9565990000000006</c:v>
                  </c:pt>
                  <c:pt idx="15">
                    <c:v>5.6648049999999923</c:v>
                  </c:pt>
                  <c:pt idx="16">
                    <c:v>6.1833080000000002</c:v>
                  </c:pt>
                  <c:pt idx="17">
                    <c:v>4.2767700000000008</c:v>
                  </c:pt>
                  <c:pt idx="18">
                    <c:v>4.503895</c:v>
                  </c:pt>
                </c:numCache>
              </c:numRef>
            </c:plus>
            <c:minus>
              <c:numRef>
                <c:f>Sheet1!$W$9:$W$27</c:f>
                <c:numCache>
                  <c:formatCode>General</c:formatCode>
                  <c:ptCount val="19"/>
                  <c:pt idx="0">
                    <c:v>3.2530640000000002</c:v>
                  </c:pt>
                  <c:pt idx="1">
                    <c:v>3.2618079999999998</c:v>
                  </c:pt>
                  <c:pt idx="2">
                    <c:v>3.9657479999999996</c:v>
                  </c:pt>
                  <c:pt idx="3">
                    <c:v>3.292586</c:v>
                  </c:pt>
                  <c:pt idx="4">
                    <c:v>4.2679909999999959</c:v>
                  </c:pt>
                  <c:pt idx="5">
                    <c:v>4.0942069999999964</c:v>
                  </c:pt>
                  <c:pt idx="6">
                    <c:v>4.6402970000000003</c:v>
                  </c:pt>
                  <c:pt idx="7">
                    <c:v>3.9049210000000003</c:v>
                  </c:pt>
                  <c:pt idx="8">
                    <c:v>3.1646570000000001</c:v>
                  </c:pt>
                  <c:pt idx="9">
                    <c:v>2.1524569999999996</c:v>
                  </c:pt>
                  <c:pt idx="10">
                    <c:v>2.4445380000000001</c:v>
                  </c:pt>
                  <c:pt idx="11">
                    <c:v>3.7714910000000001</c:v>
                  </c:pt>
                  <c:pt idx="12">
                    <c:v>6.1416849999999963</c:v>
                  </c:pt>
                  <c:pt idx="13">
                    <c:v>5.7932720000000009</c:v>
                  </c:pt>
                  <c:pt idx="14">
                    <c:v>4.9565990000000006</c:v>
                  </c:pt>
                  <c:pt idx="15">
                    <c:v>5.6648049999999923</c:v>
                  </c:pt>
                  <c:pt idx="16">
                    <c:v>6.1833080000000002</c:v>
                  </c:pt>
                  <c:pt idx="17">
                    <c:v>4.2767700000000008</c:v>
                  </c:pt>
                  <c:pt idx="18">
                    <c:v>4.503895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Ref>
              <c:f>Sheet1!$B$9:$B$27</c:f>
              <c:numCache>
                <c:formatCode>General</c:formatCode>
                <c:ptCount val="19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17.9166666666667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41.916666666666629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65.916666666666714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89.916666666666714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</c:numCache>
            </c:numRef>
          </c:xVal>
          <c:yVal>
            <c:numRef>
              <c:f>Sheet1!$C$9:$C$27</c:f>
              <c:numCache>
                <c:formatCode>General</c:formatCode>
                <c:ptCount val="19"/>
                <c:pt idx="0">
                  <c:v>26.456009999999999</c:v>
                </c:pt>
                <c:pt idx="1">
                  <c:v>29.116940000000003</c:v>
                </c:pt>
                <c:pt idx="2">
                  <c:v>31.316170000000003</c:v>
                </c:pt>
                <c:pt idx="3">
                  <c:v>32.382710000000003</c:v>
                </c:pt>
                <c:pt idx="4">
                  <c:v>34.045090000000002</c:v>
                </c:pt>
                <c:pt idx="5">
                  <c:v>36.096550000000008</c:v>
                </c:pt>
                <c:pt idx="6">
                  <c:v>36.92906</c:v>
                </c:pt>
                <c:pt idx="7">
                  <c:v>38.94359</c:v>
                </c:pt>
                <c:pt idx="8">
                  <c:v>43.420910000000006</c:v>
                </c:pt>
                <c:pt idx="9">
                  <c:v>47.535330000000009</c:v>
                </c:pt>
                <c:pt idx="10">
                  <c:v>52.722420000000007</c:v>
                </c:pt>
                <c:pt idx="11">
                  <c:v>58.988110000000006</c:v>
                </c:pt>
                <c:pt idx="12">
                  <c:v>64.695269999999994</c:v>
                </c:pt>
                <c:pt idx="13">
                  <c:v>69.495200000000011</c:v>
                </c:pt>
                <c:pt idx="14">
                  <c:v>74.205610000000007</c:v>
                </c:pt>
                <c:pt idx="15">
                  <c:v>77.402429999999995</c:v>
                </c:pt>
                <c:pt idx="16">
                  <c:v>80.016100000000009</c:v>
                </c:pt>
                <c:pt idx="17">
                  <c:v>81.258389999999949</c:v>
                </c:pt>
                <c:pt idx="18">
                  <c:v>82.735260000000011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7096-E34E-B851-C66C956F54FB}"/>
            </c:ext>
          </c:extLst>
        </c:ser>
        <c:ser>
          <c:idx val="1"/>
          <c:order val="1"/>
          <c:tx>
            <c:strRef>
              <c:f>Sheet1!$D$8</c:f>
              <c:strCache>
                <c:ptCount val="1"/>
                <c:pt idx="0">
                  <c:v>Trametinib 0.1µM</c:v>
                </c:pt>
              </c:strCache>
            </c:strRef>
          </c:tx>
          <c:spPr>
            <a:ln w="19050" cap="rnd" cmpd="sng" algn="ctr">
              <a:solidFill>
                <a:srgbClr val="FF0000"/>
              </a:solidFill>
              <a:prstDash val="solid"/>
              <a:round/>
            </a:ln>
            <a:effectLst/>
          </c:spPr>
          <c:marker>
            <c:spPr>
              <a:solidFill>
                <a:srgbClr val="FF0000"/>
              </a:solidFill>
              <a:ln w="19050" cap="flat" cmpd="sng" algn="ctr">
                <a:solidFill>
                  <a:srgbClr val="FF000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Sheet1!$X$9:$X$27</c:f>
                <c:numCache>
                  <c:formatCode>General</c:formatCode>
                  <c:ptCount val="19"/>
                  <c:pt idx="0">
                    <c:v>3.0071479999999999</c:v>
                  </c:pt>
                  <c:pt idx="1">
                    <c:v>3.4246840000000001</c:v>
                  </c:pt>
                  <c:pt idx="2">
                    <c:v>2.9710889999999996</c:v>
                  </c:pt>
                  <c:pt idx="3">
                    <c:v>2.9123539999999997</c:v>
                  </c:pt>
                  <c:pt idx="4">
                    <c:v>3.0969389999999986</c:v>
                  </c:pt>
                  <c:pt idx="5">
                    <c:v>2.3919049999999986</c:v>
                  </c:pt>
                  <c:pt idx="6">
                    <c:v>2.3726259999999963</c:v>
                  </c:pt>
                  <c:pt idx="7">
                    <c:v>2.2906249999999999</c:v>
                  </c:pt>
                  <c:pt idx="8">
                    <c:v>2.521633</c:v>
                  </c:pt>
                  <c:pt idx="9">
                    <c:v>2.5039600000000002</c:v>
                  </c:pt>
                  <c:pt idx="10">
                    <c:v>2.5625789999999986</c:v>
                  </c:pt>
                  <c:pt idx="11">
                    <c:v>2.8964539999999963</c:v>
                  </c:pt>
                  <c:pt idx="12">
                    <c:v>2.3583289999999986</c:v>
                  </c:pt>
                  <c:pt idx="13">
                    <c:v>2.1597240000000002</c:v>
                  </c:pt>
                  <c:pt idx="14">
                    <c:v>2.6118539999999997</c:v>
                  </c:pt>
                  <c:pt idx="15">
                    <c:v>2.3483529999999986</c:v>
                  </c:pt>
                  <c:pt idx="16">
                    <c:v>2.0515940000000001</c:v>
                  </c:pt>
                  <c:pt idx="17">
                    <c:v>2.2945830000000003</c:v>
                  </c:pt>
                  <c:pt idx="18">
                    <c:v>2.1702270000000001</c:v>
                  </c:pt>
                </c:numCache>
              </c:numRef>
            </c:plus>
            <c:minus>
              <c:numRef>
                <c:f>Sheet1!$X$9:$X$27</c:f>
                <c:numCache>
                  <c:formatCode>General</c:formatCode>
                  <c:ptCount val="19"/>
                  <c:pt idx="0">
                    <c:v>3.0071479999999999</c:v>
                  </c:pt>
                  <c:pt idx="1">
                    <c:v>3.4246840000000001</c:v>
                  </c:pt>
                  <c:pt idx="2">
                    <c:v>2.9710889999999996</c:v>
                  </c:pt>
                  <c:pt idx="3">
                    <c:v>2.9123539999999997</c:v>
                  </c:pt>
                  <c:pt idx="4">
                    <c:v>3.0969389999999986</c:v>
                  </c:pt>
                  <c:pt idx="5">
                    <c:v>2.3919049999999986</c:v>
                  </c:pt>
                  <c:pt idx="6">
                    <c:v>2.3726259999999963</c:v>
                  </c:pt>
                  <c:pt idx="7">
                    <c:v>2.2906249999999999</c:v>
                  </c:pt>
                  <c:pt idx="8">
                    <c:v>2.521633</c:v>
                  </c:pt>
                  <c:pt idx="9">
                    <c:v>2.5039600000000002</c:v>
                  </c:pt>
                  <c:pt idx="10">
                    <c:v>2.5625789999999986</c:v>
                  </c:pt>
                  <c:pt idx="11">
                    <c:v>2.8964539999999963</c:v>
                  </c:pt>
                  <c:pt idx="12">
                    <c:v>2.3583289999999986</c:v>
                  </c:pt>
                  <c:pt idx="13">
                    <c:v>2.1597240000000002</c:v>
                  </c:pt>
                  <c:pt idx="14">
                    <c:v>2.6118539999999997</c:v>
                  </c:pt>
                  <c:pt idx="15">
                    <c:v>2.3483529999999986</c:v>
                  </c:pt>
                  <c:pt idx="16">
                    <c:v>2.0515940000000001</c:v>
                  </c:pt>
                  <c:pt idx="17">
                    <c:v>2.2945830000000003</c:v>
                  </c:pt>
                  <c:pt idx="18">
                    <c:v>2.1702270000000001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Ref>
              <c:f>Sheet1!$B$9:$B$27</c:f>
              <c:numCache>
                <c:formatCode>General</c:formatCode>
                <c:ptCount val="19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17.9166666666667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41.916666666666629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65.916666666666714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89.916666666666714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</c:numCache>
            </c:numRef>
          </c:xVal>
          <c:yVal>
            <c:numRef>
              <c:f>Sheet1!$D$9:$D$27</c:f>
              <c:numCache>
                <c:formatCode>General</c:formatCode>
                <c:ptCount val="19"/>
                <c:pt idx="0">
                  <c:v>26.564</c:v>
                </c:pt>
                <c:pt idx="1">
                  <c:v>26.449459999999977</c:v>
                </c:pt>
                <c:pt idx="2">
                  <c:v>25.277910000000002</c:v>
                </c:pt>
                <c:pt idx="3">
                  <c:v>23.965059999999998</c:v>
                </c:pt>
                <c:pt idx="4">
                  <c:v>23.349689999999999</c:v>
                </c:pt>
                <c:pt idx="5">
                  <c:v>21.68384</c:v>
                </c:pt>
                <c:pt idx="6">
                  <c:v>20.95637</c:v>
                </c:pt>
                <c:pt idx="7">
                  <c:v>20.001380000000001</c:v>
                </c:pt>
                <c:pt idx="8">
                  <c:v>19.472519999999982</c:v>
                </c:pt>
                <c:pt idx="9">
                  <c:v>19.128639999999997</c:v>
                </c:pt>
                <c:pt idx="10">
                  <c:v>18.664670000000001</c:v>
                </c:pt>
                <c:pt idx="11">
                  <c:v>18.185229999999997</c:v>
                </c:pt>
                <c:pt idx="12">
                  <c:v>17.36994</c:v>
                </c:pt>
                <c:pt idx="13">
                  <c:v>16.36007</c:v>
                </c:pt>
                <c:pt idx="14">
                  <c:v>16.362739999999963</c:v>
                </c:pt>
                <c:pt idx="15">
                  <c:v>16.341480000000001</c:v>
                </c:pt>
                <c:pt idx="16">
                  <c:v>16.573519999999977</c:v>
                </c:pt>
                <c:pt idx="17">
                  <c:v>16.034000000000002</c:v>
                </c:pt>
                <c:pt idx="18">
                  <c:v>16.07704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7096-E34E-B851-C66C956F54FB}"/>
            </c:ext>
          </c:extLst>
        </c:ser>
        <c:ser>
          <c:idx val="2"/>
          <c:order val="2"/>
          <c:tx>
            <c:strRef>
              <c:f>Sheet1!$E$8</c:f>
              <c:strCache>
                <c:ptCount val="1"/>
                <c:pt idx="0">
                  <c:v>Trametinib 0.5µM</c:v>
                </c:pt>
              </c:strCache>
            </c:strRef>
          </c:tx>
          <c:spPr>
            <a:ln w="19050" cap="rnd" cmpd="sng" algn="ctr">
              <a:solidFill>
                <a:srgbClr val="C00000"/>
              </a:solidFill>
              <a:prstDash val="solid"/>
              <a:round/>
            </a:ln>
            <a:effectLst/>
          </c:spPr>
          <c:marker>
            <c:symbol val="square"/>
            <c:size val="5"/>
            <c:spPr>
              <a:solidFill>
                <a:srgbClr val="C00000"/>
              </a:solidFill>
              <a:ln w="19050" cap="flat" cmpd="sng" algn="ctr">
                <a:solidFill>
                  <a:srgbClr val="C00000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Sheet1!$Y$9:$Y$27</c:f>
                <c:numCache>
                  <c:formatCode>General</c:formatCode>
                  <c:ptCount val="19"/>
                  <c:pt idx="0">
                    <c:v>3.3991429999999996</c:v>
                  </c:pt>
                  <c:pt idx="1">
                    <c:v>2.3248389999999977</c:v>
                  </c:pt>
                  <c:pt idx="2">
                    <c:v>2.8866629999999964</c:v>
                  </c:pt>
                  <c:pt idx="3">
                    <c:v>2.9969649999999977</c:v>
                  </c:pt>
                  <c:pt idx="4">
                    <c:v>2.6831470000000004</c:v>
                  </c:pt>
                  <c:pt idx="5">
                    <c:v>3.2875410000000005</c:v>
                  </c:pt>
                  <c:pt idx="6">
                    <c:v>3.2236440000000002</c:v>
                  </c:pt>
                  <c:pt idx="7">
                    <c:v>1.9438239999999998</c:v>
                  </c:pt>
                  <c:pt idx="8">
                    <c:v>1.5797949999999998</c:v>
                  </c:pt>
                  <c:pt idx="9">
                    <c:v>1.5988530000000001</c:v>
                  </c:pt>
                  <c:pt idx="10">
                    <c:v>1.8858629999999998</c:v>
                  </c:pt>
                  <c:pt idx="11">
                    <c:v>1.361772</c:v>
                  </c:pt>
                  <c:pt idx="12">
                    <c:v>2.5041540000000002</c:v>
                  </c:pt>
                  <c:pt idx="13">
                    <c:v>1.879848</c:v>
                  </c:pt>
                  <c:pt idx="14">
                    <c:v>2.4291970000000003</c:v>
                  </c:pt>
                  <c:pt idx="15">
                    <c:v>1.9070130000000001</c:v>
                  </c:pt>
                  <c:pt idx="16">
                    <c:v>1.616851</c:v>
                  </c:pt>
                  <c:pt idx="17">
                    <c:v>1.8515459999999999</c:v>
                  </c:pt>
                  <c:pt idx="18">
                    <c:v>1.7768699999999999</c:v>
                  </c:pt>
                </c:numCache>
              </c:numRef>
            </c:plus>
            <c:minus>
              <c:numRef>
                <c:f>Sheet1!$Y$9:$Y$27</c:f>
                <c:numCache>
                  <c:formatCode>General</c:formatCode>
                  <c:ptCount val="19"/>
                  <c:pt idx="0">
                    <c:v>3.3991429999999996</c:v>
                  </c:pt>
                  <c:pt idx="1">
                    <c:v>2.3248389999999977</c:v>
                  </c:pt>
                  <c:pt idx="2">
                    <c:v>2.8866629999999964</c:v>
                  </c:pt>
                  <c:pt idx="3">
                    <c:v>2.9969649999999977</c:v>
                  </c:pt>
                  <c:pt idx="4">
                    <c:v>2.6831470000000004</c:v>
                  </c:pt>
                  <c:pt idx="5">
                    <c:v>3.2875410000000005</c:v>
                  </c:pt>
                  <c:pt idx="6">
                    <c:v>3.2236440000000002</c:v>
                  </c:pt>
                  <c:pt idx="7">
                    <c:v>1.9438239999999998</c:v>
                  </c:pt>
                  <c:pt idx="8">
                    <c:v>1.5797949999999998</c:v>
                  </c:pt>
                  <c:pt idx="9">
                    <c:v>1.5988530000000001</c:v>
                  </c:pt>
                  <c:pt idx="10">
                    <c:v>1.8858629999999998</c:v>
                  </c:pt>
                  <c:pt idx="11">
                    <c:v>1.361772</c:v>
                  </c:pt>
                  <c:pt idx="12">
                    <c:v>2.5041540000000002</c:v>
                  </c:pt>
                  <c:pt idx="13">
                    <c:v>1.879848</c:v>
                  </c:pt>
                  <c:pt idx="14">
                    <c:v>2.4291970000000003</c:v>
                  </c:pt>
                  <c:pt idx="15">
                    <c:v>1.9070130000000001</c:v>
                  </c:pt>
                  <c:pt idx="16">
                    <c:v>1.616851</c:v>
                  </c:pt>
                  <c:pt idx="17">
                    <c:v>1.8515459999999999</c:v>
                  </c:pt>
                  <c:pt idx="18">
                    <c:v>1.7768699999999999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Ref>
              <c:f>Sheet1!$B$9:$B$27</c:f>
              <c:numCache>
                <c:formatCode>General</c:formatCode>
                <c:ptCount val="19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17.9166666666667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41.916666666666629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65.916666666666714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89.916666666666714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</c:numCache>
            </c:numRef>
          </c:xVal>
          <c:yVal>
            <c:numRef>
              <c:f>Sheet1!$E$9:$E$27</c:f>
              <c:numCache>
                <c:formatCode>General</c:formatCode>
                <c:ptCount val="19"/>
                <c:pt idx="0">
                  <c:v>24.667110000000001</c:v>
                </c:pt>
                <c:pt idx="1">
                  <c:v>26.377830000000003</c:v>
                </c:pt>
                <c:pt idx="2">
                  <c:v>26.275589999999998</c:v>
                </c:pt>
                <c:pt idx="3">
                  <c:v>24.123060000000002</c:v>
                </c:pt>
                <c:pt idx="4">
                  <c:v>23.812160000000002</c:v>
                </c:pt>
                <c:pt idx="5">
                  <c:v>22.218070000000001</c:v>
                </c:pt>
                <c:pt idx="6">
                  <c:v>20.923279999999977</c:v>
                </c:pt>
                <c:pt idx="7">
                  <c:v>19.999519999999997</c:v>
                </c:pt>
                <c:pt idx="8">
                  <c:v>18.883679999999977</c:v>
                </c:pt>
                <c:pt idx="9">
                  <c:v>19.213750000000001</c:v>
                </c:pt>
                <c:pt idx="10">
                  <c:v>18.331840000000003</c:v>
                </c:pt>
                <c:pt idx="11">
                  <c:v>18.380499999999998</c:v>
                </c:pt>
                <c:pt idx="12">
                  <c:v>17.883499999999998</c:v>
                </c:pt>
                <c:pt idx="13">
                  <c:v>17.352250000000012</c:v>
                </c:pt>
                <c:pt idx="14">
                  <c:v>17.122309999999999</c:v>
                </c:pt>
                <c:pt idx="15">
                  <c:v>17.084579999999999</c:v>
                </c:pt>
                <c:pt idx="16">
                  <c:v>16.818709999999999</c:v>
                </c:pt>
                <c:pt idx="17">
                  <c:v>16.172509999999999</c:v>
                </c:pt>
                <c:pt idx="18">
                  <c:v>15.862060000000001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7096-E34E-B851-C66C956F54FB}"/>
            </c:ext>
          </c:extLst>
        </c:ser>
        <c:ser>
          <c:idx val="3"/>
          <c:order val="3"/>
          <c:tx>
            <c:strRef>
              <c:f>Sheet1!$F$8</c:f>
              <c:strCache>
                <c:ptCount val="1"/>
                <c:pt idx="0">
                  <c:v>Selumetinib 1µM</c:v>
                </c:pt>
              </c:strCache>
            </c:strRef>
          </c:tx>
          <c:spPr>
            <a:ln w="19050" cap="rnd" cmpd="sng" algn="ctr">
              <a:solidFill>
                <a:schemeClr val="accent3"/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19050" cap="flat" cmpd="sng" algn="ctr">
                <a:solidFill>
                  <a:schemeClr val="accent3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Sheet1!$Z$9:$Z$27</c:f>
                <c:numCache>
                  <c:formatCode>General</c:formatCode>
                  <c:ptCount val="19"/>
                  <c:pt idx="0">
                    <c:v>2.3654839999999986</c:v>
                  </c:pt>
                  <c:pt idx="1">
                    <c:v>2.4255610000000001</c:v>
                  </c:pt>
                  <c:pt idx="2">
                    <c:v>3.0073670000000003</c:v>
                  </c:pt>
                  <c:pt idx="3">
                    <c:v>2.8747609999999986</c:v>
                  </c:pt>
                  <c:pt idx="4">
                    <c:v>2.722826</c:v>
                  </c:pt>
                  <c:pt idx="5">
                    <c:v>2.505147</c:v>
                  </c:pt>
                  <c:pt idx="6">
                    <c:v>3.2065790000000001</c:v>
                  </c:pt>
                  <c:pt idx="7">
                    <c:v>2.285145</c:v>
                  </c:pt>
                  <c:pt idx="8">
                    <c:v>2.2504960000000001</c:v>
                  </c:pt>
                  <c:pt idx="9">
                    <c:v>2.7088200000000002</c:v>
                  </c:pt>
                  <c:pt idx="10">
                    <c:v>1.5168809999999999</c:v>
                  </c:pt>
                  <c:pt idx="11">
                    <c:v>1.8644540000000001</c:v>
                  </c:pt>
                  <c:pt idx="12">
                    <c:v>2.2607270000000006</c:v>
                  </c:pt>
                  <c:pt idx="13">
                    <c:v>2.0019549999999997</c:v>
                  </c:pt>
                  <c:pt idx="14">
                    <c:v>1.86198</c:v>
                  </c:pt>
                  <c:pt idx="15">
                    <c:v>1.4493139999999998</c:v>
                  </c:pt>
                  <c:pt idx="16">
                    <c:v>1.5515929999999998</c:v>
                  </c:pt>
                  <c:pt idx="17">
                    <c:v>0.8720211000000001</c:v>
                  </c:pt>
                  <c:pt idx="18">
                    <c:v>1.586848</c:v>
                  </c:pt>
                </c:numCache>
              </c:numRef>
            </c:plus>
            <c:minus>
              <c:numRef>
                <c:f>Sheet1!$Z$9:$Z$27</c:f>
                <c:numCache>
                  <c:formatCode>General</c:formatCode>
                  <c:ptCount val="19"/>
                  <c:pt idx="0">
                    <c:v>2.3654839999999986</c:v>
                  </c:pt>
                  <c:pt idx="1">
                    <c:v>2.4255610000000001</c:v>
                  </c:pt>
                  <c:pt idx="2">
                    <c:v>3.0073670000000003</c:v>
                  </c:pt>
                  <c:pt idx="3">
                    <c:v>2.8747609999999986</c:v>
                  </c:pt>
                  <c:pt idx="4">
                    <c:v>2.722826</c:v>
                  </c:pt>
                  <c:pt idx="5">
                    <c:v>2.505147</c:v>
                  </c:pt>
                  <c:pt idx="6">
                    <c:v>3.2065790000000001</c:v>
                  </c:pt>
                  <c:pt idx="7">
                    <c:v>2.285145</c:v>
                  </c:pt>
                  <c:pt idx="8">
                    <c:v>2.2504960000000001</c:v>
                  </c:pt>
                  <c:pt idx="9">
                    <c:v>2.7088200000000002</c:v>
                  </c:pt>
                  <c:pt idx="10">
                    <c:v>1.5168809999999999</c:v>
                  </c:pt>
                  <c:pt idx="11">
                    <c:v>1.8644540000000001</c:v>
                  </c:pt>
                  <c:pt idx="12">
                    <c:v>2.2607270000000006</c:v>
                  </c:pt>
                  <c:pt idx="13">
                    <c:v>2.0019549999999997</c:v>
                  </c:pt>
                  <c:pt idx="14">
                    <c:v>1.86198</c:v>
                  </c:pt>
                  <c:pt idx="15">
                    <c:v>1.4493139999999998</c:v>
                  </c:pt>
                  <c:pt idx="16">
                    <c:v>1.5515929999999998</c:v>
                  </c:pt>
                  <c:pt idx="17">
                    <c:v>0.8720211000000001</c:v>
                  </c:pt>
                  <c:pt idx="18">
                    <c:v>1.586848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Ref>
              <c:f>Sheet1!$B$9:$B$27</c:f>
              <c:numCache>
                <c:formatCode>General</c:formatCode>
                <c:ptCount val="19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17.9166666666667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41.916666666666629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65.916666666666714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89.916666666666714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</c:numCache>
            </c:numRef>
          </c:xVal>
          <c:yVal>
            <c:numRef>
              <c:f>Sheet1!$F$9:$F$27</c:f>
              <c:numCache>
                <c:formatCode>General</c:formatCode>
                <c:ptCount val="19"/>
                <c:pt idx="0">
                  <c:v>24.674330000000001</c:v>
                </c:pt>
                <c:pt idx="1">
                  <c:v>26.482439999999961</c:v>
                </c:pt>
                <c:pt idx="2">
                  <c:v>26.545709999999996</c:v>
                </c:pt>
                <c:pt idx="3">
                  <c:v>26.756260000000001</c:v>
                </c:pt>
                <c:pt idx="4">
                  <c:v>26.389699999999998</c:v>
                </c:pt>
                <c:pt idx="5">
                  <c:v>25.850060000000003</c:v>
                </c:pt>
                <c:pt idx="6">
                  <c:v>25.822499999999998</c:v>
                </c:pt>
                <c:pt idx="7">
                  <c:v>25.253239999999998</c:v>
                </c:pt>
                <c:pt idx="8">
                  <c:v>23.908729999999963</c:v>
                </c:pt>
                <c:pt idx="9">
                  <c:v>22.524150000000002</c:v>
                </c:pt>
                <c:pt idx="10">
                  <c:v>22.478059999999999</c:v>
                </c:pt>
                <c:pt idx="11">
                  <c:v>21.987719999999982</c:v>
                </c:pt>
                <c:pt idx="12">
                  <c:v>20.705079999999999</c:v>
                </c:pt>
                <c:pt idx="13">
                  <c:v>19.704990000000002</c:v>
                </c:pt>
                <c:pt idx="14">
                  <c:v>19.17822</c:v>
                </c:pt>
                <c:pt idx="15">
                  <c:v>18.712870000000002</c:v>
                </c:pt>
                <c:pt idx="16">
                  <c:v>18.432269999999999</c:v>
                </c:pt>
                <c:pt idx="17">
                  <c:v>17.361249999999977</c:v>
                </c:pt>
                <c:pt idx="18">
                  <c:v>17.338639999999998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3-7096-E34E-B851-C66C956F54FB}"/>
            </c:ext>
          </c:extLst>
        </c:ser>
        <c:ser>
          <c:idx val="4"/>
          <c:order val="4"/>
          <c:tx>
            <c:strRef>
              <c:f>Sheet1!$G$8</c:f>
              <c:strCache>
                <c:ptCount val="1"/>
                <c:pt idx="0">
                  <c:v>Selumetinib 5µM</c:v>
                </c:pt>
              </c:strCache>
            </c:strRef>
          </c:tx>
          <c:spPr>
            <a:ln w="19050" cap="rnd" cmpd="sng" algn="ctr">
              <a:solidFill>
                <a:schemeClr val="accent3">
                  <a:lumMod val="50000"/>
                </a:schemeClr>
              </a:solidFill>
              <a:prstDash val="solid"/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50000"/>
                </a:schemeClr>
              </a:solidFill>
              <a:ln w="6350" cap="flat" cmpd="sng" algn="ctr">
                <a:solidFill>
                  <a:schemeClr val="accent3">
                    <a:lumMod val="50000"/>
                  </a:schemeClr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Sheet1!$AA$9:$AA$27</c:f>
                <c:numCache>
                  <c:formatCode>General</c:formatCode>
                  <c:ptCount val="19"/>
                  <c:pt idx="0">
                    <c:v>2.581909</c:v>
                  </c:pt>
                  <c:pt idx="1">
                    <c:v>2.8027310000000001</c:v>
                  </c:pt>
                  <c:pt idx="2">
                    <c:v>2.6791429999999976</c:v>
                  </c:pt>
                  <c:pt idx="3">
                    <c:v>2.8538759999999996</c:v>
                  </c:pt>
                  <c:pt idx="4">
                    <c:v>2.6856439999999977</c:v>
                  </c:pt>
                  <c:pt idx="5">
                    <c:v>2.8799019999999986</c:v>
                  </c:pt>
                  <c:pt idx="6">
                    <c:v>2.1323119999999998</c:v>
                  </c:pt>
                  <c:pt idx="7">
                    <c:v>2.0747469999999986</c:v>
                  </c:pt>
                  <c:pt idx="8">
                    <c:v>1.8701030000000001</c:v>
                  </c:pt>
                  <c:pt idx="9">
                    <c:v>1.9081720000000002</c:v>
                  </c:pt>
                  <c:pt idx="10">
                    <c:v>1.6470530000000001</c:v>
                  </c:pt>
                  <c:pt idx="11">
                    <c:v>1.4406289999999997</c:v>
                  </c:pt>
                  <c:pt idx="12">
                    <c:v>1.2679559999999999</c:v>
                  </c:pt>
                  <c:pt idx="13">
                    <c:v>1.4443389999999998</c:v>
                  </c:pt>
                  <c:pt idx="14">
                    <c:v>1.8998599999999999</c:v>
                  </c:pt>
                  <c:pt idx="15">
                    <c:v>1.73251</c:v>
                  </c:pt>
                  <c:pt idx="16">
                    <c:v>2.1156389999999976</c:v>
                  </c:pt>
                  <c:pt idx="17">
                    <c:v>2.1569089999999997</c:v>
                  </c:pt>
                  <c:pt idx="18">
                    <c:v>1.1421540000000001</c:v>
                  </c:pt>
                </c:numCache>
              </c:numRef>
            </c:plus>
            <c:minus>
              <c:numRef>
                <c:f>Sheet1!$AA$9:$AA$27</c:f>
                <c:numCache>
                  <c:formatCode>General</c:formatCode>
                  <c:ptCount val="19"/>
                  <c:pt idx="0">
                    <c:v>2.581909</c:v>
                  </c:pt>
                  <c:pt idx="1">
                    <c:v>2.8027310000000001</c:v>
                  </c:pt>
                  <c:pt idx="2">
                    <c:v>2.6791429999999976</c:v>
                  </c:pt>
                  <c:pt idx="3">
                    <c:v>2.8538759999999996</c:v>
                  </c:pt>
                  <c:pt idx="4">
                    <c:v>2.6856439999999977</c:v>
                  </c:pt>
                  <c:pt idx="5">
                    <c:v>2.8799019999999986</c:v>
                  </c:pt>
                  <c:pt idx="6">
                    <c:v>2.1323119999999998</c:v>
                  </c:pt>
                  <c:pt idx="7">
                    <c:v>2.0747469999999986</c:v>
                  </c:pt>
                  <c:pt idx="8">
                    <c:v>1.8701030000000001</c:v>
                  </c:pt>
                  <c:pt idx="9">
                    <c:v>1.9081720000000002</c:v>
                  </c:pt>
                  <c:pt idx="10">
                    <c:v>1.6470530000000001</c:v>
                  </c:pt>
                  <c:pt idx="11">
                    <c:v>1.4406289999999997</c:v>
                  </c:pt>
                  <c:pt idx="12">
                    <c:v>1.2679559999999999</c:v>
                  </c:pt>
                  <c:pt idx="13">
                    <c:v>1.4443389999999998</c:v>
                  </c:pt>
                  <c:pt idx="14">
                    <c:v>1.8998599999999999</c:v>
                  </c:pt>
                  <c:pt idx="15">
                    <c:v>1.73251</c:v>
                  </c:pt>
                  <c:pt idx="16">
                    <c:v>2.1156389999999976</c:v>
                  </c:pt>
                  <c:pt idx="17">
                    <c:v>2.1569089999999997</c:v>
                  </c:pt>
                  <c:pt idx="18">
                    <c:v>1.1421540000000001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Ref>
              <c:f>Sheet1!$B$9:$B$27</c:f>
              <c:numCache>
                <c:formatCode>General</c:formatCode>
                <c:ptCount val="19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17.9166666666667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41.916666666666629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65.916666666666714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89.916666666666714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</c:numCache>
            </c:numRef>
          </c:xVal>
          <c:yVal>
            <c:numRef>
              <c:f>Sheet1!$G$9:$G$27</c:f>
              <c:numCache>
                <c:formatCode>General</c:formatCode>
                <c:ptCount val="19"/>
                <c:pt idx="0">
                  <c:v>25.680399999999999</c:v>
                </c:pt>
                <c:pt idx="1">
                  <c:v>27.410950000000003</c:v>
                </c:pt>
                <c:pt idx="2">
                  <c:v>27.387049999999977</c:v>
                </c:pt>
                <c:pt idx="3">
                  <c:v>26.677090000000003</c:v>
                </c:pt>
                <c:pt idx="4">
                  <c:v>27.076319999999999</c:v>
                </c:pt>
                <c:pt idx="5">
                  <c:v>25.602460000000001</c:v>
                </c:pt>
                <c:pt idx="6">
                  <c:v>23.100739999999977</c:v>
                </c:pt>
                <c:pt idx="7">
                  <c:v>22.083609999999997</c:v>
                </c:pt>
                <c:pt idx="8">
                  <c:v>20.859830000000002</c:v>
                </c:pt>
                <c:pt idx="9">
                  <c:v>19.836450000000003</c:v>
                </c:pt>
                <c:pt idx="10">
                  <c:v>19.18017</c:v>
                </c:pt>
                <c:pt idx="11">
                  <c:v>19.026019999999999</c:v>
                </c:pt>
                <c:pt idx="12">
                  <c:v>18.436389999999999</c:v>
                </c:pt>
                <c:pt idx="13">
                  <c:v>17.386050000000001</c:v>
                </c:pt>
                <c:pt idx="14">
                  <c:v>17.64292</c:v>
                </c:pt>
                <c:pt idx="15">
                  <c:v>17.131470000000004</c:v>
                </c:pt>
                <c:pt idx="16">
                  <c:v>17.306000000000001</c:v>
                </c:pt>
                <c:pt idx="17">
                  <c:v>16.768419999999963</c:v>
                </c:pt>
                <c:pt idx="18">
                  <c:v>16.834930000000004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4-7096-E34E-B851-C66C956F54FB}"/>
            </c:ext>
          </c:extLst>
        </c:ser>
        <c:ser>
          <c:idx val="5"/>
          <c:order val="5"/>
          <c:tx>
            <c:strRef>
              <c:f>Sheet1!$H$8</c:f>
              <c:strCache>
                <c:ptCount val="1"/>
                <c:pt idx="0">
                  <c:v>Binimetinib 1µM</c:v>
                </c:pt>
              </c:strCache>
            </c:strRef>
          </c:tx>
          <c:spPr>
            <a:ln w="19050" cap="rnd" cmpd="sng" algn="ctr">
              <a:solidFill>
                <a:schemeClr val="accent6"/>
              </a:solidFill>
              <a:prstDash val="solid"/>
              <a:round/>
            </a:ln>
            <a:effectLst/>
          </c:spPr>
          <c:marker>
            <c:symbol val="dash"/>
            <c:size val="5"/>
            <c:spPr>
              <a:solidFill>
                <a:schemeClr val="accent6"/>
              </a:solidFill>
              <a:ln w="6350" cap="flat" cmpd="sng" algn="ctr">
                <a:solidFill>
                  <a:schemeClr val="accent6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Sheet1!$AB$9:$AB$27</c:f>
                <c:numCache>
                  <c:formatCode>General</c:formatCode>
                  <c:ptCount val="19"/>
                  <c:pt idx="0">
                    <c:v>1.5525370000000001</c:v>
                  </c:pt>
                  <c:pt idx="1">
                    <c:v>1.6164190000000001</c:v>
                  </c:pt>
                  <c:pt idx="2">
                    <c:v>2.3072499999999976</c:v>
                  </c:pt>
                  <c:pt idx="3">
                    <c:v>2.8175509999999986</c:v>
                  </c:pt>
                  <c:pt idx="4">
                    <c:v>2.3074129999999986</c:v>
                  </c:pt>
                  <c:pt idx="5">
                    <c:v>2.5453779999999999</c:v>
                  </c:pt>
                  <c:pt idx="6">
                    <c:v>2.8052929999999976</c:v>
                  </c:pt>
                  <c:pt idx="7">
                    <c:v>2.3776109999999986</c:v>
                  </c:pt>
                  <c:pt idx="8">
                    <c:v>2.3387979999999997</c:v>
                  </c:pt>
                  <c:pt idx="9">
                    <c:v>1.8176059999999998</c:v>
                  </c:pt>
                  <c:pt idx="10">
                    <c:v>1.9451510000000001</c:v>
                  </c:pt>
                  <c:pt idx="11">
                    <c:v>1.538003</c:v>
                  </c:pt>
                  <c:pt idx="12">
                    <c:v>1.5489919999999999</c:v>
                  </c:pt>
                  <c:pt idx="13">
                    <c:v>1.3627130000000001</c:v>
                  </c:pt>
                  <c:pt idx="14">
                    <c:v>0.97778330000000002</c:v>
                  </c:pt>
                  <c:pt idx="15">
                    <c:v>1.0395829999999999</c:v>
                  </c:pt>
                  <c:pt idx="16">
                    <c:v>1.2859299999999998</c:v>
                  </c:pt>
                  <c:pt idx="17">
                    <c:v>1.2241309999999999</c:v>
                  </c:pt>
                  <c:pt idx="18">
                    <c:v>0.85958460000000003</c:v>
                  </c:pt>
                </c:numCache>
              </c:numRef>
            </c:plus>
            <c:minus>
              <c:numRef>
                <c:f>Sheet1!$AB$9:$AB$27</c:f>
                <c:numCache>
                  <c:formatCode>General</c:formatCode>
                  <c:ptCount val="19"/>
                  <c:pt idx="0">
                    <c:v>1.5525370000000001</c:v>
                  </c:pt>
                  <c:pt idx="1">
                    <c:v>1.6164190000000001</c:v>
                  </c:pt>
                  <c:pt idx="2">
                    <c:v>2.3072499999999976</c:v>
                  </c:pt>
                  <c:pt idx="3">
                    <c:v>2.8175509999999986</c:v>
                  </c:pt>
                  <c:pt idx="4">
                    <c:v>2.3074129999999986</c:v>
                  </c:pt>
                  <c:pt idx="5">
                    <c:v>2.5453779999999999</c:v>
                  </c:pt>
                  <c:pt idx="6">
                    <c:v>2.8052929999999976</c:v>
                  </c:pt>
                  <c:pt idx="7">
                    <c:v>2.3776109999999986</c:v>
                  </c:pt>
                  <c:pt idx="8">
                    <c:v>2.3387979999999997</c:v>
                  </c:pt>
                  <c:pt idx="9">
                    <c:v>1.8176059999999998</c:v>
                  </c:pt>
                  <c:pt idx="10">
                    <c:v>1.9451510000000001</c:v>
                  </c:pt>
                  <c:pt idx="11">
                    <c:v>1.538003</c:v>
                  </c:pt>
                  <c:pt idx="12">
                    <c:v>1.5489919999999999</c:v>
                  </c:pt>
                  <c:pt idx="13">
                    <c:v>1.3627130000000001</c:v>
                  </c:pt>
                  <c:pt idx="14">
                    <c:v>0.97778330000000002</c:v>
                  </c:pt>
                  <c:pt idx="15">
                    <c:v>1.0395829999999999</c:v>
                  </c:pt>
                  <c:pt idx="16">
                    <c:v>1.2859299999999998</c:v>
                  </c:pt>
                  <c:pt idx="17">
                    <c:v>1.2241309999999999</c:v>
                  </c:pt>
                  <c:pt idx="18">
                    <c:v>0.85958460000000003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Ref>
              <c:f>Sheet1!$B$9:$B$27</c:f>
              <c:numCache>
                <c:formatCode>General</c:formatCode>
                <c:ptCount val="19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17.9166666666667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41.916666666666629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65.916666666666714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89.916666666666714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</c:numCache>
            </c:numRef>
          </c:xVal>
          <c:yVal>
            <c:numRef>
              <c:f>Sheet1!$H$9:$H$27</c:f>
              <c:numCache>
                <c:formatCode>General</c:formatCode>
                <c:ptCount val="19"/>
                <c:pt idx="0">
                  <c:v>24.93648</c:v>
                </c:pt>
                <c:pt idx="1">
                  <c:v>25.521980000000003</c:v>
                </c:pt>
                <c:pt idx="2">
                  <c:v>25.996379999999977</c:v>
                </c:pt>
                <c:pt idx="3">
                  <c:v>25.076050000000002</c:v>
                </c:pt>
                <c:pt idx="4">
                  <c:v>24.81334</c:v>
                </c:pt>
                <c:pt idx="5">
                  <c:v>24.596399999999999</c:v>
                </c:pt>
                <c:pt idx="6">
                  <c:v>23.500039999999977</c:v>
                </c:pt>
                <c:pt idx="7">
                  <c:v>22.637630000000001</c:v>
                </c:pt>
                <c:pt idx="8">
                  <c:v>22.332830000000001</c:v>
                </c:pt>
                <c:pt idx="9">
                  <c:v>20.264529999999997</c:v>
                </c:pt>
                <c:pt idx="10">
                  <c:v>19.644670000000001</c:v>
                </c:pt>
                <c:pt idx="11">
                  <c:v>18.39648</c:v>
                </c:pt>
                <c:pt idx="12">
                  <c:v>18.283229999999996</c:v>
                </c:pt>
                <c:pt idx="13">
                  <c:v>17.242819999999977</c:v>
                </c:pt>
                <c:pt idx="14">
                  <c:v>16.772960000000001</c:v>
                </c:pt>
                <c:pt idx="15">
                  <c:v>16.377080000000003</c:v>
                </c:pt>
                <c:pt idx="16">
                  <c:v>16.203379999999999</c:v>
                </c:pt>
                <c:pt idx="17">
                  <c:v>15.959410000000002</c:v>
                </c:pt>
                <c:pt idx="18">
                  <c:v>15.451180000000001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5-7096-E34E-B851-C66C956F54FB}"/>
            </c:ext>
          </c:extLst>
        </c:ser>
        <c:ser>
          <c:idx val="6"/>
          <c:order val="6"/>
          <c:tx>
            <c:strRef>
              <c:f>Sheet1!$I$8</c:f>
              <c:strCache>
                <c:ptCount val="1"/>
                <c:pt idx="0">
                  <c:v>Binimetinib 5µM</c:v>
                </c:pt>
              </c:strCache>
            </c:strRef>
          </c:tx>
          <c:spPr>
            <a:ln w="19050" cap="rnd" cmpd="sng" algn="ctr">
              <a:solidFill>
                <a:schemeClr val="accent6">
                  <a:lumMod val="50000"/>
                </a:schemeClr>
              </a:solidFill>
              <a:prstDash val="solid"/>
              <a:round/>
            </a:ln>
            <a:effectLst/>
          </c:spPr>
          <c:marker>
            <c:symbol val="dash"/>
            <c:size val="5"/>
            <c:spPr>
              <a:solidFill>
                <a:schemeClr val="accent6">
                  <a:lumMod val="75000"/>
                </a:schemeClr>
              </a:solidFill>
              <a:ln w="19050" cap="flat" cmpd="sng" algn="ctr">
                <a:solidFill>
                  <a:schemeClr val="accent6">
                    <a:lumMod val="50000"/>
                  </a:schemeClr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Sheet1!$AC$9:$AC$27</c:f>
                <c:numCache>
                  <c:formatCode>General</c:formatCode>
                  <c:ptCount val="19"/>
                  <c:pt idx="0">
                    <c:v>1.9310070000000001</c:v>
                  </c:pt>
                  <c:pt idx="1">
                    <c:v>2.9999419999999986</c:v>
                  </c:pt>
                  <c:pt idx="2">
                    <c:v>3.2697330000000004</c:v>
                  </c:pt>
                  <c:pt idx="3">
                    <c:v>2.448013</c:v>
                  </c:pt>
                  <c:pt idx="4">
                    <c:v>2.5168539999999964</c:v>
                  </c:pt>
                  <c:pt idx="5">
                    <c:v>2.5388579999999976</c:v>
                  </c:pt>
                  <c:pt idx="6">
                    <c:v>2.6161370000000002</c:v>
                  </c:pt>
                  <c:pt idx="7">
                    <c:v>2.2593579999999998</c:v>
                  </c:pt>
                  <c:pt idx="8">
                    <c:v>2.5446940000000002</c:v>
                  </c:pt>
                  <c:pt idx="9">
                    <c:v>2.2520099999999976</c:v>
                  </c:pt>
                  <c:pt idx="10">
                    <c:v>2.3396269999999997</c:v>
                  </c:pt>
                  <c:pt idx="11">
                    <c:v>2.4897230000000001</c:v>
                  </c:pt>
                  <c:pt idx="12">
                    <c:v>1.8166639999999998</c:v>
                  </c:pt>
                  <c:pt idx="13">
                    <c:v>1.5062450000000001</c:v>
                  </c:pt>
                  <c:pt idx="14">
                    <c:v>1.5955239999999997</c:v>
                  </c:pt>
                  <c:pt idx="15">
                    <c:v>1.8137839999999998</c:v>
                  </c:pt>
                  <c:pt idx="16">
                    <c:v>1.772246</c:v>
                  </c:pt>
                  <c:pt idx="17">
                    <c:v>1.8338099999999999</c:v>
                  </c:pt>
                  <c:pt idx="18">
                    <c:v>1.4977399999999998</c:v>
                  </c:pt>
                </c:numCache>
              </c:numRef>
            </c:plus>
            <c:minus>
              <c:numRef>
                <c:f>Sheet1!$AC$9:$AC$27</c:f>
                <c:numCache>
                  <c:formatCode>General</c:formatCode>
                  <c:ptCount val="19"/>
                  <c:pt idx="0">
                    <c:v>1.9310070000000001</c:v>
                  </c:pt>
                  <c:pt idx="1">
                    <c:v>2.9999419999999986</c:v>
                  </c:pt>
                  <c:pt idx="2">
                    <c:v>3.2697330000000004</c:v>
                  </c:pt>
                  <c:pt idx="3">
                    <c:v>2.448013</c:v>
                  </c:pt>
                  <c:pt idx="4">
                    <c:v>2.5168539999999964</c:v>
                  </c:pt>
                  <c:pt idx="5">
                    <c:v>2.5388579999999976</c:v>
                  </c:pt>
                  <c:pt idx="6">
                    <c:v>2.6161370000000002</c:v>
                  </c:pt>
                  <c:pt idx="7">
                    <c:v>2.2593579999999998</c:v>
                  </c:pt>
                  <c:pt idx="8">
                    <c:v>2.5446940000000002</c:v>
                  </c:pt>
                  <c:pt idx="9">
                    <c:v>2.2520099999999976</c:v>
                  </c:pt>
                  <c:pt idx="10">
                    <c:v>2.3396269999999997</c:v>
                  </c:pt>
                  <c:pt idx="11">
                    <c:v>2.4897230000000001</c:v>
                  </c:pt>
                  <c:pt idx="12">
                    <c:v>1.8166639999999998</c:v>
                  </c:pt>
                  <c:pt idx="13">
                    <c:v>1.5062450000000001</c:v>
                  </c:pt>
                  <c:pt idx="14">
                    <c:v>1.5955239999999997</c:v>
                  </c:pt>
                  <c:pt idx="15">
                    <c:v>1.8137839999999998</c:v>
                  </c:pt>
                  <c:pt idx="16">
                    <c:v>1.772246</c:v>
                  </c:pt>
                  <c:pt idx="17">
                    <c:v>1.8338099999999999</c:v>
                  </c:pt>
                  <c:pt idx="18">
                    <c:v>1.4977399999999998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Ref>
              <c:f>Sheet1!$B$9:$B$27</c:f>
              <c:numCache>
                <c:formatCode>General</c:formatCode>
                <c:ptCount val="19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17.9166666666667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41.916666666666629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65.916666666666714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89.916666666666714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</c:numCache>
            </c:numRef>
          </c:xVal>
          <c:yVal>
            <c:numRef>
              <c:f>Sheet1!$I$9:$I$27</c:f>
              <c:numCache>
                <c:formatCode>General</c:formatCode>
                <c:ptCount val="19"/>
                <c:pt idx="0">
                  <c:v>23.104070000000004</c:v>
                </c:pt>
                <c:pt idx="1">
                  <c:v>24.623419999999999</c:v>
                </c:pt>
                <c:pt idx="2">
                  <c:v>24.98385</c:v>
                </c:pt>
                <c:pt idx="3">
                  <c:v>23.976319999999998</c:v>
                </c:pt>
                <c:pt idx="4">
                  <c:v>23.748529999999963</c:v>
                </c:pt>
                <c:pt idx="5">
                  <c:v>22.317750000000004</c:v>
                </c:pt>
                <c:pt idx="6">
                  <c:v>20.591890000000003</c:v>
                </c:pt>
                <c:pt idx="7">
                  <c:v>19.387219999999999</c:v>
                </c:pt>
                <c:pt idx="8">
                  <c:v>19.418119999999977</c:v>
                </c:pt>
                <c:pt idx="9">
                  <c:v>18.634140000000002</c:v>
                </c:pt>
                <c:pt idx="10">
                  <c:v>18.230779999999999</c:v>
                </c:pt>
                <c:pt idx="11">
                  <c:v>18.369309999999999</c:v>
                </c:pt>
                <c:pt idx="12">
                  <c:v>17.927</c:v>
                </c:pt>
                <c:pt idx="13">
                  <c:v>17.567699999999977</c:v>
                </c:pt>
                <c:pt idx="14">
                  <c:v>16.845739999999982</c:v>
                </c:pt>
                <c:pt idx="15">
                  <c:v>16.437460000000012</c:v>
                </c:pt>
                <c:pt idx="16">
                  <c:v>16.34984</c:v>
                </c:pt>
                <c:pt idx="17">
                  <c:v>16.576880000000003</c:v>
                </c:pt>
                <c:pt idx="18">
                  <c:v>16.597670000000001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6-7096-E34E-B851-C66C956F54FB}"/>
            </c:ext>
          </c:extLst>
        </c:ser>
        <c:ser>
          <c:idx val="7"/>
          <c:order val="7"/>
          <c:tx>
            <c:strRef>
              <c:f>Sheet1!$J$8</c:f>
              <c:strCache>
                <c:ptCount val="1"/>
                <c:pt idx="0">
                  <c:v>Refametinib 1µM</c:v>
                </c:pt>
              </c:strCache>
            </c:strRef>
          </c:tx>
          <c:spPr>
            <a:ln w="19050" cap="rnd" cmpd="sng" algn="ctr">
              <a:solidFill>
                <a:schemeClr val="accent4"/>
              </a:solidFill>
              <a:prstDash val="solid"/>
              <a:round/>
            </a:ln>
            <a:effectLst/>
          </c:spPr>
          <c:marker>
            <c:symbol val="triangle"/>
            <c:size val="5"/>
            <c:spPr>
              <a:solidFill>
                <a:schemeClr val="accent4"/>
              </a:solidFill>
              <a:ln w="6350" cap="flat" cmpd="sng" algn="ctr">
                <a:solidFill>
                  <a:schemeClr val="accent4"/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Sheet1!$AD$9:$AD$27</c:f>
                <c:numCache>
                  <c:formatCode>General</c:formatCode>
                  <c:ptCount val="19"/>
                  <c:pt idx="0">
                    <c:v>3.4659059999999986</c:v>
                  </c:pt>
                  <c:pt idx="1">
                    <c:v>3.6430660000000001</c:v>
                  </c:pt>
                  <c:pt idx="2">
                    <c:v>3.049204</c:v>
                  </c:pt>
                  <c:pt idx="3">
                    <c:v>2.989471</c:v>
                  </c:pt>
                  <c:pt idx="4">
                    <c:v>2.2738810000000003</c:v>
                  </c:pt>
                  <c:pt idx="5">
                    <c:v>2.5259999999999998</c:v>
                  </c:pt>
                  <c:pt idx="6">
                    <c:v>1.9595820000000002</c:v>
                  </c:pt>
                  <c:pt idx="7">
                    <c:v>2.067078</c:v>
                  </c:pt>
                  <c:pt idx="8">
                    <c:v>2.2623990000000003</c:v>
                  </c:pt>
                  <c:pt idx="9">
                    <c:v>1.950361</c:v>
                  </c:pt>
                  <c:pt idx="10">
                    <c:v>1.8296969999999999</c:v>
                  </c:pt>
                  <c:pt idx="11">
                    <c:v>1.7258659999999997</c:v>
                  </c:pt>
                  <c:pt idx="12">
                    <c:v>2.1415690000000001</c:v>
                  </c:pt>
                  <c:pt idx="13">
                    <c:v>2.11802</c:v>
                  </c:pt>
                  <c:pt idx="14">
                    <c:v>2.0521859999999985</c:v>
                  </c:pt>
                  <c:pt idx="15">
                    <c:v>1.9228080000000001</c:v>
                  </c:pt>
                  <c:pt idx="16">
                    <c:v>2.1689380000000003</c:v>
                  </c:pt>
                  <c:pt idx="17">
                    <c:v>1.9549670000000001</c:v>
                  </c:pt>
                  <c:pt idx="18">
                    <c:v>1.7697199999999997</c:v>
                  </c:pt>
                </c:numCache>
              </c:numRef>
            </c:plus>
            <c:minus>
              <c:numRef>
                <c:f>Sheet1!$AD$9:$AD$27</c:f>
                <c:numCache>
                  <c:formatCode>General</c:formatCode>
                  <c:ptCount val="19"/>
                  <c:pt idx="0">
                    <c:v>3.4659059999999986</c:v>
                  </c:pt>
                  <c:pt idx="1">
                    <c:v>3.6430660000000001</c:v>
                  </c:pt>
                  <c:pt idx="2">
                    <c:v>3.049204</c:v>
                  </c:pt>
                  <c:pt idx="3">
                    <c:v>2.989471</c:v>
                  </c:pt>
                  <c:pt idx="4">
                    <c:v>2.2738810000000003</c:v>
                  </c:pt>
                  <c:pt idx="5">
                    <c:v>2.5259999999999998</c:v>
                  </c:pt>
                  <c:pt idx="6">
                    <c:v>1.9595820000000002</c:v>
                  </c:pt>
                  <c:pt idx="7">
                    <c:v>2.067078</c:v>
                  </c:pt>
                  <c:pt idx="8">
                    <c:v>2.2623990000000003</c:v>
                  </c:pt>
                  <c:pt idx="9">
                    <c:v>1.950361</c:v>
                  </c:pt>
                  <c:pt idx="10">
                    <c:v>1.8296969999999999</c:v>
                  </c:pt>
                  <c:pt idx="11">
                    <c:v>1.7258659999999997</c:v>
                  </c:pt>
                  <c:pt idx="12">
                    <c:v>2.1415690000000001</c:v>
                  </c:pt>
                  <c:pt idx="13">
                    <c:v>2.11802</c:v>
                  </c:pt>
                  <c:pt idx="14">
                    <c:v>2.0521859999999985</c:v>
                  </c:pt>
                  <c:pt idx="15">
                    <c:v>1.9228080000000001</c:v>
                  </c:pt>
                  <c:pt idx="16">
                    <c:v>2.1689380000000003</c:v>
                  </c:pt>
                  <c:pt idx="17">
                    <c:v>1.9549670000000001</c:v>
                  </c:pt>
                  <c:pt idx="18">
                    <c:v>1.7697199999999997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Ref>
              <c:f>Sheet1!$B$9:$B$27</c:f>
              <c:numCache>
                <c:formatCode>General</c:formatCode>
                <c:ptCount val="19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17.9166666666667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41.916666666666629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65.916666666666714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89.916666666666714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</c:numCache>
            </c:numRef>
          </c:xVal>
          <c:yVal>
            <c:numRef>
              <c:f>Sheet1!$J$9:$J$27</c:f>
              <c:numCache>
                <c:formatCode>General</c:formatCode>
                <c:ptCount val="19"/>
                <c:pt idx="0">
                  <c:v>24.239360000000001</c:v>
                </c:pt>
                <c:pt idx="1">
                  <c:v>24.57011</c:v>
                </c:pt>
                <c:pt idx="2">
                  <c:v>24.309900000000003</c:v>
                </c:pt>
                <c:pt idx="3">
                  <c:v>23.665199999999999</c:v>
                </c:pt>
                <c:pt idx="4">
                  <c:v>22.997769999999999</c:v>
                </c:pt>
                <c:pt idx="5">
                  <c:v>22.515270000000001</c:v>
                </c:pt>
                <c:pt idx="6">
                  <c:v>20.632950000000005</c:v>
                </c:pt>
                <c:pt idx="7">
                  <c:v>19.840309999999999</c:v>
                </c:pt>
                <c:pt idx="8">
                  <c:v>19.113309999999988</c:v>
                </c:pt>
                <c:pt idx="9">
                  <c:v>18.703860000000002</c:v>
                </c:pt>
                <c:pt idx="10">
                  <c:v>17.7468</c:v>
                </c:pt>
                <c:pt idx="11">
                  <c:v>18.086109999999998</c:v>
                </c:pt>
                <c:pt idx="12">
                  <c:v>17.25056</c:v>
                </c:pt>
                <c:pt idx="13">
                  <c:v>16.96885</c:v>
                </c:pt>
                <c:pt idx="14">
                  <c:v>16.444029999999998</c:v>
                </c:pt>
                <c:pt idx="15">
                  <c:v>16.419709999999977</c:v>
                </c:pt>
                <c:pt idx="16">
                  <c:v>16.236499999999999</c:v>
                </c:pt>
                <c:pt idx="17">
                  <c:v>15.636819999999998</c:v>
                </c:pt>
                <c:pt idx="18">
                  <c:v>15.628309999999997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7-7096-E34E-B851-C66C956F54FB}"/>
            </c:ext>
          </c:extLst>
        </c:ser>
        <c:ser>
          <c:idx val="8"/>
          <c:order val="8"/>
          <c:tx>
            <c:strRef>
              <c:f>Sheet1!$K$8</c:f>
              <c:strCache>
                <c:ptCount val="1"/>
                <c:pt idx="0">
                  <c:v>Refametinib 5µM</c:v>
                </c:pt>
              </c:strCache>
            </c:strRef>
          </c:tx>
          <c:spPr>
            <a:ln w="19050" cap="rnd" cmpd="sng" algn="ctr">
              <a:solidFill>
                <a:schemeClr val="accent4">
                  <a:lumMod val="50000"/>
                </a:schemeClr>
              </a:solidFill>
              <a:prstDash val="solid"/>
              <a:round/>
            </a:ln>
            <a:effectLst/>
          </c:spPr>
          <c:marker>
            <c:symbol val="triangle"/>
            <c:size val="5"/>
            <c:spPr>
              <a:solidFill>
                <a:schemeClr val="accent4">
                  <a:lumMod val="50000"/>
                </a:schemeClr>
              </a:solidFill>
              <a:ln w="6350" cap="flat" cmpd="sng" algn="ctr">
                <a:solidFill>
                  <a:schemeClr val="accent4">
                    <a:lumMod val="50000"/>
                  </a:schemeClr>
                </a:solidFill>
                <a:prstDash val="solid"/>
                <a:round/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Sheet1!$AE$9:$AE$27</c:f>
                <c:numCache>
                  <c:formatCode>General</c:formatCode>
                  <c:ptCount val="19"/>
                  <c:pt idx="0">
                    <c:v>2.1315519999999997</c:v>
                  </c:pt>
                  <c:pt idx="1">
                    <c:v>2.1208449999999996</c:v>
                  </c:pt>
                  <c:pt idx="2">
                    <c:v>3.0328619999999966</c:v>
                  </c:pt>
                  <c:pt idx="3">
                    <c:v>2.4254859999999976</c:v>
                  </c:pt>
                  <c:pt idx="4">
                    <c:v>2.9845060000000001</c:v>
                  </c:pt>
                  <c:pt idx="5">
                    <c:v>2.466599</c:v>
                  </c:pt>
                  <c:pt idx="6">
                    <c:v>2.1086810000000002</c:v>
                  </c:pt>
                  <c:pt idx="7">
                    <c:v>1.9984650000000002</c:v>
                  </c:pt>
                  <c:pt idx="8">
                    <c:v>2.0531950000000001</c:v>
                  </c:pt>
                  <c:pt idx="9">
                    <c:v>2.1107549999999997</c:v>
                  </c:pt>
                  <c:pt idx="10">
                    <c:v>1.8329199999999999</c:v>
                  </c:pt>
                  <c:pt idx="11">
                    <c:v>1.8945939999999999</c:v>
                  </c:pt>
                  <c:pt idx="12">
                    <c:v>1.4257819999999999</c:v>
                  </c:pt>
                  <c:pt idx="13">
                    <c:v>1.8482120000000002</c:v>
                  </c:pt>
                  <c:pt idx="14">
                    <c:v>1.504297</c:v>
                  </c:pt>
                  <c:pt idx="15">
                    <c:v>1.6976899999999999</c:v>
                  </c:pt>
                  <c:pt idx="16">
                    <c:v>1.9254550000000001</c:v>
                  </c:pt>
                  <c:pt idx="17">
                    <c:v>1.7770389999999998</c:v>
                  </c:pt>
                  <c:pt idx="18">
                    <c:v>1.8715619999999999</c:v>
                  </c:pt>
                </c:numCache>
              </c:numRef>
            </c:plus>
            <c:minus>
              <c:numRef>
                <c:f>Sheet1!$AE$9:$AE$27</c:f>
                <c:numCache>
                  <c:formatCode>General</c:formatCode>
                  <c:ptCount val="19"/>
                  <c:pt idx="0">
                    <c:v>2.1315519999999997</c:v>
                  </c:pt>
                  <c:pt idx="1">
                    <c:v>2.1208449999999996</c:v>
                  </c:pt>
                  <c:pt idx="2">
                    <c:v>3.0328619999999966</c:v>
                  </c:pt>
                  <c:pt idx="3">
                    <c:v>2.4254859999999976</c:v>
                  </c:pt>
                  <c:pt idx="4">
                    <c:v>2.9845060000000001</c:v>
                  </c:pt>
                  <c:pt idx="5">
                    <c:v>2.466599</c:v>
                  </c:pt>
                  <c:pt idx="6">
                    <c:v>2.1086810000000002</c:v>
                  </c:pt>
                  <c:pt idx="7">
                    <c:v>1.9984650000000002</c:v>
                  </c:pt>
                  <c:pt idx="8">
                    <c:v>2.0531950000000001</c:v>
                  </c:pt>
                  <c:pt idx="9">
                    <c:v>2.1107549999999997</c:v>
                  </c:pt>
                  <c:pt idx="10">
                    <c:v>1.8329199999999999</c:v>
                  </c:pt>
                  <c:pt idx="11">
                    <c:v>1.8945939999999999</c:v>
                  </c:pt>
                  <c:pt idx="12">
                    <c:v>1.4257819999999999</c:v>
                  </c:pt>
                  <c:pt idx="13">
                    <c:v>1.8482120000000002</c:v>
                  </c:pt>
                  <c:pt idx="14">
                    <c:v>1.504297</c:v>
                  </c:pt>
                  <c:pt idx="15">
                    <c:v>1.6976899999999999</c:v>
                  </c:pt>
                  <c:pt idx="16">
                    <c:v>1.9254550000000001</c:v>
                  </c:pt>
                  <c:pt idx="17">
                    <c:v>1.7770389999999998</c:v>
                  </c:pt>
                  <c:pt idx="18">
                    <c:v>1.8715619999999999</c:v>
                  </c:pt>
                </c:numCache>
              </c:numRef>
            </c:minus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solidFill>
                <a:schemeClr val="tx1"/>
              </a:solidFill>
              <a:ln w="6350" cap="flat" cmpd="sng" algn="ctr">
                <a:solidFill>
                  <a:schemeClr val="tx1"/>
                </a:solidFill>
                <a:prstDash val="solid"/>
                <a:round/>
              </a:ln>
              <a:effectLst/>
            </c:spPr>
          </c:errBars>
          <c:xVal>
            <c:numRef>
              <c:f>Sheet1!$B$9:$B$27</c:f>
              <c:numCache>
                <c:formatCode>General</c:formatCode>
                <c:ptCount val="19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17.9166666666667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41.916666666666629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65.916666666666714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89.916666666666714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</c:numCache>
            </c:numRef>
          </c:xVal>
          <c:yVal>
            <c:numRef>
              <c:f>Sheet1!$K$9:$K$27</c:f>
              <c:numCache>
                <c:formatCode>General</c:formatCode>
                <c:ptCount val="19"/>
                <c:pt idx="0">
                  <c:v>21.459800000000001</c:v>
                </c:pt>
                <c:pt idx="1">
                  <c:v>22.034140000000001</c:v>
                </c:pt>
                <c:pt idx="2">
                  <c:v>20.765359999999998</c:v>
                </c:pt>
                <c:pt idx="3">
                  <c:v>18.711300000000001</c:v>
                </c:pt>
                <c:pt idx="4">
                  <c:v>18.472739999999995</c:v>
                </c:pt>
                <c:pt idx="5">
                  <c:v>17.255099999999999</c:v>
                </c:pt>
                <c:pt idx="6">
                  <c:v>16.176760000000012</c:v>
                </c:pt>
                <c:pt idx="7">
                  <c:v>15.617149999999999</c:v>
                </c:pt>
                <c:pt idx="8">
                  <c:v>15.299299999999999</c:v>
                </c:pt>
                <c:pt idx="9">
                  <c:v>14.81481</c:v>
                </c:pt>
                <c:pt idx="10">
                  <c:v>14.363880000000002</c:v>
                </c:pt>
                <c:pt idx="11">
                  <c:v>14.077540000000001</c:v>
                </c:pt>
                <c:pt idx="12">
                  <c:v>14.137189999999999</c:v>
                </c:pt>
                <c:pt idx="13">
                  <c:v>13.65761</c:v>
                </c:pt>
                <c:pt idx="14">
                  <c:v>13.341139999999999</c:v>
                </c:pt>
                <c:pt idx="15">
                  <c:v>12.871869999999999</c:v>
                </c:pt>
                <c:pt idx="16">
                  <c:v>12.726979999999999</c:v>
                </c:pt>
                <c:pt idx="17">
                  <c:v>12.82072</c:v>
                </c:pt>
                <c:pt idx="18">
                  <c:v>12.297389999999998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8-7096-E34E-B851-C66C956F54FB}"/>
            </c:ext>
          </c:extLst>
        </c:ser>
        <c:dLbls/>
        <c:axId val="78519680"/>
        <c:axId val="78550528"/>
      </c:scatterChart>
      <c:valAx>
        <c:axId val="78519680"/>
        <c:scaling>
          <c:orientation val="minMax"/>
          <c:max val="110"/>
          <c:min val="0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Time (hours)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550528"/>
        <c:crosses val="autoZero"/>
        <c:crossBetween val="midCat"/>
        <c:majorUnit val="10"/>
      </c:valAx>
      <c:valAx>
        <c:axId val="78550528"/>
        <c:scaling>
          <c:orientation val="minMax"/>
        </c:scaling>
        <c:axPos val="l"/>
        <c:majorGridlines>
          <c:spPr>
            <a:ln w="6350" cap="flat" cmpd="sng" algn="ctr">
              <a:solidFill>
                <a:schemeClr val="tx1">
                  <a:tint val="75000"/>
                </a:schemeClr>
              </a:solidFill>
              <a:prstDash val="solid"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% Confluence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tickLblPos val="nextTo"/>
        <c:spPr>
          <a:noFill/>
          <a:ln w="6350" cap="flat" cmpd="sng" algn="ctr">
            <a:solidFill>
              <a:schemeClr val="tx1">
                <a:tint val="75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519680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1.7047706768866203E-2"/>
          <c:y val="2.4052696237804806E-2"/>
          <c:w val="0.97255474467843306"/>
          <c:h val="0.13831089467191701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style val="1"/>
  <c:chart>
    <c:autoTitleDeleted val="1"/>
    <c:plotArea>
      <c:layout/>
      <c:barChart>
        <c:barDir val="col"/>
        <c:grouping val="clustered"/>
        <c:ser>
          <c:idx val="1"/>
          <c:order val="0"/>
          <c:tx>
            <c:strRef>
              <c:f>Sheet1!$J$14</c:f>
              <c:strCache>
                <c:ptCount val="1"/>
                <c:pt idx="0">
                  <c:v>CV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errBars>
            <c:errBarType val="both"/>
            <c:errValType val="cust"/>
            <c:plus>
              <c:numRef>
                <c:f>Sheet1!$G$15:$G$24</c:f>
                <c:numCache>
                  <c:formatCode>General</c:formatCode>
                  <c:ptCount val="10"/>
                  <c:pt idx="0">
                    <c:v>1.939984420559316</c:v>
                  </c:pt>
                  <c:pt idx="1">
                    <c:v>0.66429091167130017</c:v>
                  </c:pt>
                  <c:pt idx="2">
                    <c:v>1.2030579968955841</c:v>
                  </c:pt>
                  <c:pt idx="3">
                    <c:v>2.0073166474045876</c:v>
                  </c:pt>
                  <c:pt idx="4">
                    <c:v>0.95242881323337925</c:v>
                  </c:pt>
                  <c:pt idx="5">
                    <c:v>0.24630733694937904</c:v>
                  </c:pt>
                  <c:pt idx="6">
                    <c:v>0.34415939507864807</c:v>
                  </c:pt>
                  <c:pt idx="7">
                    <c:v>0.91648964627602003</c:v>
                  </c:pt>
                  <c:pt idx="8">
                    <c:v>0.539498484118347</c:v>
                  </c:pt>
                  <c:pt idx="9">
                    <c:v>3.65362472363514</c:v>
                  </c:pt>
                </c:numCache>
              </c:numRef>
            </c:plus>
            <c:minus>
              <c:numRef>
                <c:f>Sheet1!$G$15:$G$24</c:f>
                <c:numCache>
                  <c:formatCode>General</c:formatCode>
                  <c:ptCount val="10"/>
                  <c:pt idx="0">
                    <c:v>1.939984420559316</c:v>
                  </c:pt>
                  <c:pt idx="1">
                    <c:v>0.66429091167130017</c:v>
                  </c:pt>
                  <c:pt idx="2">
                    <c:v>1.2030579968955841</c:v>
                  </c:pt>
                  <c:pt idx="3">
                    <c:v>2.0073166474045876</c:v>
                  </c:pt>
                  <c:pt idx="4">
                    <c:v>0.95242881323337925</c:v>
                  </c:pt>
                  <c:pt idx="5">
                    <c:v>0.24630733694937904</c:v>
                  </c:pt>
                  <c:pt idx="6">
                    <c:v>0.34415939507864807</c:v>
                  </c:pt>
                  <c:pt idx="7">
                    <c:v>0.91648964627602003</c:v>
                  </c:pt>
                  <c:pt idx="8">
                    <c:v>0.539498484118347</c:v>
                  </c:pt>
                  <c:pt idx="9">
                    <c:v>3.65362472363514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Sheet1!$H$15:$H$23</c:f>
              <c:strCache>
                <c:ptCount val="9"/>
                <c:pt idx="0">
                  <c:v>DMSO 5uL/mL</c:v>
                </c:pt>
                <c:pt idx="1">
                  <c:v>Trametinib 0.1µM</c:v>
                </c:pt>
                <c:pt idx="2">
                  <c:v>Selumetinib 1.0µM</c:v>
                </c:pt>
                <c:pt idx="3">
                  <c:v>Binimetinib 1.0µM</c:v>
                </c:pt>
                <c:pt idx="4">
                  <c:v>Refametinib 1.0µM</c:v>
                </c:pt>
                <c:pt idx="5">
                  <c:v>Trametinib 0.5µM</c:v>
                </c:pt>
                <c:pt idx="6">
                  <c:v>Selumetinib 5.0µM</c:v>
                </c:pt>
                <c:pt idx="7">
                  <c:v>Binimetinib 5.0µM</c:v>
                </c:pt>
                <c:pt idx="8">
                  <c:v>Refametinib 5.0µM</c:v>
                </c:pt>
              </c:strCache>
            </c:strRef>
          </c:cat>
          <c:val>
            <c:numRef>
              <c:f>Sheet1!$J$15:$J$23</c:f>
              <c:numCache>
                <c:formatCode>General</c:formatCode>
                <c:ptCount val="9"/>
                <c:pt idx="0">
                  <c:v>100</c:v>
                </c:pt>
                <c:pt idx="1">
                  <c:v>-3.7142857142857162</c:v>
                </c:pt>
                <c:pt idx="2">
                  <c:v>7.9642857142857135</c:v>
                </c:pt>
                <c:pt idx="3">
                  <c:v>4.3214285714285756</c:v>
                </c:pt>
                <c:pt idx="4">
                  <c:v>0.8928571428571459</c:v>
                </c:pt>
                <c:pt idx="5">
                  <c:v>-4.357142857142855</c:v>
                </c:pt>
                <c:pt idx="6">
                  <c:v>-2</c:v>
                </c:pt>
                <c:pt idx="7">
                  <c:v>-2</c:v>
                </c:pt>
                <c:pt idx="8">
                  <c:v>-1.8928571428571432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30E4-5645-B1A1-4AE6B2E67058}"/>
            </c:ext>
          </c:extLst>
        </c:ser>
        <c:dLbls/>
        <c:gapWidth val="127"/>
        <c:axId val="78563200"/>
        <c:axId val="78564736"/>
      </c:barChart>
      <c:catAx>
        <c:axId val="78563200"/>
        <c:scaling>
          <c:orientation val="minMax"/>
        </c:scaling>
        <c:delete val="1"/>
        <c:axPos val="b"/>
        <c:numFmt formatCode="General" sourceLinked="0"/>
        <c:tickLblPos val="none"/>
        <c:crossAx val="78564736"/>
        <c:crosses val="autoZero"/>
        <c:auto val="1"/>
        <c:lblAlgn val="ctr"/>
        <c:lblOffset val="100"/>
      </c:catAx>
      <c:valAx>
        <c:axId val="78564736"/>
        <c:scaling>
          <c:orientation val="minMax"/>
          <c:max val="120"/>
          <c:min val="0"/>
        </c:scaling>
        <c:axPos val="l"/>
        <c:majorGridlines>
          <c:spPr>
            <a:ln w="6350" cap="flat" cmpd="sng" algn="ctr">
              <a:solidFill>
                <a:schemeClr val="dk1"/>
              </a:solidFill>
              <a:prstDash val="solid"/>
              <a:miter lim="800000"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% of DMSO Confluence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563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800"/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style val="1"/>
  <c:chart>
    <c:autoTitleDeleted val="1"/>
    <c:plotArea>
      <c:layout/>
      <c:barChart>
        <c:barDir val="col"/>
        <c:grouping val="clustered"/>
        <c:ser>
          <c:idx val="1"/>
          <c:order val="0"/>
          <c:tx>
            <c:strRef>
              <c:f>[1]Sheet1!$J$14</c:f>
              <c:strCache>
                <c:ptCount val="1"/>
                <c:pt idx="0">
                  <c:v>CV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c:spPr>
          <c:errBars>
            <c:errBarType val="both"/>
            <c:errValType val="cust"/>
            <c:plus>
              <c:numRef>
                <c:f>Sheet1!$F$16:$F$24</c:f>
                <c:numCache>
                  <c:formatCode>General</c:formatCode>
                  <c:ptCount val="9"/>
                  <c:pt idx="0">
                    <c:v>4.127981767679028</c:v>
                  </c:pt>
                  <c:pt idx="1">
                    <c:v>4.4724006436683359</c:v>
                  </c:pt>
                  <c:pt idx="2">
                    <c:v>4.2743044295808721</c:v>
                  </c:pt>
                  <c:pt idx="3">
                    <c:v>2.7694218906868011</c:v>
                  </c:pt>
                  <c:pt idx="4">
                    <c:v>2.9649366634908878</c:v>
                  </c:pt>
                  <c:pt idx="5">
                    <c:v>1.7846821478981261</c:v>
                  </c:pt>
                  <c:pt idx="6">
                    <c:v>3.9706671135566127</c:v>
                  </c:pt>
                  <c:pt idx="7">
                    <c:v>3.6852714056807248</c:v>
                  </c:pt>
                  <c:pt idx="8">
                    <c:v>1.604229727368629</c:v>
                  </c:pt>
                </c:numCache>
              </c:numRef>
            </c:plus>
            <c:minus>
              <c:numRef>
                <c:f>Sheet1!$F$16:$F$24</c:f>
                <c:numCache>
                  <c:formatCode>General</c:formatCode>
                  <c:ptCount val="9"/>
                  <c:pt idx="0">
                    <c:v>4.127981767679028</c:v>
                  </c:pt>
                  <c:pt idx="1">
                    <c:v>4.4724006436683359</c:v>
                  </c:pt>
                  <c:pt idx="2">
                    <c:v>4.2743044295808721</c:v>
                  </c:pt>
                  <c:pt idx="3">
                    <c:v>2.7694218906868011</c:v>
                  </c:pt>
                  <c:pt idx="4">
                    <c:v>2.9649366634908878</c:v>
                  </c:pt>
                  <c:pt idx="5">
                    <c:v>1.7846821478981261</c:v>
                  </c:pt>
                  <c:pt idx="6">
                    <c:v>3.9706671135566127</c:v>
                  </c:pt>
                  <c:pt idx="7">
                    <c:v>3.6852714056807248</c:v>
                  </c:pt>
                  <c:pt idx="8">
                    <c:v>1.604229727368629</c:v>
                  </c:pt>
                </c:numCache>
              </c:numRef>
            </c:minus>
            <c:spPr>
              <a:solidFill>
                <a:schemeClr val="tx1"/>
              </a:solidFill>
              <a:ln w="9525" cap="flat" cmpd="sng" algn="ctr">
                <a:solidFill>
                  <a:schemeClr val="tx1">
                    <a:shade val="95000"/>
                    <a:satMod val="105000"/>
                  </a:schemeClr>
                </a:solidFill>
                <a:prstDash val="solid"/>
                <a:round/>
              </a:ln>
              <a:effectLst/>
            </c:spPr>
          </c:errBars>
          <c:cat>
            <c:strRef>
              <c:f>Sheet1!$A$2:$A$10</c:f>
              <c:strCache>
                <c:ptCount val="9"/>
                <c:pt idx="0">
                  <c:v>DMSO 5µL/mL</c:v>
                </c:pt>
                <c:pt idx="1">
                  <c:v>Trametinib 0.1µM</c:v>
                </c:pt>
                <c:pt idx="2">
                  <c:v>Selumetinib 1.0µM</c:v>
                </c:pt>
                <c:pt idx="3">
                  <c:v>Binimetinib 1.0µM</c:v>
                </c:pt>
                <c:pt idx="4">
                  <c:v>Refametinib 1.0µM</c:v>
                </c:pt>
                <c:pt idx="5">
                  <c:v>Trametinib 0.5µM</c:v>
                </c:pt>
                <c:pt idx="6">
                  <c:v>Selumetinib 5.0µM</c:v>
                </c:pt>
                <c:pt idx="7">
                  <c:v>Binimetinib 5.0µM</c:v>
                </c:pt>
                <c:pt idx="8">
                  <c:v>Refametinib 5.0µM</c:v>
                </c:pt>
              </c:strCache>
            </c:strRef>
          </c:cat>
          <c:val>
            <c:numRef>
              <c:f>Sheet1!$D$16:$D$24</c:f>
              <c:numCache>
                <c:formatCode>General</c:formatCode>
                <c:ptCount val="9"/>
                <c:pt idx="0">
                  <c:v>100</c:v>
                </c:pt>
                <c:pt idx="1">
                  <c:v>18.506998444790064</c:v>
                </c:pt>
                <c:pt idx="2">
                  <c:v>30.948678071539621</c:v>
                </c:pt>
                <c:pt idx="3">
                  <c:v>31.778123379989616</c:v>
                </c:pt>
                <c:pt idx="4">
                  <c:v>28.73682391567306</c:v>
                </c:pt>
                <c:pt idx="5">
                  <c:v>14.35977190254018</c:v>
                </c:pt>
                <c:pt idx="6">
                  <c:v>18.990841541385834</c:v>
                </c:pt>
                <c:pt idx="7">
                  <c:v>21.824779678589945</c:v>
                </c:pt>
                <c:pt idx="8">
                  <c:v>15.742180749956798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3A2-4540-A656-1C9A4115190C}"/>
            </c:ext>
          </c:extLst>
        </c:ser>
        <c:dLbls/>
        <c:gapWidth val="118"/>
        <c:axId val="78684928"/>
        <c:axId val="78686464"/>
      </c:barChart>
      <c:catAx>
        <c:axId val="78684928"/>
        <c:scaling>
          <c:orientation val="minMax"/>
        </c:scaling>
        <c:delete val="1"/>
        <c:axPos val="b"/>
        <c:numFmt formatCode="General" sourceLinked="0"/>
        <c:tickLblPos val="none"/>
        <c:crossAx val="78686464"/>
        <c:crosses val="autoZero"/>
        <c:auto val="1"/>
        <c:lblAlgn val="ctr"/>
        <c:lblOffset val="100"/>
      </c:catAx>
      <c:valAx>
        <c:axId val="78686464"/>
        <c:scaling>
          <c:orientation val="minMax"/>
          <c:max val="120"/>
        </c:scaling>
        <c:axPos val="l"/>
        <c:majorGridlines>
          <c:spPr>
            <a:ln w="6350" cap="flat" cmpd="sng" algn="ctr">
              <a:solidFill>
                <a:schemeClr val="dk1"/>
              </a:solidFill>
              <a:prstDash val="solid"/>
              <a:miter lim="800000"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% of DMSO Confluence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684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 w="6350" cap="flat" cmpd="sng" algn="ctr">
      <a:noFill/>
      <a:prstDash val="solid"/>
      <a:miter lim="800000"/>
    </a:ln>
    <a:effectLst/>
  </c:spPr>
  <c:txPr>
    <a:bodyPr/>
    <a:lstStyle/>
    <a:p>
      <a:pPr>
        <a:defRPr sz="800"/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style val="3"/>
  <c:chart>
    <c:autoTitleDeleted val="1"/>
    <c:plotArea>
      <c:layout/>
      <c:barChart>
        <c:barDir val="col"/>
        <c:grouping val="clustered"/>
        <c:ser>
          <c:idx val="1"/>
          <c:order val="0"/>
          <c:tx>
            <c:v>CV</c:v>
          </c:tx>
          <c:spPr>
            <a:gradFill rotWithShape="1">
              <a:gsLst>
                <a:gs pos="0">
                  <a:schemeClr val="accent1">
                    <a:tint val="77000"/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tint val="77000"/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tint val="77000"/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</c:spPr>
          <c:errBars>
            <c:errBarType val="both"/>
            <c:errValType val="cust"/>
            <c:plus>
              <c:numRef>
                <c:f>Sheet1!$V$17:$V$25</c:f>
                <c:numCache>
                  <c:formatCode>General</c:formatCode>
                  <c:ptCount val="9"/>
                  <c:pt idx="0">
                    <c:v>3.4795751567345636</c:v>
                  </c:pt>
                  <c:pt idx="1">
                    <c:v>1.0299383357447969</c:v>
                  </c:pt>
                  <c:pt idx="2">
                    <c:v>1.5300379804611222</c:v>
                  </c:pt>
                  <c:pt idx="3">
                    <c:v>2.2467345699793828</c:v>
                  </c:pt>
                  <c:pt idx="4">
                    <c:v>2.189010639237984</c:v>
                  </c:pt>
                  <c:pt idx="5">
                    <c:v>0.46847654240102399</c:v>
                  </c:pt>
                  <c:pt idx="6">
                    <c:v>1.0254893372536469</c:v>
                  </c:pt>
                  <c:pt idx="7">
                    <c:v>1.553760914227224</c:v>
                  </c:pt>
                  <c:pt idx="8">
                    <c:v>1.2504901756142019</c:v>
                  </c:pt>
                </c:numCache>
              </c:numRef>
            </c:plus>
            <c:minus>
              <c:numRef>
                <c:f>Sheet1!$V$17:$V$25</c:f>
                <c:numCache>
                  <c:formatCode>General</c:formatCode>
                  <c:ptCount val="9"/>
                  <c:pt idx="0">
                    <c:v>3.4795751567345636</c:v>
                  </c:pt>
                  <c:pt idx="1">
                    <c:v>1.0299383357447969</c:v>
                  </c:pt>
                  <c:pt idx="2">
                    <c:v>1.5300379804611222</c:v>
                  </c:pt>
                  <c:pt idx="3">
                    <c:v>2.2467345699793828</c:v>
                  </c:pt>
                  <c:pt idx="4">
                    <c:v>2.189010639237984</c:v>
                  </c:pt>
                  <c:pt idx="5">
                    <c:v>0.46847654240102399</c:v>
                  </c:pt>
                  <c:pt idx="6">
                    <c:v>1.0254893372536469</c:v>
                  </c:pt>
                  <c:pt idx="7">
                    <c:v>1.553760914227224</c:v>
                  </c:pt>
                  <c:pt idx="8">
                    <c:v>1.2504901756142019</c:v>
                  </c:pt>
                </c:numCache>
              </c:numRef>
            </c:minus>
            <c:spPr>
              <a:noFill/>
              <a:ln w="9525">
                <a:solidFill>
                  <a:schemeClr val="tx2">
                    <a:lumMod val="75000"/>
                    <a:lumOff val="25000"/>
                  </a:schemeClr>
                </a:solidFill>
                <a:round/>
              </a:ln>
              <a:effectLst/>
            </c:spPr>
          </c:errBars>
          <c:val>
            <c:numRef>
              <c:f>Sheet1!$T$17:$T$25</c:f>
              <c:numCache>
                <c:formatCode>General</c:formatCode>
                <c:ptCount val="9"/>
                <c:pt idx="0">
                  <c:v>100</c:v>
                </c:pt>
                <c:pt idx="1">
                  <c:v>0.95238095238095299</c:v>
                </c:pt>
                <c:pt idx="2">
                  <c:v>24.968944099378877</c:v>
                </c:pt>
                <c:pt idx="3">
                  <c:v>21.987577639751546</c:v>
                </c:pt>
                <c:pt idx="4">
                  <c:v>19.503105590062109</c:v>
                </c:pt>
                <c:pt idx="5">
                  <c:v>-1.2008281573498956</c:v>
                </c:pt>
                <c:pt idx="6">
                  <c:v>2.3602484472049645</c:v>
                </c:pt>
                <c:pt idx="7">
                  <c:v>0.45548654244306502</c:v>
                </c:pt>
                <c:pt idx="8">
                  <c:v>-0.7867494824016571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B14F-424B-A5EA-D44F39956302}"/>
            </c:ext>
          </c:extLst>
        </c:ser>
        <c:dLbls/>
        <c:gapWidth val="123"/>
        <c:axId val="86548864"/>
        <c:axId val="86550400"/>
      </c:barChart>
      <c:catAx>
        <c:axId val="86548864"/>
        <c:scaling>
          <c:orientation val="minMax"/>
        </c:scaling>
        <c:delete val="1"/>
        <c:axPos val="b"/>
        <c:numFmt formatCode="General" sourceLinked="1"/>
        <c:majorTickMark val="none"/>
        <c:tickLblPos val="none"/>
        <c:crossAx val="86550400"/>
        <c:crosses val="autoZero"/>
        <c:auto val="1"/>
        <c:lblAlgn val="ctr"/>
        <c:lblOffset val="100"/>
      </c:catAx>
      <c:valAx>
        <c:axId val="86550400"/>
        <c:scaling>
          <c:orientation val="minMax"/>
          <c:min val="0"/>
        </c:scaling>
        <c:axPos val="l"/>
        <c:majorGridlines>
          <c:spPr>
            <a:ln w="3175" cap="flat" cmpd="sng" algn="ctr">
              <a:solidFill>
                <a:schemeClr val="tx1"/>
              </a:solidFill>
              <a:prstDash val="solid"/>
              <a:miter lim="800000"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 w="3175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5488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IN"/>
  <c:chart>
    <c:autoTitleDeleted val="1"/>
    <c:plotArea>
      <c:layout/>
      <c:scatterChart>
        <c:scatterStyle val="lineMarker"/>
        <c:ser>
          <c:idx val="0"/>
          <c:order val="0"/>
          <c:tx>
            <c:strRef>
              <c:f>Sheet1!$C$8</c:f>
              <c:strCache>
                <c:ptCount val="1"/>
                <c:pt idx="0">
                  <c:v>DMSO 5 uL/mL, VOA9164 (1) 4K cells / well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1"/>
              </a:solidFill>
              <a:ln w="19050">
                <a:solidFill>
                  <a:schemeClr val="accent1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Sheet1!$M$9:$M$31</c:f>
                <c:numCache>
                  <c:formatCode>General</c:formatCode>
                  <c:ptCount val="23"/>
                  <c:pt idx="0">
                    <c:v>1.0050709999999998</c:v>
                  </c:pt>
                  <c:pt idx="1">
                    <c:v>0.38138780000000011</c:v>
                  </c:pt>
                  <c:pt idx="2">
                    <c:v>0.7042058000000001</c:v>
                  </c:pt>
                  <c:pt idx="3">
                    <c:v>0.98523409999999989</c:v>
                  </c:pt>
                  <c:pt idx="4">
                    <c:v>1.5803820000000002</c:v>
                  </c:pt>
                  <c:pt idx="5">
                    <c:v>2.0352219999999996</c:v>
                  </c:pt>
                  <c:pt idx="6">
                    <c:v>2.0396669999999997</c:v>
                  </c:pt>
                  <c:pt idx="7">
                    <c:v>1.8075999999999999</c:v>
                  </c:pt>
                  <c:pt idx="8">
                    <c:v>2.2135160000000003</c:v>
                  </c:pt>
                  <c:pt idx="9">
                    <c:v>2.1236619999999999</c:v>
                  </c:pt>
                  <c:pt idx="10">
                    <c:v>3.8362449999999972</c:v>
                  </c:pt>
                  <c:pt idx="11">
                    <c:v>3.4662479999999976</c:v>
                  </c:pt>
                  <c:pt idx="12">
                    <c:v>3.4397409999999997</c:v>
                  </c:pt>
                  <c:pt idx="13">
                    <c:v>3.0873720000000002</c:v>
                  </c:pt>
                  <c:pt idx="14">
                    <c:v>3.296535</c:v>
                  </c:pt>
                  <c:pt idx="15">
                    <c:v>2.5158199999999997</c:v>
                  </c:pt>
                  <c:pt idx="16">
                    <c:v>2.009509</c:v>
                  </c:pt>
                  <c:pt idx="17">
                    <c:v>2.7020489999999997</c:v>
                  </c:pt>
                  <c:pt idx="18">
                    <c:v>1.5532039999999998</c:v>
                  </c:pt>
                  <c:pt idx="19">
                    <c:v>1.812025</c:v>
                  </c:pt>
                  <c:pt idx="20">
                    <c:v>1.7516339999999997</c:v>
                  </c:pt>
                  <c:pt idx="21">
                    <c:v>2.5349170000000001</c:v>
                  </c:pt>
                  <c:pt idx="22">
                    <c:v>2.2604290000000002</c:v>
                  </c:pt>
                </c:numCache>
              </c:numRef>
            </c:plus>
            <c:minus>
              <c:numRef>
                <c:f>Sheet1!$M$9:$M$31</c:f>
                <c:numCache>
                  <c:formatCode>General</c:formatCode>
                  <c:ptCount val="23"/>
                  <c:pt idx="0">
                    <c:v>1.0050709999999998</c:v>
                  </c:pt>
                  <c:pt idx="1">
                    <c:v>0.38138780000000011</c:v>
                  </c:pt>
                  <c:pt idx="2">
                    <c:v>0.7042058000000001</c:v>
                  </c:pt>
                  <c:pt idx="3">
                    <c:v>0.98523409999999989</c:v>
                  </c:pt>
                  <c:pt idx="4">
                    <c:v>1.5803820000000002</c:v>
                  </c:pt>
                  <c:pt idx="5">
                    <c:v>2.0352219999999996</c:v>
                  </c:pt>
                  <c:pt idx="6">
                    <c:v>2.0396669999999997</c:v>
                  </c:pt>
                  <c:pt idx="7">
                    <c:v>1.8075999999999999</c:v>
                  </c:pt>
                  <c:pt idx="8">
                    <c:v>2.2135160000000003</c:v>
                  </c:pt>
                  <c:pt idx="9">
                    <c:v>2.1236619999999999</c:v>
                  </c:pt>
                  <c:pt idx="10">
                    <c:v>3.8362449999999972</c:v>
                  </c:pt>
                  <c:pt idx="11">
                    <c:v>3.4662479999999976</c:v>
                  </c:pt>
                  <c:pt idx="12">
                    <c:v>3.4397409999999997</c:v>
                  </c:pt>
                  <c:pt idx="13">
                    <c:v>3.0873720000000002</c:v>
                  </c:pt>
                  <c:pt idx="14">
                    <c:v>3.296535</c:v>
                  </c:pt>
                  <c:pt idx="15">
                    <c:v>2.5158199999999997</c:v>
                  </c:pt>
                  <c:pt idx="16">
                    <c:v>2.009509</c:v>
                  </c:pt>
                  <c:pt idx="17">
                    <c:v>2.7020489999999997</c:v>
                  </c:pt>
                  <c:pt idx="18">
                    <c:v>1.5532039999999998</c:v>
                  </c:pt>
                  <c:pt idx="19">
                    <c:v>1.812025</c:v>
                  </c:pt>
                  <c:pt idx="20">
                    <c:v>1.7516339999999997</c:v>
                  </c:pt>
                  <c:pt idx="21">
                    <c:v>2.5349170000000001</c:v>
                  </c:pt>
                  <c:pt idx="22">
                    <c:v>2.2604290000000002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Sheet1!$B$9:$B$31</c:f>
              <c:numCache>
                <c:formatCode>General</c:formatCode>
                <c:ptCount val="23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66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90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  <c:pt idx="19">
                  <c:v>114</c:v>
                </c:pt>
                <c:pt idx="20">
                  <c:v>120</c:v>
                </c:pt>
                <c:pt idx="21">
                  <c:v>126</c:v>
                </c:pt>
                <c:pt idx="22">
                  <c:v>132</c:v>
                </c:pt>
              </c:numCache>
            </c:numRef>
          </c:xVal>
          <c:yVal>
            <c:numRef>
              <c:f>Sheet1!$C$9:$C$31</c:f>
              <c:numCache>
                <c:formatCode>General</c:formatCode>
                <c:ptCount val="23"/>
                <c:pt idx="0">
                  <c:v>22.655529999999999</c:v>
                </c:pt>
                <c:pt idx="1">
                  <c:v>25.463339999999974</c:v>
                </c:pt>
                <c:pt idx="2">
                  <c:v>26.714350000000003</c:v>
                </c:pt>
                <c:pt idx="3">
                  <c:v>28.91282</c:v>
                </c:pt>
                <c:pt idx="4">
                  <c:v>31.343299999999999</c:v>
                </c:pt>
                <c:pt idx="5">
                  <c:v>34.281669999999998</c:v>
                </c:pt>
                <c:pt idx="6">
                  <c:v>34.679590000000005</c:v>
                </c:pt>
                <c:pt idx="7">
                  <c:v>37.637160000000002</c:v>
                </c:pt>
                <c:pt idx="8">
                  <c:v>39.995110000000011</c:v>
                </c:pt>
                <c:pt idx="9">
                  <c:v>43.070830000000001</c:v>
                </c:pt>
                <c:pt idx="10">
                  <c:v>46.258660000000006</c:v>
                </c:pt>
                <c:pt idx="11">
                  <c:v>50.959479999999992</c:v>
                </c:pt>
                <c:pt idx="12">
                  <c:v>55.993180000000002</c:v>
                </c:pt>
                <c:pt idx="13">
                  <c:v>57.048670000000001</c:v>
                </c:pt>
                <c:pt idx="14">
                  <c:v>63.053930000000001</c:v>
                </c:pt>
                <c:pt idx="15">
                  <c:v>66.773210000000006</c:v>
                </c:pt>
                <c:pt idx="16">
                  <c:v>71.404140000000012</c:v>
                </c:pt>
                <c:pt idx="17">
                  <c:v>73.144710000000003</c:v>
                </c:pt>
                <c:pt idx="18">
                  <c:v>77.285960000000003</c:v>
                </c:pt>
                <c:pt idx="19">
                  <c:v>78.044550000000015</c:v>
                </c:pt>
                <c:pt idx="20">
                  <c:v>79.98348</c:v>
                </c:pt>
                <c:pt idx="21">
                  <c:v>81.078709999999958</c:v>
                </c:pt>
                <c:pt idx="22">
                  <c:v>85.57286999999998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0-BE60-9346-94AA-550BADF92D18}"/>
            </c:ext>
          </c:extLst>
        </c:ser>
        <c:ser>
          <c:idx val="1"/>
          <c:order val="1"/>
          <c:tx>
            <c:strRef>
              <c:f>Sheet1!$D$8</c:f>
              <c:strCache>
                <c:ptCount val="1"/>
                <c:pt idx="0">
                  <c:v>TRA 0.1 µM, VOA9164 (1) 4K cells / well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Sheet1!$N$9:$N$31</c:f>
                <c:numCache>
                  <c:formatCode>General</c:formatCode>
                  <c:ptCount val="23"/>
                  <c:pt idx="0">
                    <c:v>2.2119689999999985</c:v>
                  </c:pt>
                  <c:pt idx="1">
                    <c:v>2.6012330000000001</c:v>
                  </c:pt>
                  <c:pt idx="2">
                    <c:v>1.936709</c:v>
                  </c:pt>
                  <c:pt idx="3">
                    <c:v>3.077502</c:v>
                  </c:pt>
                  <c:pt idx="4">
                    <c:v>4.3257059999999967</c:v>
                  </c:pt>
                  <c:pt idx="5">
                    <c:v>4.6653079999999969</c:v>
                  </c:pt>
                  <c:pt idx="6">
                    <c:v>4.7670409999999972</c:v>
                  </c:pt>
                  <c:pt idx="7">
                    <c:v>5.1465719999999973</c:v>
                  </c:pt>
                  <c:pt idx="8">
                    <c:v>4.9242480000000004</c:v>
                  </c:pt>
                  <c:pt idx="9">
                    <c:v>5.117134999999994</c:v>
                  </c:pt>
                  <c:pt idx="10">
                    <c:v>4.3638389999999969</c:v>
                  </c:pt>
                  <c:pt idx="11">
                    <c:v>4.8833869999999973</c:v>
                  </c:pt>
                  <c:pt idx="12">
                    <c:v>3.2948270000000002</c:v>
                  </c:pt>
                  <c:pt idx="13">
                    <c:v>3.1923449999999995</c:v>
                  </c:pt>
                  <c:pt idx="14">
                    <c:v>3.0298659999999997</c:v>
                  </c:pt>
                  <c:pt idx="15">
                    <c:v>2.9149029999999976</c:v>
                  </c:pt>
                  <c:pt idx="16">
                    <c:v>2.9330639999999986</c:v>
                  </c:pt>
                  <c:pt idx="17">
                    <c:v>2.693146</c:v>
                  </c:pt>
                  <c:pt idx="18">
                    <c:v>2.8915219999999997</c:v>
                  </c:pt>
                  <c:pt idx="19">
                    <c:v>2.9727999999999986</c:v>
                  </c:pt>
                  <c:pt idx="20">
                    <c:v>2.9206089999999976</c:v>
                  </c:pt>
                  <c:pt idx="21">
                    <c:v>2.8908339999999986</c:v>
                  </c:pt>
                  <c:pt idx="22">
                    <c:v>2.7214970000000003</c:v>
                  </c:pt>
                </c:numCache>
              </c:numRef>
            </c:plus>
            <c:minus>
              <c:numRef>
                <c:f>Sheet1!$N$9:$N$31</c:f>
                <c:numCache>
                  <c:formatCode>General</c:formatCode>
                  <c:ptCount val="23"/>
                  <c:pt idx="0">
                    <c:v>2.2119689999999985</c:v>
                  </c:pt>
                  <c:pt idx="1">
                    <c:v>2.6012330000000001</c:v>
                  </c:pt>
                  <c:pt idx="2">
                    <c:v>1.936709</c:v>
                  </c:pt>
                  <c:pt idx="3">
                    <c:v>3.077502</c:v>
                  </c:pt>
                  <c:pt idx="4">
                    <c:v>4.3257059999999967</c:v>
                  </c:pt>
                  <c:pt idx="5">
                    <c:v>4.6653079999999969</c:v>
                  </c:pt>
                  <c:pt idx="6">
                    <c:v>4.7670409999999972</c:v>
                  </c:pt>
                  <c:pt idx="7">
                    <c:v>5.1465719999999973</c:v>
                  </c:pt>
                  <c:pt idx="8">
                    <c:v>4.9242480000000004</c:v>
                  </c:pt>
                  <c:pt idx="9">
                    <c:v>5.117134999999994</c:v>
                  </c:pt>
                  <c:pt idx="10">
                    <c:v>4.3638389999999969</c:v>
                  </c:pt>
                  <c:pt idx="11">
                    <c:v>4.8833869999999973</c:v>
                  </c:pt>
                  <c:pt idx="12">
                    <c:v>3.2948270000000002</c:v>
                  </c:pt>
                  <c:pt idx="13">
                    <c:v>3.1923449999999995</c:v>
                  </c:pt>
                  <c:pt idx="14">
                    <c:v>3.0298659999999997</c:v>
                  </c:pt>
                  <c:pt idx="15">
                    <c:v>2.9149029999999976</c:v>
                  </c:pt>
                  <c:pt idx="16">
                    <c:v>2.9330639999999986</c:v>
                  </c:pt>
                  <c:pt idx="17">
                    <c:v>2.693146</c:v>
                  </c:pt>
                  <c:pt idx="18">
                    <c:v>2.8915219999999997</c:v>
                  </c:pt>
                  <c:pt idx="19">
                    <c:v>2.9727999999999986</c:v>
                  </c:pt>
                  <c:pt idx="20">
                    <c:v>2.9206089999999976</c:v>
                  </c:pt>
                  <c:pt idx="21">
                    <c:v>2.8908339999999986</c:v>
                  </c:pt>
                  <c:pt idx="22">
                    <c:v>2.7214970000000003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Sheet1!$B$9:$B$31</c:f>
              <c:numCache>
                <c:formatCode>General</c:formatCode>
                <c:ptCount val="23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66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90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  <c:pt idx="19">
                  <c:v>114</c:v>
                </c:pt>
                <c:pt idx="20">
                  <c:v>120</c:v>
                </c:pt>
                <c:pt idx="21">
                  <c:v>126</c:v>
                </c:pt>
                <c:pt idx="22">
                  <c:v>132</c:v>
                </c:pt>
              </c:numCache>
            </c:numRef>
          </c:xVal>
          <c:yVal>
            <c:numRef>
              <c:f>Sheet1!$D$9:$D$31</c:f>
              <c:numCache>
                <c:formatCode>General</c:formatCode>
                <c:ptCount val="23"/>
                <c:pt idx="0">
                  <c:v>26.07826</c:v>
                </c:pt>
                <c:pt idx="1">
                  <c:v>29.481960000000001</c:v>
                </c:pt>
                <c:pt idx="2">
                  <c:v>30.81962</c:v>
                </c:pt>
                <c:pt idx="3">
                  <c:v>31.89414</c:v>
                </c:pt>
                <c:pt idx="4">
                  <c:v>30.876180000000012</c:v>
                </c:pt>
                <c:pt idx="5">
                  <c:v>29.540089999999999</c:v>
                </c:pt>
                <c:pt idx="6">
                  <c:v>28.407889999999988</c:v>
                </c:pt>
                <c:pt idx="7">
                  <c:v>28.341709999999999</c:v>
                </c:pt>
                <c:pt idx="8">
                  <c:v>26.443739999999973</c:v>
                </c:pt>
                <c:pt idx="9">
                  <c:v>25.434890000000003</c:v>
                </c:pt>
                <c:pt idx="10">
                  <c:v>23.90457</c:v>
                </c:pt>
                <c:pt idx="11">
                  <c:v>22.931940000000001</c:v>
                </c:pt>
                <c:pt idx="12">
                  <c:v>21.008629999999997</c:v>
                </c:pt>
                <c:pt idx="13">
                  <c:v>19.804120000000001</c:v>
                </c:pt>
                <c:pt idx="14">
                  <c:v>18.644880000000004</c:v>
                </c:pt>
                <c:pt idx="15">
                  <c:v>18.482629999999972</c:v>
                </c:pt>
                <c:pt idx="16">
                  <c:v>18.162139999999997</c:v>
                </c:pt>
                <c:pt idx="17">
                  <c:v>17.212239999999998</c:v>
                </c:pt>
                <c:pt idx="18">
                  <c:v>17.021239999999999</c:v>
                </c:pt>
                <c:pt idx="19">
                  <c:v>16.254539999999999</c:v>
                </c:pt>
                <c:pt idx="20">
                  <c:v>15.91657</c:v>
                </c:pt>
                <c:pt idx="21">
                  <c:v>14.983490000000002</c:v>
                </c:pt>
                <c:pt idx="22">
                  <c:v>15.174709999999999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1-BE60-9346-94AA-550BADF92D18}"/>
            </c:ext>
          </c:extLst>
        </c:ser>
        <c:ser>
          <c:idx val="2"/>
          <c:order val="2"/>
          <c:tx>
            <c:strRef>
              <c:f>Sheet1!$E$8</c:f>
              <c:strCache>
                <c:ptCount val="1"/>
                <c:pt idx="0">
                  <c:v>TRA 0.5 µM, VOA9164 (1) 4K cells / well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C00000"/>
              </a:solidFill>
              <a:ln w="9525">
                <a:solidFill>
                  <a:srgbClr val="C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Sheet1!$O$9:$O$31</c:f>
                <c:numCache>
                  <c:formatCode>General</c:formatCode>
                  <c:ptCount val="23"/>
                  <c:pt idx="0">
                    <c:v>1.0990180000000001</c:v>
                  </c:pt>
                  <c:pt idx="1">
                    <c:v>2.5532029999999986</c:v>
                  </c:pt>
                  <c:pt idx="2">
                    <c:v>1.9085810000000001</c:v>
                  </c:pt>
                  <c:pt idx="3">
                    <c:v>2.0311340000000002</c:v>
                  </c:pt>
                  <c:pt idx="4">
                    <c:v>2.3644279999999998</c:v>
                  </c:pt>
                  <c:pt idx="5">
                    <c:v>1.4683269999999999</c:v>
                  </c:pt>
                  <c:pt idx="6">
                    <c:v>1.1642030000000001</c:v>
                  </c:pt>
                  <c:pt idx="7">
                    <c:v>1.8629500000000001</c:v>
                  </c:pt>
                  <c:pt idx="8">
                    <c:v>1.8572239999999998</c:v>
                  </c:pt>
                  <c:pt idx="9">
                    <c:v>1.2718339999999997</c:v>
                  </c:pt>
                  <c:pt idx="10">
                    <c:v>1.6037969999999999</c:v>
                  </c:pt>
                  <c:pt idx="11">
                    <c:v>1.650844</c:v>
                  </c:pt>
                  <c:pt idx="12">
                    <c:v>1.3406909999999999</c:v>
                  </c:pt>
                  <c:pt idx="13">
                    <c:v>1.3918059999999999</c:v>
                  </c:pt>
                  <c:pt idx="14">
                    <c:v>1.206955</c:v>
                  </c:pt>
                  <c:pt idx="15">
                    <c:v>1.2114069999999999</c:v>
                  </c:pt>
                  <c:pt idx="16">
                    <c:v>1.2159499999999999</c:v>
                  </c:pt>
                  <c:pt idx="17">
                    <c:v>1.4326979999999998</c:v>
                  </c:pt>
                  <c:pt idx="18">
                    <c:v>1.1404420000000002</c:v>
                  </c:pt>
                  <c:pt idx="19">
                    <c:v>0.93004110000000006</c:v>
                  </c:pt>
                  <c:pt idx="20">
                    <c:v>1.0563929999999999</c:v>
                  </c:pt>
                  <c:pt idx="21">
                    <c:v>1.109788</c:v>
                  </c:pt>
                  <c:pt idx="22">
                    <c:v>1.0195859999999999</c:v>
                  </c:pt>
                </c:numCache>
              </c:numRef>
            </c:plus>
            <c:minus>
              <c:numRef>
                <c:f>Sheet1!$O$9:$O$31</c:f>
                <c:numCache>
                  <c:formatCode>General</c:formatCode>
                  <c:ptCount val="23"/>
                  <c:pt idx="0">
                    <c:v>1.0990180000000001</c:v>
                  </c:pt>
                  <c:pt idx="1">
                    <c:v>2.5532029999999986</c:v>
                  </c:pt>
                  <c:pt idx="2">
                    <c:v>1.9085810000000001</c:v>
                  </c:pt>
                  <c:pt idx="3">
                    <c:v>2.0311340000000002</c:v>
                  </c:pt>
                  <c:pt idx="4">
                    <c:v>2.3644279999999998</c:v>
                  </c:pt>
                  <c:pt idx="5">
                    <c:v>1.4683269999999999</c:v>
                  </c:pt>
                  <c:pt idx="6">
                    <c:v>1.1642030000000001</c:v>
                  </c:pt>
                  <c:pt idx="7">
                    <c:v>1.8629500000000001</c:v>
                  </c:pt>
                  <c:pt idx="8">
                    <c:v>1.8572239999999998</c:v>
                  </c:pt>
                  <c:pt idx="9">
                    <c:v>1.2718339999999997</c:v>
                  </c:pt>
                  <c:pt idx="10">
                    <c:v>1.6037969999999999</c:v>
                  </c:pt>
                  <c:pt idx="11">
                    <c:v>1.650844</c:v>
                  </c:pt>
                  <c:pt idx="12">
                    <c:v>1.3406909999999999</c:v>
                  </c:pt>
                  <c:pt idx="13">
                    <c:v>1.3918059999999999</c:v>
                  </c:pt>
                  <c:pt idx="14">
                    <c:v>1.206955</c:v>
                  </c:pt>
                  <c:pt idx="15">
                    <c:v>1.2114069999999999</c:v>
                  </c:pt>
                  <c:pt idx="16">
                    <c:v>1.2159499999999999</c:v>
                  </c:pt>
                  <c:pt idx="17">
                    <c:v>1.4326979999999998</c:v>
                  </c:pt>
                  <c:pt idx="18">
                    <c:v>1.1404420000000002</c:v>
                  </c:pt>
                  <c:pt idx="19">
                    <c:v>0.93004110000000006</c:v>
                  </c:pt>
                  <c:pt idx="20">
                    <c:v>1.0563929999999999</c:v>
                  </c:pt>
                  <c:pt idx="21">
                    <c:v>1.109788</c:v>
                  </c:pt>
                  <c:pt idx="22">
                    <c:v>1.0195859999999999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Sheet1!$B$9:$B$31</c:f>
              <c:numCache>
                <c:formatCode>General</c:formatCode>
                <c:ptCount val="23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66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90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  <c:pt idx="19">
                  <c:v>114</c:v>
                </c:pt>
                <c:pt idx="20">
                  <c:v>120</c:v>
                </c:pt>
                <c:pt idx="21">
                  <c:v>126</c:v>
                </c:pt>
                <c:pt idx="22">
                  <c:v>132</c:v>
                </c:pt>
              </c:numCache>
            </c:numRef>
          </c:xVal>
          <c:yVal>
            <c:numRef>
              <c:f>Sheet1!$E$9:$E$31</c:f>
              <c:numCache>
                <c:formatCode>General</c:formatCode>
                <c:ptCount val="23"/>
                <c:pt idx="0">
                  <c:v>27.867529999999977</c:v>
                </c:pt>
                <c:pt idx="1">
                  <c:v>32.09104</c:v>
                </c:pt>
                <c:pt idx="2">
                  <c:v>34.242140000000013</c:v>
                </c:pt>
                <c:pt idx="3">
                  <c:v>32.733600000000003</c:v>
                </c:pt>
                <c:pt idx="4">
                  <c:v>31.810500000000001</c:v>
                </c:pt>
                <c:pt idx="5">
                  <c:v>29.929449999999974</c:v>
                </c:pt>
                <c:pt idx="6">
                  <c:v>29.024139999999999</c:v>
                </c:pt>
                <c:pt idx="7">
                  <c:v>26.699870000000004</c:v>
                </c:pt>
                <c:pt idx="8">
                  <c:v>23.720319999999997</c:v>
                </c:pt>
                <c:pt idx="9">
                  <c:v>22.118569999999988</c:v>
                </c:pt>
                <c:pt idx="10">
                  <c:v>20.562589999999997</c:v>
                </c:pt>
                <c:pt idx="11">
                  <c:v>19.923519999999996</c:v>
                </c:pt>
                <c:pt idx="12">
                  <c:v>17.973469999999999</c:v>
                </c:pt>
                <c:pt idx="13">
                  <c:v>17.366810000000001</c:v>
                </c:pt>
                <c:pt idx="14">
                  <c:v>16.796009999999999</c:v>
                </c:pt>
                <c:pt idx="15">
                  <c:v>16.795549999999974</c:v>
                </c:pt>
                <c:pt idx="16">
                  <c:v>17.097100000000001</c:v>
                </c:pt>
                <c:pt idx="17">
                  <c:v>16.50826</c:v>
                </c:pt>
                <c:pt idx="18">
                  <c:v>16.334360000000004</c:v>
                </c:pt>
                <c:pt idx="19">
                  <c:v>16.02777</c:v>
                </c:pt>
                <c:pt idx="20">
                  <c:v>15.32601</c:v>
                </c:pt>
                <c:pt idx="21">
                  <c:v>15.298509999999998</c:v>
                </c:pt>
                <c:pt idx="22">
                  <c:v>15.195219999999999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2-BE60-9346-94AA-550BADF92D18}"/>
            </c:ext>
          </c:extLst>
        </c:ser>
        <c:ser>
          <c:idx val="3"/>
          <c:order val="3"/>
          <c:tx>
            <c:strRef>
              <c:f>Sheet1!$F$8</c:f>
              <c:strCache>
                <c:ptCount val="1"/>
                <c:pt idx="0">
                  <c:v>SEL 1 µM, VOA9164 (1) 4K cells / well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19050">
                <a:solidFill>
                  <a:schemeClr val="accent3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Sheet1!$P$9:$P$31</c:f>
                <c:numCache>
                  <c:formatCode>General</c:formatCode>
                  <c:ptCount val="23"/>
                  <c:pt idx="0">
                    <c:v>2.5639710000000004</c:v>
                  </c:pt>
                  <c:pt idx="1">
                    <c:v>3.6783900000000003</c:v>
                  </c:pt>
                  <c:pt idx="2">
                    <c:v>3.694061</c:v>
                  </c:pt>
                  <c:pt idx="3">
                    <c:v>3.8240970000000001</c:v>
                  </c:pt>
                  <c:pt idx="4">
                    <c:v>4.2082139999999999</c:v>
                  </c:pt>
                  <c:pt idx="5">
                    <c:v>6.5827</c:v>
                  </c:pt>
                  <c:pt idx="6">
                    <c:v>3.4434519999999997</c:v>
                  </c:pt>
                  <c:pt idx="7">
                    <c:v>3.9613810000000003</c:v>
                  </c:pt>
                  <c:pt idx="8">
                    <c:v>5.8778239999999986</c:v>
                  </c:pt>
                  <c:pt idx="9">
                    <c:v>4.8995939999999987</c:v>
                  </c:pt>
                  <c:pt idx="10">
                    <c:v>4.6004099999999974</c:v>
                  </c:pt>
                  <c:pt idx="11">
                    <c:v>4.6703440000000001</c:v>
                  </c:pt>
                  <c:pt idx="12">
                    <c:v>4.994017999999997</c:v>
                  </c:pt>
                  <c:pt idx="13">
                    <c:v>3.705667</c:v>
                  </c:pt>
                  <c:pt idx="14">
                    <c:v>4.2745009999999972</c:v>
                  </c:pt>
                  <c:pt idx="15">
                    <c:v>3.9450059999999976</c:v>
                  </c:pt>
                  <c:pt idx="16">
                    <c:v>4.6292900000000001</c:v>
                  </c:pt>
                  <c:pt idx="17">
                    <c:v>4.5990139999999986</c:v>
                  </c:pt>
                  <c:pt idx="18">
                    <c:v>4.1905859999999944</c:v>
                  </c:pt>
                  <c:pt idx="19">
                    <c:v>4.6694089999999973</c:v>
                  </c:pt>
                  <c:pt idx="20">
                    <c:v>4.4483310000000005</c:v>
                  </c:pt>
                  <c:pt idx="21">
                    <c:v>5.1472660000000001</c:v>
                  </c:pt>
                  <c:pt idx="22">
                    <c:v>4.9217130000000004</c:v>
                  </c:pt>
                </c:numCache>
              </c:numRef>
            </c:plus>
            <c:minus>
              <c:numRef>
                <c:f>Sheet1!$P$9:$P$31</c:f>
                <c:numCache>
                  <c:formatCode>General</c:formatCode>
                  <c:ptCount val="23"/>
                  <c:pt idx="0">
                    <c:v>2.5639710000000004</c:v>
                  </c:pt>
                  <c:pt idx="1">
                    <c:v>3.6783900000000003</c:v>
                  </c:pt>
                  <c:pt idx="2">
                    <c:v>3.694061</c:v>
                  </c:pt>
                  <c:pt idx="3">
                    <c:v>3.8240970000000001</c:v>
                  </c:pt>
                  <c:pt idx="4">
                    <c:v>4.2082139999999999</c:v>
                  </c:pt>
                  <c:pt idx="5">
                    <c:v>6.5827</c:v>
                  </c:pt>
                  <c:pt idx="6">
                    <c:v>3.4434519999999997</c:v>
                  </c:pt>
                  <c:pt idx="7">
                    <c:v>3.9613810000000003</c:v>
                  </c:pt>
                  <c:pt idx="8">
                    <c:v>5.8778239999999986</c:v>
                  </c:pt>
                  <c:pt idx="9">
                    <c:v>4.8995939999999987</c:v>
                  </c:pt>
                  <c:pt idx="10">
                    <c:v>4.6004099999999974</c:v>
                  </c:pt>
                  <c:pt idx="11">
                    <c:v>4.6703440000000001</c:v>
                  </c:pt>
                  <c:pt idx="12">
                    <c:v>4.994017999999997</c:v>
                  </c:pt>
                  <c:pt idx="13">
                    <c:v>3.705667</c:v>
                  </c:pt>
                  <c:pt idx="14">
                    <c:v>4.2745009999999972</c:v>
                  </c:pt>
                  <c:pt idx="15">
                    <c:v>3.9450059999999976</c:v>
                  </c:pt>
                  <c:pt idx="16">
                    <c:v>4.6292900000000001</c:v>
                  </c:pt>
                  <c:pt idx="17">
                    <c:v>4.5990139999999986</c:v>
                  </c:pt>
                  <c:pt idx="18">
                    <c:v>4.1905859999999944</c:v>
                  </c:pt>
                  <c:pt idx="19">
                    <c:v>4.6694089999999973</c:v>
                  </c:pt>
                  <c:pt idx="20">
                    <c:v>4.4483310000000005</c:v>
                  </c:pt>
                  <c:pt idx="21">
                    <c:v>5.1472660000000001</c:v>
                  </c:pt>
                  <c:pt idx="22">
                    <c:v>4.9217130000000004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Sheet1!$B$9:$B$31</c:f>
              <c:numCache>
                <c:formatCode>General</c:formatCode>
                <c:ptCount val="23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66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90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  <c:pt idx="19">
                  <c:v>114</c:v>
                </c:pt>
                <c:pt idx="20">
                  <c:v>120</c:v>
                </c:pt>
                <c:pt idx="21">
                  <c:v>126</c:v>
                </c:pt>
                <c:pt idx="22">
                  <c:v>132</c:v>
                </c:pt>
              </c:numCache>
            </c:numRef>
          </c:xVal>
          <c:yVal>
            <c:numRef>
              <c:f>Sheet1!$F$9:$F$31</c:f>
              <c:numCache>
                <c:formatCode>General</c:formatCode>
                <c:ptCount val="23"/>
                <c:pt idx="0">
                  <c:v>26.442259999999997</c:v>
                </c:pt>
                <c:pt idx="1">
                  <c:v>29.861599999999999</c:v>
                </c:pt>
                <c:pt idx="2">
                  <c:v>31.623609999999999</c:v>
                </c:pt>
                <c:pt idx="3">
                  <c:v>32.324950000000001</c:v>
                </c:pt>
                <c:pt idx="4">
                  <c:v>34.602080000000001</c:v>
                </c:pt>
                <c:pt idx="5">
                  <c:v>38.982960000000006</c:v>
                </c:pt>
                <c:pt idx="6">
                  <c:v>40.220810000000007</c:v>
                </c:pt>
                <c:pt idx="7">
                  <c:v>41.297730000000008</c:v>
                </c:pt>
                <c:pt idx="8">
                  <c:v>41.41921</c:v>
                </c:pt>
                <c:pt idx="9">
                  <c:v>41.85705999999999</c:v>
                </c:pt>
                <c:pt idx="10">
                  <c:v>41.207910000000005</c:v>
                </c:pt>
                <c:pt idx="11">
                  <c:v>41.399300000000004</c:v>
                </c:pt>
                <c:pt idx="12">
                  <c:v>37.828510000000009</c:v>
                </c:pt>
                <c:pt idx="13">
                  <c:v>36.285960000000003</c:v>
                </c:pt>
                <c:pt idx="14">
                  <c:v>36.216200000000001</c:v>
                </c:pt>
                <c:pt idx="15">
                  <c:v>34.594310000000007</c:v>
                </c:pt>
                <c:pt idx="16">
                  <c:v>34.567439999999998</c:v>
                </c:pt>
                <c:pt idx="17">
                  <c:v>33.154879999999991</c:v>
                </c:pt>
                <c:pt idx="18">
                  <c:v>31.645009999999999</c:v>
                </c:pt>
                <c:pt idx="19">
                  <c:v>31.309860000000004</c:v>
                </c:pt>
                <c:pt idx="20">
                  <c:v>29.990079999999999</c:v>
                </c:pt>
                <c:pt idx="21">
                  <c:v>28.393550000000001</c:v>
                </c:pt>
                <c:pt idx="22">
                  <c:v>27.813020000000012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3-BE60-9346-94AA-550BADF92D18}"/>
            </c:ext>
          </c:extLst>
        </c:ser>
        <c:ser>
          <c:idx val="4"/>
          <c:order val="4"/>
          <c:tx>
            <c:strRef>
              <c:f>Sheet1!$G$8</c:f>
              <c:strCache>
                <c:ptCount val="1"/>
                <c:pt idx="0">
                  <c:v>SEL 5 µM, VOA9164 (1) 4K cells / well</c:v>
                </c:pt>
              </c:strCache>
            </c:strRef>
          </c:tx>
          <c:spPr>
            <a:ln w="19050" cap="rnd">
              <a:solidFill>
                <a:schemeClr val="accent3">
                  <a:lumMod val="50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>
                  <a:lumMod val="50000"/>
                </a:schemeClr>
              </a:solidFill>
              <a:ln w="9525">
                <a:solidFill>
                  <a:schemeClr val="accent3">
                    <a:lumMod val="50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Sheet1!$Q$9:$Q$31</c:f>
                <c:numCache>
                  <c:formatCode>General</c:formatCode>
                  <c:ptCount val="23"/>
                  <c:pt idx="0">
                    <c:v>2.0393679999999996</c:v>
                  </c:pt>
                  <c:pt idx="1">
                    <c:v>5.0731280000000005</c:v>
                  </c:pt>
                  <c:pt idx="2">
                    <c:v>6.2918260000000004</c:v>
                  </c:pt>
                  <c:pt idx="3">
                    <c:v>5.7031400000000003</c:v>
                  </c:pt>
                  <c:pt idx="4">
                    <c:v>5.4561339999999996</c:v>
                  </c:pt>
                  <c:pt idx="5">
                    <c:v>4.5565259999999972</c:v>
                  </c:pt>
                  <c:pt idx="6">
                    <c:v>4.6304660000000002</c:v>
                  </c:pt>
                  <c:pt idx="7">
                    <c:v>4.7303200000000007</c:v>
                  </c:pt>
                  <c:pt idx="8">
                    <c:v>4.8769739999999997</c:v>
                  </c:pt>
                  <c:pt idx="9">
                    <c:v>3.8324189999999971</c:v>
                  </c:pt>
                  <c:pt idx="10">
                    <c:v>4.3137449999999973</c:v>
                  </c:pt>
                  <c:pt idx="11">
                    <c:v>4.1226089999999971</c:v>
                  </c:pt>
                  <c:pt idx="12">
                    <c:v>3.5999409999999976</c:v>
                  </c:pt>
                  <c:pt idx="13">
                    <c:v>3.4219970000000002</c:v>
                  </c:pt>
                  <c:pt idx="14">
                    <c:v>2.9884110000000002</c:v>
                  </c:pt>
                  <c:pt idx="15">
                    <c:v>2.6447060000000002</c:v>
                  </c:pt>
                  <c:pt idx="16">
                    <c:v>2.4762069999999996</c:v>
                  </c:pt>
                  <c:pt idx="17">
                    <c:v>2.2296320000000001</c:v>
                  </c:pt>
                  <c:pt idx="18">
                    <c:v>2.0657220000000001</c:v>
                  </c:pt>
                  <c:pt idx="19">
                    <c:v>2.0768829999999996</c:v>
                  </c:pt>
                  <c:pt idx="20">
                    <c:v>2.2123699999999986</c:v>
                  </c:pt>
                  <c:pt idx="21">
                    <c:v>2.2098610000000001</c:v>
                  </c:pt>
                  <c:pt idx="22">
                    <c:v>2.2366629999999996</c:v>
                  </c:pt>
                </c:numCache>
              </c:numRef>
            </c:plus>
            <c:minus>
              <c:numRef>
                <c:f>Sheet1!$Q$9:$Q$31</c:f>
                <c:numCache>
                  <c:formatCode>General</c:formatCode>
                  <c:ptCount val="23"/>
                  <c:pt idx="0">
                    <c:v>2.0393679999999996</c:v>
                  </c:pt>
                  <c:pt idx="1">
                    <c:v>5.0731280000000005</c:v>
                  </c:pt>
                  <c:pt idx="2">
                    <c:v>6.2918260000000004</c:v>
                  </c:pt>
                  <c:pt idx="3">
                    <c:v>5.7031400000000003</c:v>
                  </c:pt>
                  <c:pt idx="4">
                    <c:v>5.4561339999999996</c:v>
                  </c:pt>
                  <c:pt idx="5">
                    <c:v>4.5565259999999972</c:v>
                  </c:pt>
                  <c:pt idx="6">
                    <c:v>4.6304660000000002</c:v>
                  </c:pt>
                  <c:pt idx="7">
                    <c:v>4.7303200000000007</c:v>
                  </c:pt>
                  <c:pt idx="8">
                    <c:v>4.8769739999999997</c:v>
                  </c:pt>
                  <c:pt idx="9">
                    <c:v>3.8324189999999971</c:v>
                  </c:pt>
                  <c:pt idx="10">
                    <c:v>4.3137449999999973</c:v>
                  </c:pt>
                  <c:pt idx="11">
                    <c:v>4.1226089999999971</c:v>
                  </c:pt>
                  <c:pt idx="12">
                    <c:v>3.5999409999999976</c:v>
                  </c:pt>
                  <c:pt idx="13">
                    <c:v>3.4219970000000002</c:v>
                  </c:pt>
                  <c:pt idx="14">
                    <c:v>2.9884110000000002</c:v>
                  </c:pt>
                  <c:pt idx="15">
                    <c:v>2.6447060000000002</c:v>
                  </c:pt>
                  <c:pt idx="16">
                    <c:v>2.4762069999999996</c:v>
                  </c:pt>
                  <c:pt idx="17">
                    <c:v>2.2296320000000001</c:v>
                  </c:pt>
                  <c:pt idx="18">
                    <c:v>2.0657220000000001</c:v>
                  </c:pt>
                  <c:pt idx="19">
                    <c:v>2.0768829999999996</c:v>
                  </c:pt>
                  <c:pt idx="20">
                    <c:v>2.2123699999999986</c:v>
                  </c:pt>
                  <c:pt idx="21">
                    <c:v>2.2098610000000001</c:v>
                  </c:pt>
                  <c:pt idx="22">
                    <c:v>2.2366629999999996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Sheet1!$B$9:$B$31</c:f>
              <c:numCache>
                <c:formatCode>General</c:formatCode>
                <c:ptCount val="23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66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90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  <c:pt idx="19">
                  <c:v>114</c:v>
                </c:pt>
                <c:pt idx="20">
                  <c:v>120</c:v>
                </c:pt>
                <c:pt idx="21">
                  <c:v>126</c:v>
                </c:pt>
                <c:pt idx="22">
                  <c:v>132</c:v>
                </c:pt>
              </c:numCache>
            </c:numRef>
          </c:xVal>
          <c:yVal>
            <c:numRef>
              <c:f>Sheet1!$G$9:$G$31</c:f>
              <c:numCache>
                <c:formatCode>General</c:formatCode>
                <c:ptCount val="23"/>
                <c:pt idx="0">
                  <c:v>20.421729999999997</c:v>
                </c:pt>
                <c:pt idx="1">
                  <c:v>24.385919999999999</c:v>
                </c:pt>
                <c:pt idx="2">
                  <c:v>26.228079999999977</c:v>
                </c:pt>
                <c:pt idx="3">
                  <c:v>27.418139999999998</c:v>
                </c:pt>
                <c:pt idx="4">
                  <c:v>30.870810000000002</c:v>
                </c:pt>
                <c:pt idx="5">
                  <c:v>30.222279999999998</c:v>
                </c:pt>
                <c:pt idx="6">
                  <c:v>29.111450000000005</c:v>
                </c:pt>
                <c:pt idx="7">
                  <c:v>27.661300000000001</c:v>
                </c:pt>
                <c:pt idx="8">
                  <c:v>26.732439999999997</c:v>
                </c:pt>
                <c:pt idx="9">
                  <c:v>25.279970000000002</c:v>
                </c:pt>
                <c:pt idx="10">
                  <c:v>23.57508</c:v>
                </c:pt>
                <c:pt idx="11">
                  <c:v>21.93675</c:v>
                </c:pt>
                <c:pt idx="12">
                  <c:v>18.905850000000001</c:v>
                </c:pt>
                <c:pt idx="13">
                  <c:v>17.990970000000001</c:v>
                </c:pt>
                <c:pt idx="14">
                  <c:v>16.730460000000001</c:v>
                </c:pt>
                <c:pt idx="15">
                  <c:v>15.975910000000001</c:v>
                </c:pt>
                <c:pt idx="16">
                  <c:v>15.635899999999999</c:v>
                </c:pt>
                <c:pt idx="17">
                  <c:v>15.061430000000001</c:v>
                </c:pt>
                <c:pt idx="18">
                  <c:v>14.638299999999997</c:v>
                </c:pt>
                <c:pt idx="19">
                  <c:v>13.711129999999999</c:v>
                </c:pt>
                <c:pt idx="20">
                  <c:v>13.071</c:v>
                </c:pt>
                <c:pt idx="21">
                  <c:v>12.798589999999999</c:v>
                </c:pt>
                <c:pt idx="22">
                  <c:v>13.078189999999999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4-BE60-9346-94AA-550BADF92D18}"/>
            </c:ext>
          </c:extLst>
        </c:ser>
        <c:ser>
          <c:idx val="5"/>
          <c:order val="5"/>
          <c:tx>
            <c:strRef>
              <c:f>Sheet1!$H$8</c:f>
              <c:strCache>
                <c:ptCount val="1"/>
                <c:pt idx="0">
                  <c:v>BIN 1 µM, VOA9164 (1) 4K cells / well</c:v>
                </c:pt>
              </c:strCache>
            </c:strRef>
          </c:tx>
          <c:spPr>
            <a:ln w="19050" cap="rnd">
              <a:solidFill>
                <a:schemeClr val="accent6"/>
              </a:solidFill>
              <a:round/>
            </a:ln>
            <a:effectLst/>
          </c:spPr>
          <c:marker>
            <c:symbol val="dash"/>
            <c:size val="5"/>
            <c:spPr>
              <a:solidFill>
                <a:schemeClr val="accent6"/>
              </a:solidFill>
              <a:ln w="19050">
                <a:solidFill>
                  <a:schemeClr val="accent6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Sheet1!$R$9:$R$31</c:f>
                <c:numCache>
                  <c:formatCode>General</c:formatCode>
                  <c:ptCount val="23"/>
                  <c:pt idx="0">
                    <c:v>1.85501</c:v>
                  </c:pt>
                  <c:pt idx="1">
                    <c:v>2.5903749999999999</c:v>
                  </c:pt>
                  <c:pt idx="2">
                    <c:v>3.358717</c:v>
                  </c:pt>
                  <c:pt idx="3">
                    <c:v>4.5804739999999997</c:v>
                  </c:pt>
                  <c:pt idx="4">
                    <c:v>4.8439359999999967</c:v>
                  </c:pt>
                  <c:pt idx="5">
                    <c:v>5.1842329999999972</c:v>
                  </c:pt>
                  <c:pt idx="6">
                    <c:v>5.1332120000000003</c:v>
                  </c:pt>
                  <c:pt idx="7">
                    <c:v>4.7189849999999955</c:v>
                  </c:pt>
                  <c:pt idx="8">
                    <c:v>5.177549</c:v>
                  </c:pt>
                  <c:pt idx="9">
                    <c:v>4.3854359999999968</c:v>
                  </c:pt>
                  <c:pt idx="10">
                    <c:v>4.4152970000000007</c:v>
                  </c:pt>
                  <c:pt idx="11">
                    <c:v>4.8347959999999972</c:v>
                  </c:pt>
                  <c:pt idx="12">
                    <c:v>4.5985799999999974</c:v>
                  </c:pt>
                  <c:pt idx="13">
                    <c:v>3.9464669999999997</c:v>
                  </c:pt>
                  <c:pt idx="14">
                    <c:v>3.8715319999999998</c:v>
                  </c:pt>
                  <c:pt idx="15">
                    <c:v>4.7289259999999969</c:v>
                  </c:pt>
                  <c:pt idx="16">
                    <c:v>3.0961409999999976</c:v>
                  </c:pt>
                  <c:pt idx="17">
                    <c:v>3.5916489999999972</c:v>
                  </c:pt>
                  <c:pt idx="18">
                    <c:v>2.7596119999999997</c:v>
                  </c:pt>
                  <c:pt idx="19">
                    <c:v>3.0597759999999976</c:v>
                  </c:pt>
                  <c:pt idx="20">
                    <c:v>2.71652</c:v>
                  </c:pt>
                  <c:pt idx="21">
                    <c:v>2.3896319999999998</c:v>
                  </c:pt>
                  <c:pt idx="22">
                    <c:v>2.6700519999999996</c:v>
                  </c:pt>
                </c:numCache>
              </c:numRef>
            </c:plus>
            <c:minus>
              <c:numRef>
                <c:f>Sheet1!$R$9:$R$31</c:f>
                <c:numCache>
                  <c:formatCode>General</c:formatCode>
                  <c:ptCount val="23"/>
                  <c:pt idx="0">
                    <c:v>1.85501</c:v>
                  </c:pt>
                  <c:pt idx="1">
                    <c:v>2.5903749999999999</c:v>
                  </c:pt>
                  <c:pt idx="2">
                    <c:v>3.358717</c:v>
                  </c:pt>
                  <c:pt idx="3">
                    <c:v>4.5804739999999997</c:v>
                  </c:pt>
                  <c:pt idx="4">
                    <c:v>4.8439359999999967</c:v>
                  </c:pt>
                  <c:pt idx="5">
                    <c:v>5.1842329999999972</c:v>
                  </c:pt>
                  <c:pt idx="6">
                    <c:v>5.1332120000000003</c:v>
                  </c:pt>
                  <c:pt idx="7">
                    <c:v>4.7189849999999955</c:v>
                  </c:pt>
                  <c:pt idx="8">
                    <c:v>5.177549</c:v>
                  </c:pt>
                  <c:pt idx="9">
                    <c:v>4.3854359999999968</c:v>
                  </c:pt>
                  <c:pt idx="10">
                    <c:v>4.4152970000000007</c:v>
                  </c:pt>
                  <c:pt idx="11">
                    <c:v>4.8347959999999972</c:v>
                  </c:pt>
                  <c:pt idx="12">
                    <c:v>4.5985799999999974</c:v>
                  </c:pt>
                  <c:pt idx="13">
                    <c:v>3.9464669999999997</c:v>
                  </c:pt>
                  <c:pt idx="14">
                    <c:v>3.8715319999999998</c:v>
                  </c:pt>
                  <c:pt idx="15">
                    <c:v>4.7289259999999969</c:v>
                  </c:pt>
                  <c:pt idx="16">
                    <c:v>3.0961409999999976</c:v>
                  </c:pt>
                  <c:pt idx="17">
                    <c:v>3.5916489999999972</c:v>
                  </c:pt>
                  <c:pt idx="18">
                    <c:v>2.7596119999999997</c:v>
                  </c:pt>
                  <c:pt idx="19">
                    <c:v>3.0597759999999976</c:v>
                  </c:pt>
                  <c:pt idx="20">
                    <c:v>2.71652</c:v>
                  </c:pt>
                  <c:pt idx="21">
                    <c:v>2.3896319999999998</c:v>
                  </c:pt>
                  <c:pt idx="22">
                    <c:v>2.6700519999999996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Sheet1!$B$9:$B$31</c:f>
              <c:numCache>
                <c:formatCode>General</c:formatCode>
                <c:ptCount val="23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66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90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  <c:pt idx="19">
                  <c:v>114</c:v>
                </c:pt>
                <c:pt idx="20">
                  <c:v>120</c:v>
                </c:pt>
                <c:pt idx="21">
                  <c:v>126</c:v>
                </c:pt>
                <c:pt idx="22">
                  <c:v>132</c:v>
                </c:pt>
              </c:numCache>
            </c:numRef>
          </c:xVal>
          <c:yVal>
            <c:numRef>
              <c:f>Sheet1!$H$9:$H$31</c:f>
              <c:numCache>
                <c:formatCode>General</c:formatCode>
                <c:ptCount val="23"/>
                <c:pt idx="0">
                  <c:v>24.270309999999977</c:v>
                </c:pt>
                <c:pt idx="1">
                  <c:v>26.944639999999996</c:v>
                </c:pt>
                <c:pt idx="2">
                  <c:v>29.953759999999999</c:v>
                </c:pt>
                <c:pt idx="3">
                  <c:v>31.40429</c:v>
                </c:pt>
                <c:pt idx="4">
                  <c:v>34.440399999999997</c:v>
                </c:pt>
                <c:pt idx="5">
                  <c:v>32.894449999999999</c:v>
                </c:pt>
                <c:pt idx="6">
                  <c:v>34.213570000000004</c:v>
                </c:pt>
                <c:pt idx="7">
                  <c:v>34.235060000000011</c:v>
                </c:pt>
                <c:pt idx="8">
                  <c:v>34.789510000000007</c:v>
                </c:pt>
                <c:pt idx="9">
                  <c:v>34.044079999999994</c:v>
                </c:pt>
                <c:pt idx="10">
                  <c:v>33.71808</c:v>
                </c:pt>
                <c:pt idx="11">
                  <c:v>33.939210000000003</c:v>
                </c:pt>
                <c:pt idx="12">
                  <c:v>31.038880000000002</c:v>
                </c:pt>
                <c:pt idx="13">
                  <c:v>30.43207</c:v>
                </c:pt>
                <c:pt idx="14">
                  <c:v>29.12519</c:v>
                </c:pt>
                <c:pt idx="15">
                  <c:v>28.389029999999998</c:v>
                </c:pt>
                <c:pt idx="16">
                  <c:v>28.679490000000001</c:v>
                </c:pt>
                <c:pt idx="17">
                  <c:v>27.329910000000012</c:v>
                </c:pt>
                <c:pt idx="18">
                  <c:v>25.74297</c:v>
                </c:pt>
                <c:pt idx="19">
                  <c:v>25.038260000000001</c:v>
                </c:pt>
                <c:pt idx="20">
                  <c:v>24.243519999999997</c:v>
                </c:pt>
                <c:pt idx="21">
                  <c:v>23.138160000000003</c:v>
                </c:pt>
                <c:pt idx="22">
                  <c:v>22.460689999999996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5-BE60-9346-94AA-550BADF92D18}"/>
            </c:ext>
          </c:extLst>
        </c:ser>
        <c:ser>
          <c:idx val="6"/>
          <c:order val="6"/>
          <c:tx>
            <c:strRef>
              <c:f>Sheet1!$I$8</c:f>
              <c:strCache>
                <c:ptCount val="1"/>
                <c:pt idx="0">
                  <c:v>BIN 5 µM, VOA9164 (1) 4K cells / well</c:v>
                </c:pt>
              </c:strCache>
            </c:strRef>
          </c:tx>
          <c:spPr>
            <a:ln w="19050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dash"/>
            <c:size val="5"/>
            <c:spPr>
              <a:solidFill>
                <a:schemeClr val="accent6">
                  <a:lumMod val="50000"/>
                </a:schemeClr>
              </a:solidFill>
              <a:ln w="9525">
                <a:solidFill>
                  <a:schemeClr val="accent6">
                    <a:lumMod val="50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Sheet1!$S$9:$S$31</c:f>
                <c:numCache>
                  <c:formatCode>General</c:formatCode>
                  <c:ptCount val="23"/>
                  <c:pt idx="0">
                    <c:v>2.6324759999999974</c:v>
                  </c:pt>
                  <c:pt idx="1">
                    <c:v>3.0975940000000004</c:v>
                  </c:pt>
                  <c:pt idx="2">
                    <c:v>4.0286270000000002</c:v>
                  </c:pt>
                  <c:pt idx="3">
                    <c:v>3.7975500000000002</c:v>
                  </c:pt>
                  <c:pt idx="4">
                    <c:v>3.8113869999999976</c:v>
                  </c:pt>
                  <c:pt idx="5">
                    <c:v>3.6490910000000003</c:v>
                  </c:pt>
                  <c:pt idx="6">
                    <c:v>3.4069509999999976</c:v>
                  </c:pt>
                  <c:pt idx="7">
                    <c:v>3.7134230000000001</c:v>
                  </c:pt>
                  <c:pt idx="8">
                    <c:v>3.4976370000000001</c:v>
                  </c:pt>
                  <c:pt idx="9">
                    <c:v>3.0829779999999998</c:v>
                  </c:pt>
                  <c:pt idx="10">
                    <c:v>2.8798619999999975</c:v>
                  </c:pt>
                  <c:pt idx="11">
                    <c:v>2.4953059999999976</c:v>
                  </c:pt>
                  <c:pt idx="12">
                    <c:v>2.3007110000000002</c:v>
                  </c:pt>
                  <c:pt idx="13">
                    <c:v>2.1165340000000001</c:v>
                  </c:pt>
                  <c:pt idx="14">
                    <c:v>1.9529580000000002</c:v>
                  </c:pt>
                  <c:pt idx="15">
                    <c:v>1.5283939999999998</c:v>
                  </c:pt>
                  <c:pt idx="16">
                    <c:v>1.5839669999999999</c:v>
                  </c:pt>
                  <c:pt idx="17">
                    <c:v>1.7195679999999998</c:v>
                  </c:pt>
                  <c:pt idx="18">
                    <c:v>1.6415439999999999</c:v>
                  </c:pt>
                  <c:pt idx="19">
                    <c:v>1.9909730000000001</c:v>
                  </c:pt>
                  <c:pt idx="20">
                    <c:v>1.5264880000000001</c:v>
                  </c:pt>
                  <c:pt idx="21">
                    <c:v>1.840781</c:v>
                  </c:pt>
                  <c:pt idx="22">
                    <c:v>1.4376199999999997</c:v>
                  </c:pt>
                </c:numCache>
              </c:numRef>
            </c:plus>
            <c:minus>
              <c:numRef>
                <c:f>Sheet1!$S$9:$S$31</c:f>
                <c:numCache>
                  <c:formatCode>General</c:formatCode>
                  <c:ptCount val="23"/>
                  <c:pt idx="0">
                    <c:v>2.6324759999999974</c:v>
                  </c:pt>
                  <c:pt idx="1">
                    <c:v>3.0975940000000004</c:v>
                  </c:pt>
                  <c:pt idx="2">
                    <c:v>4.0286270000000002</c:v>
                  </c:pt>
                  <c:pt idx="3">
                    <c:v>3.7975500000000002</c:v>
                  </c:pt>
                  <c:pt idx="4">
                    <c:v>3.8113869999999976</c:v>
                  </c:pt>
                  <c:pt idx="5">
                    <c:v>3.6490910000000003</c:v>
                  </c:pt>
                  <c:pt idx="6">
                    <c:v>3.4069509999999976</c:v>
                  </c:pt>
                  <c:pt idx="7">
                    <c:v>3.7134230000000001</c:v>
                  </c:pt>
                  <c:pt idx="8">
                    <c:v>3.4976370000000001</c:v>
                  </c:pt>
                  <c:pt idx="9">
                    <c:v>3.0829779999999998</c:v>
                  </c:pt>
                  <c:pt idx="10">
                    <c:v>2.8798619999999975</c:v>
                  </c:pt>
                  <c:pt idx="11">
                    <c:v>2.4953059999999976</c:v>
                  </c:pt>
                  <c:pt idx="12">
                    <c:v>2.3007110000000002</c:v>
                  </c:pt>
                  <c:pt idx="13">
                    <c:v>2.1165340000000001</c:v>
                  </c:pt>
                  <c:pt idx="14">
                    <c:v>1.9529580000000002</c:v>
                  </c:pt>
                  <c:pt idx="15">
                    <c:v>1.5283939999999998</c:v>
                  </c:pt>
                  <c:pt idx="16">
                    <c:v>1.5839669999999999</c:v>
                  </c:pt>
                  <c:pt idx="17">
                    <c:v>1.7195679999999998</c:v>
                  </c:pt>
                  <c:pt idx="18">
                    <c:v>1.6415439999999999</c:v>
                  </c:pt>
                  <c:pt idx="19">
                    <c:v>1.9909730000000001</c:v>
                  </c:pt>
                  <c:pt idx="20">
                    <c:v>1.5264880000000001</c:v>
                  </c:pt>
                  <c:pt idx="21">
                    <c:v>1.840781</c:v>
                  </c:pt>
                  <c:pt idx="22">
                    <c:v>1.4376199999999997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Sheet1!$B$9:$B$31</c:f>
              <c:numCache>
                <c:formatCode>General</c:formatCode>
                <c:ptCount val="23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66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90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  <c:pt idx="19">
                  <c:v>114</c:v>
                </c:pt>
                <c:pt idx="20">
                  <c:v>120</c:v>
                </c:pt>
                <c:pt idx="21">
                  <c:v>126</c:v>
                </c:pt>
                <c:pt idx="22">
                  <c:v>132</c:v>
                </c:pt>
              </c:numCache>
            </c:numRef>
          </c:xVal>
          <c:yVal>
            <c:numRef>
              <c:f>Sheet1!$I$9:$I$31</c:f>
              <c:numCache>
                <c:formatCode>General</c:formatCode>
                <c:ptCount val="23"/>
                <c:pt idx="0">
                  <c:v>19.261729999999996</c:v>
                </c:pt>
                <c:pt idx="1">
                  <c:v>21.198910000000001</c:v>
                </c:pt>
                <c:pt idx="2">
                  <c:v>23.998809999999999</c:v>
                </c:pt>
                <c:pt idx="3">
                  <c:v>24.39771</c:v>
                </c:pt>
                <c:pt idx="4">
                  <c:v>25.494999999999997</c:v>
                </c:pt>
                <c:pt idx="5">
                  <c:v>23.769659999999977</c:v>
                </c:pt>
                <c:pt idx="6">
                  <c:v>22.269689999999997</c:v>
                </c:pt>
                <c:pt idx="7">
                  <c:v>21.19501</c:v>
                </c:pt>
                <c:pt idx="8">
                  <c:v>19.551830000000002</c:v>
                </c:pt>
                <c:pt idx="9">
                  <c:v>17.991759999999999</c:v>
                </c:pt>
                <c:pt idx="10">
                  <c:v>16.663260000000001</c:v>
                </c:pt>
                <c:pt idx="11">
                  <c:v>16.235960000000002</c:v>
                </c:pt>
                <c:pt idx="12">
                  <c:v>14.247519999999998</c:v>
                </c:pt>
                <c:pt idx="13">
                  <c:v>13.41689</c:v>
                </c:pt>
                <c:pt idx="14">
                  <c:v>12.963090000000001</c:v>
                </c:pt>
                <c:pt idx="15">
                  <c:v>12.40597</c:v>
                </c:pt>
                <c:pt idx="16">
                  <c:v>12.70242</c:v>
                </c:pt>
                <c:pt idx="17">
                  <c:v>12.244299999999997</c:v>
                </c:pt>
                <c:pt idx="18">
                  <c:v>11.96842</c:v>
                </c:pt>
                <c:pt idx="19">
                  <c:v>11.516080000000001</c:v>
                </c:pt>
                <c:pt idx="20">
                  <c:v>11.312090000000001</c:v>
                </c:pt>
                <c:pt idx="21">
                  <c:v>11.161669999999999</c:v>
                </c:pt>
                <c:pt idx="22">
                  <c:v>11.402000000000001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6-BE60-9346-94AA-550BADF92D18}"/>
            </c:ext>
          </c:extLst>
        </c:ser>
        <c:ser>
          <c:idx val="7"/>
          <c:order val="7"/>
          <c:tx>
            <c:strRef>
              <c:f>Sheet1!$J$8</c:f>
              <c:strCache>
                <c:ptCount val="1"/>
                <c:pt idx="0">
                  <c:v>REF 1 µM, VOA9164 (1) 4K cells / well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Sheet1!$T$9:$T$31</c:f>
                <c:numCache>
                  <c:formatCode>General</c:formatCode>
                  <c:ptCount val="23"/>
                  <c:pt idx="0">
                    <c:v>2.4067270000000001</c:v>
                  </c:pt>
                  <c:pt idx="1">
                    <c:v>4.4620230000000003</c:v>
                  </c:pt>
                  <c:pt idx="2">
                    <c:v>2.9016409999999997</c:v>
                  </c:pt>
                  <c:pt idx="3">
                    <c:v>4.6843569999999968</c:v>
                  </c:pt>
                  <c:pt idx="4">
                    <c:v>4.4250359999999969</c:v>
                  </c:pt>
                  <c:pt idx="5">
                    <c:v>4.3165299999999975</c:v>
                  </c:pt>
                  <c:pt idx="6">
                    <c:v>4.1392760000000006</c:v>
                  </c:pt>
                  <c:pt idx="7">
                    <c:v>6.0274019999999968</c:v>
                  </c:pt>
                  <c:pt idx="8">
                    <c:v>5.049748000000001</c:v>
                  </c:pt>
                  <c:pt idx="9">
                    <c:v>5.5410430000000011</c:v>
                  </c:pt>
                  <c:pt idx="10">
                    <c:v>6.2157010000000001</c:v>
                  </c:pt>
                  <c:pt idx="11">
                    <c:v>4.7471559999999968</c:v>
                  </c:pt>
                  <c:pt idx="12">
                    <c:v>4.1770339999999972</c:v>
                  </c:pt>
                  <c:pt idx="13">
                    <c:v>3.78247</c:v>
                  </c:pt>
                  <c:pt idx="14">
                    <c:v>4.1027490000000002</c:v>
                  </c:pt>
                  <c:pt idx="15">
                    <c:v>3.6154659999999996</c:v>
                  </c:pt>
                  <c:pt idx="16">
                    <c:v>4.2705990000000007</c:v>
                  </c:pt>
                  <c:pt idx="17">
                    <c:v>4.0179129999999956</c:v>
                  </c:pt>
                  <c:pt idx="18">
                    <c:v>4.1755469999999972</c:v>
                  </c:pt>
                  <c:pt idx="19">
                    <c:v>3.8075540000000001</c:v>
                  </c:pt>
                  <c:pt idx="20">
                    <c:v>4.220875999999997</c:v>
                  </c:pt>
                  <c:pt idx="21">
                    <c:v>3.3985529999999997</c:v>
                  </c:pt>
                  <c:pt idx="22">
                    <c:v>3.21123</c:v>
                  </c:pt>
                </c:numCache>
              </c:numRef>
            </c:plus>
            <c:minus>
              <c:numRef>
                <c:f>Sheet1!$T$9:$T$31</c:f>
                <c:numCache>
                  <c:formatCode>General</c:formatCode>
                  <c:ptCount val="23"/>
                  <c:pt idx="0">
                    <c:v>2.4067270000000001</c:v>
                  </c:pt>
                  <c:pt idx="1">
                    <c:v>4.4620230000000003</c:v>
                  </c:pt>
                  <c:pt idx="2">
                    <c:v>2.9016409999999997</c:v>
                  </c:pt>
                  <c:pt idx="3">
                    <c:v>4.6843569999999968</c:v>
                  </c:pt>
                  <c:pt idx="4">
                    <c:v>4.4250359999999969</c:v>
                  </c:pt>
                  <c:pt idx="5">
                    <c:v>4.3165299999999975</c:v>
                  </c:pt>
                  <c:pt idx="6">
                    <c:v>4.1392760000000006</c:v>
                  </c:pt>
                  <c:pt idx="7">
                    <c:v>6.0274019999999968</c:v>
                  </c:pt>
                  <c:pt idx="8">
                    <c:v>5.049748000000001</c:v>
                  </c:pt>
                  <c:pt idx="9">
                    <c:v>5.5410430000000011</c:v>
                  </c:pt>
                  <c:pt idx="10">
                    <c:v>6.2157010000000001</c:v>
                  </c:pt>
                  <c:pt idx="11">
                    <c:v>4.7471559999999968</c:v>
                  </c:pt>
                  <c:pt idx="12">
                    <c:v>4.1770339999999972</c:v>
                  </c:pt>
                  <c:pt idx="13">
                    <c:v>3.78247</c:v>
                  </c:pt>
                  <c:pt idx="14">
                    <c:v>4.1027490000000002</c:v>
                  </c:pt>
                  <c:pt idx="15">
                    <c:v>3.6154659999999996</c:v>
                  </c:pt>
                  <c:pt idx="16">
                    <c:v>4.2705990000000007</c:v>
                  </c:pt>
                  <c:pt idx="17">
                    <c:v>4.0179129999999956</c:v>
                  </c:pt>
                  <c:pt idx="18">
                    <c:v>4.1755469999999972</c:v>
                  </c:pt>
                  <c:pt idx="19">
                    <c:v>3.8075540000000001</c:v>
                  </c:pt>
                  <c:pt idx="20">
                    <c:v>4.220875999999997</c:v>
                  </c:pt>
                  <c:pt idx="21">
                    <c:v>3.3985529999999997</c:v>
                  </c:pt>
                  <c:pt idx="22">
                    <c:v>3.21123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Sheet1!$B$9:$B$31</c:f>
              <c:numCache>
                <c:formatCode>General</c:formatCode>
                <c:ptCount val="23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66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90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  <c:pt idx="19">
                  <c:v>114</c:v>
                </c:pt>
                <c:pt idx="20">
                  <c:v>120</c:v>
                </c:pt>
                <c:pt idx="21">
                  <c:v>126</c:v>
                </c:pt>
                <c:pt idx="22">
                  <c:v>132</c:v>
                </c:pt>
              </c:numCache>
            </c:numRef>
          </c:xVal>
          <c:yVal>
            <c:numRef>
              <c:f>Sheet1!$J$9:$J$31</c:f>
              <c:numCache>
                <c:formatCode>General</c:formatCode>
                <c:ptCount val="23"/>
                <c:pt idx="0">
                  <c:v>27.750419999999977</c:v>
                </c:pt>
                <c:pt idx="1">
                  <c:v>32.374369999999999</c:v>
                </c:pt>
                <c:pt idx="2">
                  <c:v>33.540419999999997</c:v>
                </c:pt>
                <c:pt idx="3">
                  <c:v>34.683520000000001</c:v>
                </c:pt>
                <c:pt idx="4">
                  <c:v>36.566900000000004</c:v>
                </c:pt>
                <c:pt idx="5">
                  <c:v>34.902130000000007</c:v>
                </c:pt>
                <c:pt idx="6">
                  <c:v>34.684939999999997</c:v>
                </c:pt>
                <c:pt idx="7">
                  <c:v>35.001639999999995</c:v>
                </c:pt>
                <c:pt idx="8">
                  <c:v>34.686160000000001</c:v>
                </c:pt>
                <c:pt idx="9">
                  <c:v>34.203420000000001</c:v>
                </c:pt>
                <c:pt idx="10">
                  <c:v>34.398650000000011</c:v>
                </c:pt>
                <c:pt idx="11">
                  <c:v>33.628070000000008</c:v>
                </c:pt>
                <c:pt idx="12">
                  <c:v>29.908159999999999</c:v>
                </c:pt>
                <c:pt idx="13">
                  <c:v>29.362519999999996</c:v>
                </c:pt>
                <c:pt idx="14">
                  <c:v>27.91356</c:v>
                </c:pt>
                <c:pt idx="15">
                  <c:v>26.84769</c:v>
                </c:pt>
                <c:pt idx="16">
                  <c:v>26.85013</c:v>
                </c:pt>
                <c:pt idx="17">
                  <c:v>25.165569999999999</c:v>
                </c:pt>
                <c:pt idx="18">
                  <c:v>24.171980000000005</c:v>
                </c:pt>
                <c:pt idx="19">
                  <c:v>23.659550000000003</c:v>
                </c:pt>
                <c:pt idx="20">
                  <c:v>22.996299999999998</c:v>
                </c:pt>
                <c:pt idx="21">
                  <c:v>21.940019999999997</c:v>
                </c:pt>
                <c:pt idx="22">
                  <c:v>21.253990000000012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7-BE60-9346-94AA-550BADF92D18}"/>
            </c:ext>
          </c:extLst>
        </c:ser>
        <c:ser>
          <c:idx val="8"/>
          <c:order val="8"/>
          <c:tx>
            <c:strRef>
              <c:f>Sheet1!$K$8</c:f>
              <c:strCache>
                <c:ptCount val="1"/>
                <c:pt idx="0">
                  <c:v>REF 5 µM, VOA9164 (1) 4K cells / well</c:v>
                </c:pt>
              </c:strCache>
            </c:strRef>
          </c:tx>
          <c:spPr>
            <a:ln w="19050" cap="rnd">
              <a:solidFill>
                <a:schemeClr val="accent4">
                  <a:lumMod val="50000"/>
                </a:schemeClr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4">
                  <a:lumMod val="50000"/>
                </a:schemeClr>
              </a:solidFill>
              <a:ln w="9525">
                <a:solidFill>
                  <a:schemeClr val="accent4">
                    <a:lumMod val="50000"/>
                  </a:schemeClr>
                </a:solidFill>
              </a:ln>
              <a:effectLst/>
            </c:spPr>
          </c:marker>
          <c:errBars>
            <c:errDir val="y"/>
            <c:errBarType val="both"/>
            <c:errValType val="cust"/>
            <c:plus>
              <c:numRef>
                <c:f>Sheet1!$U$9:$U$31</c:f>
                <c:numCache>
                  <c:formatCode>General</c:formatCode>
                  <c:ptCount val="23"/>
                  <c:pt idx="0">
                    <c:v>2.489976</c:v>
                  </c:pt>
                  <c:pt idx="1">
                    <c:v>2.689603</c:v>
                  </c:pt>
                  <c:pt idx="2">
                    <c:v>2.7285900000000005</c:v>
                  </c:pt>
                  <c:pt idx="3">
                    <c:v>3.7985230000000003</c:v>
                  </c:pt>
                  <c:pt idx="4">
                    <c:v>4.1996900000000004</c:v>
                  </c:pt>
                  <c:pt idx="5">
                    <c:v>3.8027609999999976</c:v>
                  </c:pt>
                  <c:pt idx="6">
                    <c:v>3.2626419999999996</c:v>
                  </c:pt>
                  <c:pt idx="7">
                    <c:v>2.81717</c:v>
                  </c:pt>
                  <c:pt idx="8">
                    <c:v>2.4403060000000001</c:v>
                  </c:pt>
                  <c:pt idx="9">
                    <c:v>2.1474770000000003</c:v>
                  </c:pt>
                  <c:pt idx="10">
                    <c:v>2.300611</c:v>
                  </c:pt>
                  <c:pt idx="11">
                    <c:v>1.9699420000000001</c:v>
                  </c:pt>
                  <c:pt idx="12">
                    <c:v>2.13279</c:v>
                  </c:pt>
                  <c:pt idx="13">
                    <c:v>1.9746110000000001</c:v>
                  </c:pt>
                  <c:pt idx="14">
                    <c:v>2.0353340000000002</c:v>
                  </c:pt>
                  <c:pt idx="15">
                    <c:v>2.0561370000000001</c:v>
                  </c:pt>
                  <c:pt idx="16">
                    <c:v>2.4081260000000002</c:v>
                  </c:pt>
                  <c:pt idx="17">
                    <c:v>2.2774270000000003</c:v>
                  </c:pt>
                  <c:pt idx="18">
                    <c:v>1.881467</c:v>
                  </c:pt>
                  <c:pt idx="19">
                    <c:v>0.57379010000000008</c:v>
                  </c:pt>
                  <c:pt idx="20">
                    <c:v>0.56428860000000003</c:v>
                  </c:pt>
                  <c:pt idx="21">
                    <c:v>0.60245110000000002</c:v>
                  </c:pt>
                  <c:pt idx="22">
                    <c:v>0.75947910000000007</c:v>
                  </c:pt>
                </c:numCache>
              </c:numRef>
            </c:plus>
            <c:minus>
              <c:numRef>
                <c:f>Sheet1!$U$9:$U$31</c:f>
                <c:numCache>
                  <c:formatCode>General</c:formatCode>
                  <c:ptCount val="23"/>
                  <c:pt idx="0">
                    <c:v>2.489976</c:v>
                  </c:pt>
                  <c:pt idx="1">
                    <c:v>2.689603</c:v>
                  </c:pt>
                  <c:pt idx="2">
                    <c:v>2.7285900000000005</c:v>
                  </c:pt>
                  <c:pt idx="3">
                    <c:v>3.7985230000000003</c:v>
                  </c:pt>
                  <c:pt idx="4">
                    <c:v>4.1996900000000004</c:v>
                  </c:pt>
                  <c:pt idx="5">
                    <c:v>3.8027609999999976</c:v>
                  </c:pt>
                  <c:pt idx="6">
                    <c:v>3.2626419999999996</c:v>
                  </c:pt>
                  <c:pt idx="7">
                    <c:v>2.81717</c:v>
                  </c:pt>
                  <c:pt idx="8">
                    <c:v>2.4403060000000001</c:v>
                  </c:pt>
                  <c:pt idx="9">
                    <c:v>2.1474770000000003</c:v>
                  </c:pt>
                  <c:pt idx="10">
                    <c:v>2.300611</c:v>
                  </c:pt>
                  <c:pt idx="11">
                    <c:v>1.9699420000000001</c:v>
                  </c:pt>
                  <c:pt idx="12">
                    <c:v>2.13279</c:v>
                  </c:pt>
                  <c:pt idx="13">
                    <c:v>1.9746110000000001</c:v>
                  </c:pt>
                  <c:pt idx="14">
                    <c:v>2.0353340000000002</c:v>
                  </c:pt>
                  <c:pt idx="15">
                    <c:v>2.0561370000000001</c:v>
                  </c:pt>
                  <c:pt idx="16">
                    <c:v>2.4081260000000002</c:v>
                  </c:pt>
                  <c:pt idx="17">
                    <c:v>2.2774270000000003</c:v>
                  </c:pt>
                  <c:pt idx="18">
                    <c:v>1.881467</c:v>
                  </c:pt>
                  <c:pt idx="19">
                    <c:v>0.57379010000000008</c:v>
                  </c:pt>
                  <c:pt idx="20">
                    <c:v>0.56428860000000003</c:v>
                  </c:pt>
                  <c:pt idx="21">
                    <c:v>0.60245110000000002</c:v>
                  </c:pt>
                  <c:pt idx="22">
                    <c:v>0.75947910000000007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x"/>
            <c:errBarType val="both"/>
            <c:errValType val="fixedVal"/>
            <c:val val="1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Sheet1!$B$9:$B$31</c:f>
              <c:numCache>
                <c:formatCode>General</c:formatCode>
                <c:ptCount val="23"/>
                <c:pt idx="0">
                  <c:v>0</c:v>
                </c:pt>
                <c:pt idx="1">
                  <c:v>6</c:v>
                </c:pt>
                <c:pt idx="2">
                  <c:v>12</c:v>
                </c:pt>
                <c:pt idx="3">
                  <c:v>18</c:v>
                </c:pt>
                <c:pt idx="4">
                  <c:v>24</c:v>
                </c:pt>
                <c:pt idx="5">
                  <c:v>30</c:v>
                </c:pt>
                <c:pt idx="6">
                  <c:v>36</c:v>
                </c:pt>
                <c:pt idx="7">
                  <c:v>42</c:v>
                </c:pt>
                <c:pt idx="8">
                  <c:v>48</c:v>
                </c:pt>
                <c:pt idx="9">
                  <c:v>54</c:v>
                </c:pt>
                <c:pt idx="10">
                  <c:v>60</c:v>
                </c:pt>
                <c:pt idx="11">
                  <c:v>66</c:v>
                </c:pt>
                <c:pt idx="12">
                  <c:v>72</c:v>
                </c:pt>
                <c:pt idx="13">
                  <c:v>78</c:v>
                </c:pt>
                <c:pt idx="14">
                  <c:v>84</c:v>
                </c:pt>
                <c:pt idx="15">
                  <c:v>90</c:v>
                </c:pt>
                <c:pt idx="16">
                  <c:v>96</c:v>
                </c:pt>
                <c:pt idx="17">
                  <c:v>102</c:v>
                </c:pt>
                <c:pt idx="18">
                  <c:v>108</c:v>
                </c:pt>
                <c:pt idx="19">
                  <c:v>114</c:v>
                </c:pt>
                <c:pt idx="20">
                  <c:v>120</c:v>
                </c:pt>
                <c:pt idx="21">
                  <c:v>126</c:v>
                </c:pt>
                <c:pt idx="22">
                  <c:v>132</c:v>
                </c:pt>
              </c:numCache>
            </c:numRef>
          </c:xVal>
          <c:yVal>
            <c:numRef>
              <c:f>Sheet1!$K$9:$K$31</c:f>
              <c:numCache>
                <c:formatCode>General</c:formatCode>
                <c:ptCount val="23"/>
                <c:pt idx="0">
                  <c:v>20.244109999999999</c:v>
                </c:pt>
                <c:pt idx="1">
                  <c:v>22.159890000000004</c:v>
                </c:pt>
                <c:pt idx="2">
                  <c:v>23.424489999999999</c:v>
                </c:pt>
                <c:pt idx="3">
                  <c:v>22.498489999999997</c:v>
                </c:pt>
                <c:pt idx="4">
                  <c:v>20.403849999999977</c:v>
                </c:pt>
                <c:pt idx="5">
                  <c:v>17.908950000000001</c:v>
                </c:pt>
                <c:pt idx="6">
                  <c:v>15.910430000000002</c:v>
                </c:pt>
                <c:pt idx="7">
                  <c:v>14.394030000000001</c:v>
                </c:pt>
                <c:pt idx="8">
                  <c:v>13.210229999999999</c:v>
                </c:pt>
                <c:pt idx="9">
                  <c:v>12.338139999999999</c:v>
                </c:pt>
                <c:pt idx="10">
                  <c:v>11.75455</c:v>
                </c:pt>
                <c:pt idx="11">
                  <c:v>11.75935</c:v>
                </c:pt>
                <c:pt idx="12">
                  <c:v>11.611509999999999</c:v>
                </c:pt>
                <c:pt idx="13">
                  <c:v>11.397830000000001</c:v>
                </c:pt>
                <c:pt idx="14">
                  <c:v>11.270519999999999</c:v>
                </c:pt>
                <c:pt idx="15">
                  <c:v>11.241949999999997</c:v>
                </c:pt>
                <c:pt idx="16">
                  <c:v>11.144509999999999</c:v>
                </c:pt>
                <c:pt idx="17">
                  <c:v>10.8948</c:v>
                </c:pt>
                <c:pt idx="18">
                  <c:v>10.475910000000001</c:v>
                </c:pt>
                <c:pt idx="19">
                  <c:v>11.41977</c:v>
                </c:pt>
                <c:pt idx="20">
                  <c:v>11.12341</c:v>
                </c:pt>
                <c:pt idx="21">
                  <c:v>11.02613</c:v>
                </c:pt>
                <c:pt idx="22">
                  <c:v>10.802660000000001</c:v>
                </c:pt>
              </c:numCache>
            </c:numRef>
          </c:yVal>
          <c:extLst xmlns:c16r2="http://schemas.microsoft.com/office/drawing/2015/06/chart">
            <c:ext xmlns:c16="http://schemas.microsoft.com/office/drawing/2014/chart" uri="{C3380CC4-5D6E-409C-BE32-E72D297353CC}">
              <c16:uniqueId val="{00000008-BE60-9346-94AA-550BADF92D18}"/>
            </c:ext>
          </c:extLst>
        </c:ser>
        <c:dLbls/>
        <c:axId val="86618880"/>
        <c:axId val="86620800"/>
      </c:scatterChart>
      <c:valAx>
        <c:axId val="86618880"/>
        <c:scaling>
          <c:orientation val="minMax"/>
          <c:max val="136"/>
          <c:min val="0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>
                    <a:solidFill>
                      <a:schemeClr val="tx1"/>
                    </a:solidFill>
                  </a:rPr>
                  <a:t>Time (hours)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tickLblPos val="nextTo"/>
        <c:spPr>
          <a:solidFill>
            <a:schemeClr val="bg1">
              <a:alpha val="0"/>
            </a:schemeClr>
          </a:solidFill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620800"/>
        <c:crosses val="autoZero"/>
        <c:crossBetween val="midCat"/>
      </c:valAx>
      <c:valAx>
        <c:axId val="8662080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50000"/>
                  <a:lumOff val="50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8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="1" dirty="0">
                    <a:solidFill>
                      <a:schemeClr val="tx1"/>
                    </a:solidFill>
                  </a:rPr>
                  <a:t>% Confluence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6618880"/>
        <c:crosses val="autoZero"/>
        <c:crossBetween val="midCat"/>
        <c:majorUnit val="10"/>
      </c:valAx>
      <c:spPr>
        <a:noFill/>
        <a:ln>
          <a:noFill/>
        </a:ln>
        <a:effectLst/>
      </c:spPr>
    </c:plotArea>
    <c:plotVisOnly val="1"/>
    <c:dispBlanksAs val="gap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800"/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20">
  <a:schemeClr val="dk1"/>
  <cs:variation>
    <a:tint val="88500"/>
  </cs:variation>
  <cs:variation>
    <a:tint val="55000"/>
  </cs:variation>
  <cs:variation>
    <a:tint val="75000"/>
  </cs:variation>
  <cs:variation>
    <a:tint val="98500"/>
  </cs:variation>
  <cs:variation>
    <a:tint val="30000"/>
  </cs:variation>
  <cs:variation>
    <a:tint val="60000"/>
  </cs:variation>
  <cs:variation>
    <a:tint val="8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1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1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18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3">
      <cs:styleClr val="auto"/>
    </cs:fillRef>
    <cs:effectRef idx="2">
      <a:schemeClr val="dk1"/>
    </cs:effectRef>
    <cs:fontRef idx="minor">
      <a:schemeClr val="tx1"/>
    </cs:fontRef>
  </cs:dataPoint>
  <cs:dataPoint3D>
    <cs:lnRef idx="0"/>
    <cs:fillRef idx="3">
      <cs:styleClr val="auto"/>
    </cs:fillRef>
    <cs:effectRef idx="2">
      <a:schemeClr val="dk1"/>
    </cs:effectRef>
    <cs:fontRef idx="minor">
      <a:schemeClr val="tx1"/>
    </cs:fontRef>
  </cs:dataPoint3D>
  <cs:dataPointLine>
    <cs:lnRef idx="1">
      <cs:styleClr val="auto"/>
    </cs:lnRef>
    <cs:lineWidthScale>5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3">
      <cs:styleClr val="auto"/>
    </cs:fillRef>
    <cs:effectRef idx="2">
      <a:schemeClr val="dk1"/>
    </cs:effectRef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0"/>
    <cs:fillRef idx="3">
      <a:schemeClr val="dk1">
        <a:tint val="95000"/>
      </a:schemeClr>
    </cs:fillRef>
    <cs:effectRef idx="2">
      <a:schemeClr val="dk1"/>
    </cs:effectRef>
    <cs:fontRef idx="minor">
      <a:schemeClr val="tx1"/>
    </cs:fontRef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0"/>
    <cs:fillRef idx="3">
      <a:schemeClr val="dk1">
        <a:tint val="5000"/>
      </a:schemeClr>
    </cs:fillRef>
    <cs:effectRef idx="2">
      <a:schemeClr val="dk1"/>
    </cs:effectRef>
    <cs:fontRef idx="minor">
      <a:schemeClr val="tx1"/>
    </cs:fontRef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7177B6-9287-C140-B021-4730D3B4076A}" type="datetimeFigureOut">
              <a:rPr lang="en-US" smtClean="0"/>
              <a:pPr/>
              <a:t>1/4/2019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0FE3E-4244-5F45-9CBC-FB74503F81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4537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0FE3E-4244-5F45-9CBC-FB74503F81E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8458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47234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0354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5032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409227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569764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71142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405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565008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230106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087125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107242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E59E1-7E62-F547-9988-1F1DFD33AC38}" type="datetimeFigureOut">
              <a:rPr lang="en-US" smtClean="0"/>
              <a:pPr/>
              <a:t>1/4/2019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722A95-7FE5-C249-8781-26DE6358DC3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859367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5.xml"/><Relationship Id="rId3" Type="http://schemas.openxmlformats.org/officeDocument/2006/relationships/chart" Target="../charts/chart1.xml"/><Relationship Id="rId7" Type="http://schemas.openxmlformats.org/officeDocument/2006/relationships/image" Target="../media/image1.tiff"/><Relationship Id="rId12" Type="http://schemas.openxmlformats.org/officeDocument/2006/relationships/image" Target="../media/image4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11" Type="http://schemas.openxmlformats.org/officeDocument/2006/relationships/image" Target="../media/image3.tiff"/><Relationship Id="rId5" Type="http://schemas.openxmlformats.org/officeDocument/2006/relationships/chart" Target="../charts/chart3.xml"/><Relationship Id="rId10" Type="http://schemas.openxmlformats.org/officeDocument/2006/relationships/chart" Target="../charts/chart6.xml"/><Relationship Id="rId4" Type="http://schemas.openxmlformats.org/officeDocument/2006/relationships/chart" Target="../charts/chart2.xml"/><Relationship Id="rId9" Type="http://schemas.openxmlformats.org/officeDocument/2006/relationships/image" Target="../media/image2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Table 12">
            <a:extLst>
              <a:ext uri="{FF2B5EF4-FFF2-40B4-BE49-F238E27FC236}">
                <a16:creationId xmlns="" xmlns:a16="http://schemas.microsoft.com/office/drawing/2014/main" id="{47AC8CF0-80E2-6D4A-855C-17B51F4DC136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104842" y="1695962"/>
          <a:ext cx="6588058" cy="7007157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844858">
                  <a:extLst>
                    <a:ext uri="{9D8B030D-6E8A-4147-A177-3AD203B41FA5}">
                      <a16:colId xmlns="" xmlns:a16="http://schemas.microsoft.com/office/drawing/2014/main" val="727191963"/>
                    </a:ext>
                  </a:extLst>
                </a:gridCol>
                <a:gridCol w="2743200">
                  <a:extLst>
                    <a:ext uri="{9D8B030D-6E8A-4147-A177-3AD203B41FA5}">
                      <a16:colId xmlns="" xmlns:a16="http://schemas.microsoft.com/office/drawing/2014/main" val="738402"/>
                    </a:ext>
                  </a:extLst>
                </a:gridCol>
              </a:tblGrid>
              <a:tr h="23357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2021761626"/>
                  </a:ext>
                </a:extLst>
              </a:tr>
              <a:tr h="23357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984013934"/>
                  </a:ext>
                </a:extLst>
              </a:tr>
              <a:tr h="233571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922182829"/>
                  </a:ext>
                </a:extLst>
              </a:tr>
            </a:tbl>
          </a:graphicData>
        </a:graphic>
      </p:graphicFrame>
      <p:graphicFrame>
        <p:nvGraphicFramePr>
          <p:cNvPr id="25" name="Chart 24">
            <a:extLst>
              <a:ext uri="{FF2B5EF4-FFF2-40B4-BE49-F238E27FC236}">
                <a16:creationId xmlns="" xmlns:a16="http://schemas.microsoft.com/office/drawing/2014/main" id="{99B675AC-A4B0-1840-ACCF-D83FC3FD23D9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02700" y="6366317"/>
          <a:ext cx="3819600" cy="249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8" name="Chart 17">
            <a:extLst>
              <a:ext uri="{FF2B5EF4-FFF2-40B4-BE49-F238E27FC236}">
                <a16:creationId xmlns="" xmlns:a16="http://schemas.microsoft.com/office/drawing/2014/main" id="{7E5AB415-D6C1-8648-B668-0733EDAE48F2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206442" y="975776"/>
          <a:ext cx="3819458" cy="31680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20" name="Chart 19">
            <a:extLst>
              <a:ext uri="{FF2B5EF4-FFF2-40B4-BE49-F238E27FC236}">
                <a16:creationId xmlns="" xmlns:a16="http://schemas.microsoft.com/office/drawing/2014/main" id="{6D57BC5F-64DD-5C4E-828E-27F6139DCBE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7920887"/>
              </p:ext>
            </p:extLst>
          </p:nvPr>
        </p:nvGraphicFramePr>
        <p:xfrm>
          <a:off x="3822700" y="1631164"/>
          <a:ext cx="2921000" cy="21380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1" name="TextBox 20">
            <a:extLst>
              <a:ext uri="{FF2B5EF4-FFF2-40B4-BE49-F238E27FC236}">
                <a16:creationId xmlns="" xmlns:a16="http://schemas.microsoft.com/office/drawing/2014/main" id="{0F9A0426-B9D4-EC42-B076-7888BBE8D3DA}"/>
              </a:ext>
            </a:extLst>
          </p:cNvPr>
          <p:cNvSpPr txBox="1"/>
          <p:nvPr/>
        </p:nvSpPr>
        <p:spPr>
          <a:xfrm rot="16200000">
            <a:off x="-177398" y="2531262"/>
            <a:ext cx="819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VOA-8862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="" xmlns:a16="http://schemas.microsoft.com/office/drawing/2014/main" id="{B5090FAB-96FA-7C49-BC34-0C6B1A2984CB}"/>
              </a:ext>
            </a:extLst>
          </p:cNvPr>
          <p:cNvSpPr txBox="1"/>
          <p:nvPr/>
        </p:nvSpPr>
        <p:spPr>
          <a:xfrm rot="16200000">
            <a:off x="-177398" y="4887535"/>
            <a:ext cx="819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VOA-9164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="" xmlns:a16="http://schemas.microsoft.com/office/drawing/2014/main" id="{A4BEC599-31ED-CC4F-AF1B-EFF72B1D9BE2}"/>
              </a:ext>
            </a:extLst>
          </p:cNvPr>
          <p:cNvSpPr txBox="1"/>
          <p:nvPr/>
        </p:nvSpPr>
        <p:spPr>
          <a:xfrm rot="16200000">
            <a:off x="-177398" y="7261120"/>
            <a:ext cx="819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VOA-6406</a:t>
            </a:r>
          </a:p>
        </p:txBody>
      </p:sp>
      <p:graphicFrame>
        <p:nvGraphicFramePr>
          <p:cNvPr id="26" name="Chart 25">
            <a:extLst>
              <a:ext uri="{FF2B5EF4-FFF2-40B4-BE49-F238E27FC236}">
                <a16:creationId xmlns="" xmlns:a16="http://schemas.microsoft.com/office/drawing/2014/main" id="{D5EDF669-20EC-3E45-99E4-32C2FE017D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91196634"/>
              </p:ext>
            </p:extLst>
          </p:nvPr>
        </p:nvGraphicFramePr>
        <p:xfrm>
          <a:off x="3827700" y="6366315"/>
          <a:ext cx="2916000" cy="2138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="" xmlns:a16="http://schemas.microsoft.com/office/drawing/2014/main" id="{7D92A354-4A8B-C741-8308-3C816BD4C79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401929" y="6012444"/>
          <a:ext cx="2205576" cy="432519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45064">
                  <a:extLst>
                    <a:ext uri="{9D8B030D-6E8A-4147-A177-3AD203B41FA5}">
                      <a16:colId xmlns="" xmlns:a16="http://schemas.microsoft.com/office/drawing/2014/main" val="2647113262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1395485350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1915384413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3856842212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860753025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814423449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2555614767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1485776146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2044061225"/>
                    </a:ext>
                  </a:extLst>
                </a:gridCol>
              </a:tblGrid>
              <a:tr h="432519"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DMSO 5µL/mL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Tra 0.1µM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Sel 1.0µM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Bin 1.0µM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Ref 1.0µM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Tra 0.5µM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Sel 5.0µM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Bin 5.0µM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Ref 5.0µM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433619761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="" xmlns:a16="http://schemas.microsoft.com/office/drawing/2014/main" id="{54E9E067-F84B-B048-A43E-FFCA61471EC5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397953" y="3644161"/>
          <a:ext cx="2205576" cy="432519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45064">
                  <a:extLst>
                    <a:ext uri="{9D8B030D-6E8A-4147-A177-3AD203B41FA5}">
                      <a16:colId xmlns="" xmlns:a16="http://schemas.microsoft.com/office/drawing/2014/main" val="2647113262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1395485350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1915384413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3856842212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860753025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814423449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2555614767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1485776146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2044061225"/>
                    </a:ext>
                  </a:extLst>
                </a:gridCol>
              </a:tblGrid>
              <a:tr h="432519"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DMSO 5µL/mL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Tra 0.1µM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Sel 1.0µM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Bin 1.0µM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Ref 1.0µM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Tra 0.5µM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Sel 5.0µM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Bin 5.0µM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Ref 5.0µM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433619761"/>
                  </a:ext>
                </a:extLst>
              </a:tr>
            </a:tbl>
          </a:graphicData>
        </a:graphic>
      </p:graphicFrame>
      <p:graphicFrame>
        <p:nvGraphicFramePr>
          <p:cNvPr id="30" name="Table 29">
            <a:extLst>
              <a:ext uri="{FF2B5EF4-FFF2-40B4-BE49-F238E27FC236}">
                <a16:creationId xmlns="" xmlns:a16="http://schemas.microsoft.com/office/drawing/2014/main" id="{AC8CC295-D25C-7242-BD91-0367A861F84C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397953" y="8384266"/>
          <a:ext cx="2205576" cy="432519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245064">
                  <a:extLst>
                    <a:ext uri="{9D8B030D-6E8A-4147-A177-3AD203B41FA5}">
                      <a16:colId xmlns="" xmlns:a16="http://schemas.microsoft.com/office/drawing/2014/main" val="2647113262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1395485350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1915384413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3856842212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860753025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814423449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2555614767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1485776146"/>
                    </a:ext>
                  </a:extLst>
                </a:gridCol>
                <a:gridCol w="245064">
                  <a:extLst>
                    <a:ext uri="{9D8B030D-6E8A-4147-A177-3AD203B41FA5}">
                      <a16:colId xmlns="" xmlns:a16="http://schemas.microsoft.com/office/drawing/2014/main" val="2044061225"/>
                    </a:ext>
                  </a:extLst>
                </a:gridCol>
              </a:tblGrid>
              <a:tr h="432519"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DMSO 5µL/mL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Tra 0.1µM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Sel 1.0µM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Bin 1.0µM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Ref 1.0µM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Tra 0.5µM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Sel 5.0µM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Bin 5.0µM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600" u="none" strike="noStrike" dirty="0">
                          <a:effectLst/>
                        </a:rPr>
                        <a:t>Ref 5.0µM</a:t>
                      </a:r>
                      <a:endParaRPr lang="en-CA" sz="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583" marR="7583" marT="7583" marB="0" vert="vert270" anchor="ctr"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="" xmlns:a16="http://schemas.microsoft.com/office/drawing/2014/main" val="3433619761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="" xmlns:a16="http://schemas.microsoft.com/office/drawing/2014/main" id="{D16DF65F-C462-8047-ACF8-A8064331C84E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406400" y="1015142"/>
          <a:ext cx="3590499" cy="6096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196833">
                  <a:extLst>
                    <a:ext uri="{9D8B030D-6E8A-4147-A177-3AD203B41FA5}">
                      <a16:colId xmlns="" xmlns:a16="http://schemas.microsoft.com/office/drawing/2014/main" val="489531438"/>
                    </a:ext>
                  </a:extLst>
                </a:gridCol>
                <a:gridCol w="1196833">
                  <a:extLst>
                    <a:ext uri="{9D8B030D-6E8A-4147-A177-3AD203B41FA5}">
                      <a16:colId xmlns="" xmlns:a16="http://schemas.microsoft.com/office/drawing/2014/main" val="2987673830"/>
                    </a:ext>
                  </a:extLst>
                </a:gridCol>
                <a:gridCol w="1196833">
                  <a:extLst>
                    <a:ext uri="{9D8B030D-6E8A-4147-A177-3AD203B41FA5}">
                      <a16:colId xmlns="" xmlns:a16="http://schemas.microsoft.com/office/drawing/2014/main" val="3547676874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u="none" strike="noStrike" dirty="0">
                          <a:effectLst/>
                        </a:rPr>
                        <a:t>DMSO 5µL/mL</a:t>
                      </a:r>
                      <a:endParaRPr lang="en-C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u="none" strike="noStrike" dirty="0">
                          <a:effectLst/>
                        </a:rPr>
                        <a:t>Tra 0.1µM</a:t>
                      </a:r>
                      <a:endParaRPr lang="en-C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u="none" strike="noStrike" dirty="0">
                          <a:effectLst/>
                        </a:rPr>
                        <a:t>Tra 0.5µM</a:t>
                      </a:r>
                      <a:endParaRPr lang="en-C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211939686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u="none" strike="noStrike" dirty="0">
                          <a:effectLst/>
                        </a:rPr>
                        <a:t>Sel 1.0µM</a:t>
                      </a:r>
                      <a:endParaRPr lang="en-C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u="none" strike="noStrike" dirty="0">
                          <a:effectLst/>
                        </a:rPr>
                        <a:t>Sel 5.0µM</a:t>
                      </a:r>
                      <a:endParaRPr lang="en-C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u="none" strike="noStrike" dirty="0">
                          <a:effectLst/>
                        </a:rPr>
                        <a:t>Bin 1.0µM</a:t>
                      </a:r>
                      <a:endParaRPr lang="en-C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32222122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u="none" strike="noStrike" dirty="0">
                          <a:effectLst/>
                        </a:rPr>
                        <a:t>Bin 5.0µM</a:t>
                      </a:r>
                      <a:endParaRPr lang="en-C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u="none" strike="noStrike" dirty="0">
                          <a:effectLst/>
                        </a:rPr>
                        <a:t>Ref 1.0µM</a:t>
                      </a:r>
                      <a:endParaRPr lang="en-C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800" u="none" strike="noStrike" dirty="0">
                          <a:effectLst/>
                        </a:rPr>
                        <a:t>Ref 5.0µM</a:t>
                      </a:r>
                      <a:endParaRPr lang="en-CA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="" xmlns:a16="http://schemas.microsoft.com/office/drawing/2014/main" val="4201613667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="" xmlns:a16="http://schemas.microsoft.com/office/drawing/2014/main" id="{1C3E4160-42D4-1645-B25A-71D730A40784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8247" r="22830" b="23202"/>
          <a:stretch/>
        </p:blipFill>
        <p:spPr>
          <a:xfrm>
            <a:off x="3035300" y="1053641"/>
            <a:ext cx="445000" cy="6792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A01841CA-75AD-0748-B8CB-3014F75F0FE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6925" r="55435" b="26505"/>
          <a:stretch/>
        </p:blipFill>
        <p:spPr>
          <a:xfrm>
            <a:off x="1846352" y="1039493"/>
            <a:ext cx="381001" cy="65004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="" xmlns:a16="http://schemas.microsoft.com/office/drawing/2014/main" id="{42F15A29-C844-7749-83EC-E97EDFC17C4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88531" b="27454"/>
          <a:stretch/>
        </p:blipFill>
        <p:spPr>
          <a:xfrm>
            <a:off x="406400" y="1050652"/>
            <a:ext cx="571972" cy="6416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="" xmlns:a16="http://schemas.microsoft.com/office/drawing/2014/main" id="{7F11C540-AE7D-4341-9E2F-3D605499A0A3}"/>
              </a:ext>
            </a:extLst>
          </p:cNvPr>
          <p:cNvSpPr txBox="1"/>
          <p:nvPr/>
        </p:nvSpPr>
        <p:spPr>
          <a:xfrm>
            <a:off x="29807" y="126189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="" xmlns:a16="http://schemas.microsoft.com/office/drawing/2014/main" id="{FFB4FA1C-BC12-C943-AD4B-541284976E53}"/>
              </a:ext>
            </a:extLst>
          </p:cNvPr>
          <p:cNvSpPr txBox="1"/>
          <p:nvPr/>
        </p:nvSpPr>
        <p:spPr>
          <a:xfrm>
            <a:off x="4212299" y="1261896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3766" y="140069"/>
            <a:ext cx="6861838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1200" b="1" dirty="0" smtClean="0"/>
              <a:t>Figure </a:t>
            </a:r>
            <a:r>
              <a:rPr lang="en-US" sz="1200" b="1" smtClean="0"/>
              <a:t>S1</a:t>
            </a:r>
            <a:r>
              <a:rPr lang="en-US" sz="1200" b="1" dirty="0"/>
              <a:t>.</a:t>
            </a:r>
            <a:r>
              <a:rPr lang="en-US" sz="1200" dirty="0">
                <a:cs typeface="Calibri"/>
              </a:rPr>
              <a:t> Preclinical MEKi sensitivity data for three new cell lines (VOA-8862, VOA-9164, VOA-6406). A) Proliferation curves using </a:t>
            </a:r>
            <a:r>
              <a:rPr lang="en-US" sz="1200" dirty="0" err="1">
                <a:cs typeface="Calibri"/>
              </a:rPr>
              <a:t>Incucyte</a:t>
            </a:r>
            <a:r>
              <a:rPr lang="en-US" sz="1200" dirty="0">
                <a:cs typeface="Calibri"/>
              </a:rPr>
              <a:t>™ technology for four MEKi at 1X and 5X doses. B) Bar graphs showing crystal violet staining data at endpoint with a representative image showing cellular morphology differences between MEKi-Se (VOA-8862, VOA-9164) versus MEKi-Re (VOA-6406) at endpoint.</a:t>
            </a:r>
          </a:p>
        </p:txBody>
      </p:sp>
      <p:graphicFrame>
        <p:nvGraphicFramePr>
          <p:cNvPr id="24" name="Chart 23">
            <a:extLst>
              <a:ext uri="{FF2B5EF4-FFF2-40B4-BE49-F238E27FC236}">
                <a16:creationId xmlns="" xmlns:a16="http://schemas.microsoft.com/office/drawing/2014/main" id="{1627B505-B1CA-DB48-9055-293E245E62E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92353885"/>
              </p:ext>
            </p:extLst>
          </p:nvPr>
        </p:nvGraphicFramePr>
        <p:xfrm>
          <a:off x="4069358" y="3996570"/>
          <a:ext cx="2683657" cy="2124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pic>
        <p:nvPicPr>
          <p:cNvPr id="4" name="Picture 3">
            <a:extLst>
              <a:ext uri="{FF2B5EF4-FFF2-40B4-BE49-F238E27FC236}">
                <a16:creationId xmlns="" xmlns:a16="http://schemas.microsoft.com/office/drawing/2014/main" id="{62B88DBB-6697-A04A-B275-61780B7E915D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t="47337" r="48173"/>
          <a:stretch/>
        </p:blipFill>
        <p:spPr>
          <a:xfrm>
            <a:off x="4964284" y="4127422"/>
            <a:ext cx="1639246" cy="124209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="" xmlns:a16="http://schemas.microsoft.com/office/drawing/2014/main" id="{A6482B86-9073-7243-9AE1-CA33EC31BDF0}"/>
              </a:ext>
            </a:extLst>
          </p:cNvPr>
          <p:cNvSpPr/>
          <p:nvPr/>
        </p:nvSpPr>
        <p:spPr>
          <a:xfrm>
            <a:off x="6027482" y="4138437"/>
            <a:ext cx="6014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"/>
            <a:r>
              <a:rPr lang="en-CA" sz="800" dirty="0" err="1"/>
              <a:t>Sel</a:t>
            </a:r>
            <a:r>
              <a:rPr lang="en-CA" sz="800" dirty="0"/>
              <a:t> 1.0µM</a:t>
            </a:r>
            <a:endParaRPr lang="en-CA" sz="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graphicFrame>
        <p:nvGraphicFramePr>
          <p:cNvPr id="32" name="Chart 31">
            <a:extLst>
              <a:ext uri="{FF2B5EF4-FFF2-40B4-BE49-F238E27FC236}">
                <a16:creationId xmlns="" xmlns:a16="http://schemas.microsoft.com/office/drawing/2014/main" id="{33059097-D898-C744-BDDC-07E1899FA6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7142996"/>
              </p:ext>
            </p:extLst>
          </p:nvPr>
        </p:nvGraphicFramePr>
        <p:xfrm>
          <a:off x="172609" y="3993888"/>
          <a:ext cx="3930640" cy="2489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="" xmlns:a16="http://schemas.microsoft.com/office/drawing/2014/main" id="{0372A4D9-9D05-9647-A03A-10E7FF1B0D21}"/>
              </a:ext>
            </a:extLst>
          </p:cNvPr>
          <p:cNvPicPr>
            <a:picLocks/>
          </p:cNvPicPr>
          <p:nvPr/>
        </p:nvPicPr>
        <p:blipFill rotWithShape="1">
          <a:blip r:embed="rId11"/>
          <a:srcRect t="50341" r="48374"/>
          <a:stretch/>
        </p:blipFill>
        <p:spPr>
          <a:xfrm>
            <a:off x="4946382" y="1778974"/>
            <a:ext cx="1638000" cy="124200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="" xmlns:a16="http://schemas.microsoft.com/office/drawing/2014/main" id="{B0CED4EE-1984-694F-BD4F-E2C93DC7D521}"/>
              </a:ext>
            </a:extLst>
          </p:cNvPr>
          <p:cNvSpPr/>
          <p:nvPr/>
        </p:nvSpPr>
        <p:spPr>
          <a:xfrm>
            <a:off x="6053756" y="1771185"/>
            <a:ext cx="6014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"/>
            <a:r>
              <a:rPr lang="en-CA" sz="800" dirty="0" err="1"/>
              <a:t>Sel</a:t>
            </a:r>
            <a:r>
              <a:rPr lang="en-CA" sz="800" dirty="0"/>
              <a:t> 1.0µM</a:t>
            </a:r>
            <a:endParaRPr lang="en-CA" sz="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  <p:pic>
        <p:nvPicPr>
          <p:cNvPr id="2050" name="Picture 2" descr="6406 1uM SEL_G5_1_2018y06m27d_12h00m.tif">
            <a:extLst>
              <a:ext uri="{FF2B5EF4-FFF2-40B4-BE49-F238E27FC236}">
                <a16:creationId xmlns="" xmlns:a16="http://schemas.microsoft.com/office/drawing/2014/main" id="{E877E5EB-3D70-F144-BF9C-77AAB1606897}"/>
              </a:ext>
            </a:extLst>
          </p:cNvPr>
          <p:cNvPicPr>
            <a:picLocks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53665" r="49518"/>
          <a:stretch/>
        </p:blipFill>
        <p:spPr bwMode="auto">
          <a:xfrm>
            <a:off x="4944835" y="6516184"/>
            <a:ext cx="1638000" cy="12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>
            <a:extLst>
              <a:ext uri="{FF2B5EF4-FFF2-40B4-BE49-F238E27FC236}">
                <a16:creationId xmlns="" xmlns:a16="http://schemas.microsoft.com/office/drawing/2014/main" id="{0626CEA4-E505-F142-9346-4CAA57C51DA9}"/>
              </a:ext>
            </a:extLst>
          </p:cNvPr>
          <p:cNvSpPr/>
          <p:nvPr/>
        </p:nvSpPr>
        <p:spPr>
          <a:xfrm>
            <a:off x="6002082" y="6495548"/>
            <a:ext cx="60144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fontAlgn="b"/>
            <a:r>
              <a:rPr lang="en-CA" sz="800" dirty="0" err="1"/>
              <a:t>Sel</a:t>
            </a:r>
            <a:r>
              <a:rPr lang="en-CA" sz="800" dirty="0"/>
              <a:t> 1.0µM</a:t>
            </a:r>
            <a:endParaRPr lang="en-CA" sz="800" dirty="0">
              <a:solidFill>
                <a:srgbClr val="000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01847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000000"/>
      </a:dk1>
      <a:lt1>
        <a:srgbClr val="FFFFFF"/>
      </a:lt1>
      <a:dk2>
        <a:srgbClr val="242852"/>
      </a:dk2>
      <a:lt2>
        <a:srgbClr val="ACCBF9"/>
      </a:lt2>
      <a:accent1>
        <a:srgbClr val="000000"/>
      </a:accent1>
      <a:accent2>
        <a:srgbClr val="521B92"/>
      </a:accent2>
      <a:accent3>
        <a:srgbClr val="0432FF"/>
      </a:accent3>
      <a:accent4>
        <a:srgbClr val="008E00"/>
      </a:accent4>
      <a:accent5>
        <a:srgbClr val="FEFB00"/>
      </a:accent5>
      <a:accent6>
        <a:srgbClr val="FF9300"/>
      </a:accent6>
      <a:hlink>
        <a:srgbClr val="9454C3"/>
      </a:hlink>
      <a:folHlink>
        <a:srgbClr val="3EBBF0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262</TotalTime>
  <Words>113</Words>
  <Application>Microsoft Office PowerPoint</Application>
  <PresentationFormat>Letter Paper (8.5x11 in)</PresentationFormat>
  <Paragraphs>54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Dawson</dc:creator>
  <cp:lastModifiedBy>0013357</cp:lastModifiedBy>
  <cp:revision>39</cp:revision>
  <dcterms:created xsi:type="dcterms:W3CDTF">2018-07-12T17:54:53Z</dcterms:created>
  <dcterms:modified xsi:type="dcterms:W3CDTF">2019-01-04T04:08:44Z</dcterms:modified>
</cp:coreProperties>
</file>