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932A-27E8-4D0F-B67B-D475D94D7B03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432BB-7EB8-4A4F-8ACB-AC1FEA7385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311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932A-27E8-4D0F-B67B-D475D94D7B03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432BB-7EB8-4A4F-8ACB-AC1FEA7385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720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932A-27E8-4D0F-B67B-D475D94D7B03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432BB-7EB8-4A4F-8ACB-AC1FEA7385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796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932A-27E8-4D0F-B67B-D475D94D7B03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432BB-7EB8-4A4F-8ACB-AC1FEA7385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815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932A-27E8-4D0F-B67B-D475D94D7B03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432BB-7EB8-4A4F-8ACB-AC1FEA7385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648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932A-27E8-4D0F-B67B-D475D94D7B03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432BB-7EB8-4A4F-8ACB-AC1FEA7385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763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932A-27E8-4D0F-B67B-D475D94D7B03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432BB-7EB8-4A4F-8ACB-AC1FEA7385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77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932A-27E8-4D0F-B67B-D475D94D7B03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432BB-7EB8-4A4F-8ACB-AC1FEA7385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542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932A-27E8-4D0F-B67B-D475D94D7B03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432BB-7EB8-4A4F-8ACB-AC1FEA7385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913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932A-27E8-4D0F-B67B-D475D94D7B03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432BB-7EB8-4A4F-8ACB-AC1FEA7385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682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932A-27E8-4D0F-B67B-D475D94D7B03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432BB-7EB8-4A4F-8ACB-AC1FEA7385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452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F932A-27E8-4D0F-B67B-D475D94D7B03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432BB-7EB8-4A4F-8ACB-AC1FEA7385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60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8DE22EE-624E-45E2-A14E-C08A594C11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9805"/>
          <a:stretch/>
        </p:blipFill>
        <p:spPr>
          <a:xfrm>
            <a:off x="305233" y="455731"/>
            <a:ext cx="8533534" cy="5946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01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8DE22EE-624E-45E2-A14E-C08A594C11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195"/>
          <a:stretch/>
        </p:blipFill>
        <p:spPr>
          <a:xfrm>
            <a:off x="239697" y="301841"/>
            <a:ext cx="8316774" cy="6027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937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C8882A5-E421-4EFB-9687-0B8A8AA1FB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9893"/>
          <a:stretch/>
        </p:blipFill>
        <p:spPr>
          <a:xfrm>
            <a:off x="309608" y="270783"/>
            <a:ext cx="8524783" cy="6165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582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C8882A5-E421-4EFB-9687-0B8A8AA1FB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/>
          <a:stretch/>
        </p:blipFill>
        <p:spPr>
          <a:xfrm>
            <a:off x="301839" y="479397"/>
            <a:ext cx="8332315" cy="576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94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Allwood</dc:creator>
  <cp:lastModifiedBy>William Allwood</cp:lastModifiedBy>
  <cp:revision>1</cp:revision>
  <dcterms:created xsi:type="dcterms:W3CDTF">2018-12-14T11:27:34Z</dcterms:created>
  <dcterms:modified xsi:type="dcterms:W3CDTF">2018-12-14T11:30:44Z</dcterms:modified>
</cp:coreProperties>
</file>