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902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791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419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42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113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709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52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857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237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012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864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B0615-F7AB-48F8-BE17-7ED0E5A86D72}" type="datetimeFigureOut">
              <a:rPr lang="en-GB" smtClean="0"/>
              <a:t>14/12/2018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A65F3-B013-49B3-AEDE-43583B5E8D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83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FE9DAC-E497-4FC4-AF49-22E2B04D32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131"/>
          <a:stretch/>
        </p:blipFill>
        <p:spPr>
          <a:xfrm>
            <a:off x="253013" y="364268"/>
            <a:ext cx="8637973" cy="612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720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FE9DAC-E497-4FC4-AF49-22E2B04D32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770"/>
          <a:stretch/>
        </p:blipFill>
        <p:spPr>
          <a:xfrm>
            <a:off x="195309" y="275209"/>
            <a:ext cx="8787172" cy="626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128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Allwood</dc:creator>
  <cp:lastModifiedBy>William Allwood</cp:lastModifiedBy>
  <cp:revision>1</cp:revision>
  <dcterms:created xsi:type="dcterms:W3CDTF">2018-12-14T11:31:11Z</dcterms:created>
  <dcterms:modified xsi:type="dcterms:W3CDTF">2018-12-14T11:32:41Z</dcterms:modified>
</cp:coreProperties>
</file>