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26" r:id="rId2"/>
    <p:sldId id="331" r:id="rId3"/>
    <p:sldId id="332" r:id="rId4"/>
    <p:sldId id="327" r:id="rId5"/>
    <p:sldId id="322" r:id="rId6"/>
    <p:sldId id="328" r:id="rId7"/>
    <p:sldId id="321" r:id="rId8"/>
    <p:sldId id="330" r:id="rId9"/>
  </p:sldIdLst>
  <p:sldSz cx="9144000" cy="6858000" type="screen4x3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120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1" autoAdjust="0"/>
    <p:restoredTop sz="95262" autoAdjust="0"/>
  </p:normalViewPr>
  <p:slideViewPr>
    <p:cSldViewPr>
      <p:cViewPr>
        <p:scale>
          <a:sx n="89" d="100"/>
          <a:sy n="89" d="100"/>
        </p:scale>
        <p:origin x="437" y="72"/>
      </p:cViewPr>
      <p:guideLst>
        <p:guide orient="horz" pos="2478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L:\2017.08.25%20BackUP\2.&#51116;&#54617;&#49373;\1.&#51652;&#55148;2\&#51652;%20&#55148;\&#55148;170622\5.%20&#51076;&#49345;&#50976;&#49324;\20.%20cell%20morphology\2.&#50976;&#51204;&#51088;TF(indirect)\2.wound\3.Excel\total%20wound%20healing%20line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D:\&#51652;%20&#55148;\&#55148;170622\5.%20&#51076;&#49345;&#50976;&#49324;\13.%20&#45436;&#47928;\2.%20Indirect\&#44032;&#50689;&#50616;&#45768;\0_&#50716;&#45796;~~&#48155;&#44144;&#46972;..&#12619;&#12619;_170613\cytotoxicity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D:\&#51652;%20&#55148;\&#55148;170622\5.%20&#51076;&#49345;&#50976;&#49324;\13.%20&#45436;&#47928;\2.%20Indirect\&#44032;&#50689;&#50616;&#45768;\0_&#50716;&#45796;~~&#48155;&#44144;&#46972;..&#12619;&#12619;_170613\cytotoxicity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D:\&#51652;%20&#55148;\&#55148;170622\5.%20&#51076;&#49345;&#50976;&#49324;\13.%20&#45436;&#47928;\2.%20Indirect\&#44032;&#50689;&#50616;&#45768;\0_&#50716;&#45796;~~&#48155;&#44144;&#46972;..&#12619;&#12619;_170613\cytotoxicity-IR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D:\&#51652;%20&#55148;\&#55148;170622\5.%20&#51076;&#49345;&#50976;&#49324;\13.%20&#45436;&#47928;\2.%20Indirect\&#44032;&#50689;&#50616;&#45768;\0_&#50716;&#45796;~~&#48155;&#44144;&#46972;..&#12619;&#12619;_170613\cytotoxicity-I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A0C-4BD1-9B96-6D3376BC5EF3}"/>
              </c:ext>
            </c:extLst>
          </c:dPt>
          <c:dPt>
            <c:idx val="1"/>
            <c:invertIfNegative val="0"/>
            <c:bubble3D val="0"/>
            <c:spPr>
              <a:noFill/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A0C-4BD1-9B96-6D3376BC5EF3}"/>
              </c:ext>
            </c:extLst>
          </c:dPt>
          <c:dPt>
            <c:idx val="2"/>
            <c:invertIfNegative val="0"/>
            <c:bubble3D val="0"/>
            <c:spPr>
              <a:pattFill prst="pct5">
                <a:fgClr>
                  <a:schemeClr val="tx1"/>
                </a:fgClr>
                <a:bgClr>
                  <a:schemeClr val="bg1"/>
                </a:bgClr>
              </a:pattFill>
              <a:ln w="1270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A0C-4BD1-9B96-6D3376BC5EF3}"/>
              </c:ext>
            </c:extLst>
          </c:dPt>
          <c:errBars>
            <c:errBarType val="plus"/>
            <c:errValType val="cust"/>
            <c:noEndCap val="0"/>
            <c:plus>
              <c:numRef>
                <c:f>조정!$AF$34:$AH$34</c:f>
                <c:numCache>
                  <c:formatCode>General</c:formatCode>
                  <c:ptCount val="3"/>
                  <c:pt idx="0">
                    <c:v>8.1951959320613235E-2</c:v>
                  </c:pt>
                  <c:pt idx="1">
                    <c:v>4.1941047514142578E-2</c:v>
                  </c:pt>
                  <c:pt idx="2">
                    <c:v>0.1248658510773958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9525" cap="flat" cmpd="sng" algn="ctr">
                <a:solidFill>
                  <a:sysClr val="windowText" lastClr="000000"/>
                </a:solidFill>
                <a:round/>
              </a:ln>
              <a:effectLst/>
            </c:spPr>
          </c:errBars>
          <c:cat>
            <c:strRef>
              <c:f>조정!$Z$9:$Z$11</c:f>
              <c:strCache>
                <c:ptCount val="3"/>
                <c:pt idx="0">
                  <c:v>si, Con</c:v>
                </c:pt>
                <c:pt idx="1">
                  <c:v>si, gtse1</c:v>
                </c:pt>
                <c:pt idx="2">
                  <c:v>si, fgl1</c:v>
                </c:pt>
              </c:strCache>
            </c:strRef>
          </c:cat>
          <c:val>
            <c:numRef>
              <c:f>조정!$AC$9:$AC$11</c:f>
              <c:numCache>
                <c:formatCode>General</c:formatCode>
                <c:ptCount val="3"/>
                <c:pt idx="0">
                  <c:v>0.58965208616168607</c:v>
                </c:pt>
                <c:pt idx="1">
                  <c:v>0.74777898594723724</c:v>
                </c:pt>
                <c:pt idx="2">
                  <c:v>0.71809728753342383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A0C-4BD1-9B96-6D3376BC5E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64966528"/>
        <c:axId val="264968064"/>
      </c:barChart>
      <c:catAx>
        <c:axId val="264966528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extTo"/>
        <c:spPr>
          <a:noFill/>
          <a:ln w="1270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64968064"/>
        <c:crosses val="autoZero"/>
        <c:auto val="1"/>
        <c:lblAlgn val="ctr"/>
        <c:lblOffset val="100"/>
        <c:noMultiLvlLbl val="0"/>
      </c:catAx>
      <c:valAx>
        <c:axId val="264968064"/>
        <c:scaling>
          <c:orientation val="minMax"/>
          <c:max val="1.2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64966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'L132-24hr'!$G$2:$G$10</c:f>
                <c:numCache>
                  <c:formatCode>General</c:formatCode>
                  <c:ptCount val="9"/>
                  <c:pt idx="0">
                    <c:v>0.38183766184073509</c:v>
                  </c:pt>
                  <c:pt idx="1">
                    <c:v>0.35355339059327379</c:v>
                  </c:pt>
                  <c:pt idx="2">
                    <c:v>0.70710678118654757</c:v>
                  </c:pt>
                  <c:pt idx="3">
                    <c:v>0.46669047558312021</c:v>
                  </c:pt>
                  <c:pt idx="5">
                    <c:v>0.45254833995939081</c:v>
                  </c:pt>
                  <c:pt idx="6">
                    <c:v>0.86267027304758781</c:v>
                  </c:pt>
                  <c:pt idx="7">
                    <c:v>0.70710678118654757</c:v>
                  </c:pt>
                  <c:pt idx="8">
                    <c:v>0.7636753236814714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'L132-24hr'!$B$2:$B$5</c:f>
              <c:strCache>
                <c:ptCount val="4"/>
                <c:pt idx="0">
                  <c:v>Con si 24h</c:v>
                </c:pt>
                <c:pt idx="1">
                  <c:v> Con si 24h TGF-b</c:v>
                </c:pt>
                <c:pt idx="2">
                  <c:v>Gtse1 si 24h</c:v>
                </c:pt>
                <c:pt idx="3">
                  <c:v>Gtse1 si 24h TGF-b</c:v>
                </c:pt>
              </c:strCache>
            </c:strRef>
          </c:cat>
          <c:val>
            <c:numRef>
              <c:f>'L132-24hr'!$F$2:$F$5</c:f>
              <c:numCache>
                <c:formatCode>General</c:formatCode>
                <c:ptCount val="4"/>
                <c:pt idx="0">
                  <c:v>7.77</c:v>
                </c:pt>
                <c:pt idx="1">
                  <c:v>6.37</c:v>
                </c:pt>
                <c:pt idx="2">
                  <c:v>12.34</c:v>
                </c:pt>
                <c:pt idx="3">
                  <c:v>11.71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814-4BD4-831C-3BFAB19ED8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3710592"/>
        <c:axId val="283712128"/>
      </c:barChart>
      <c:catAx>
        <c:axId val="283710592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one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83712128"/>
        <c:crosses val="autoZero"/>
        <c:auto val="1"/>
        <c:lblAlgn val="ctr"/>
        <c:lblOffset val="100"/>
        <c:noMultiLvlLbl val="0"/>
      </c:catAx>
      <c:valAx>
        <c:axId val="283712128"/>
        <c:scaling>
          <c:orientation val="minMax"/>
          <c:max val="1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>
                <a:alpha val="99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83710592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'L132-24hr'!$G$15:$G$23</c:f>
                <c:numCache>
                  <c:formatCode>General</c:formatCode>
                  <c:ptCount val="9"/>
                  <c:pt idx="0">
                    <c:v>0.9192388155425123</c:v>
                  </c:pt>
                  <c:pt idx="1">
                    <c:v>0.77781745930520274</c:v>
                  </c:pt>
                  <c:pt idx="2">
                    <c:v>0.63639610306789174</c:v>
                  </c:pt>
                  <c:pt idx="3">
                    <c:v>0.21213203435596351</c:v>
                  </c:pt>
                  <c:pt idx="5">
                    <c:v>5.6568542494923851E-2</c:v>
                  </c:pt>
                  <c:pt idx="6">
                    <c:v>8.4852813742385777E-2</c:v>
                  </c:pt>
                  <c:pt idx="7">
                    <c:v>0.12727922061357835</c:v>
                  </c:pt>
                  <c:pt idx="8">
                    <c:v>0.21213203435596475</c:v>
                  </c:pt>
                </c:numCache>
              </c:numRef>
            </c:plus>
            <c:minus>
              <c:numRef>
                <c:f>'L132-24hr'!$G$15:$G$23</c:f>
                <c:numCache>
                  <c:formatCode>General</c:formatCode>
                  <c:ptCount val="9"/>
                  <c:pt idx="0">
                    <c:v>0.9192388155425123</c:v>
                  </c:pt>
                  <c:pt idx="1">
                    <c:v>0.77781745930520274</c:v>
                  </c:pt>
                  <c:pt idx="2">
                    <c:v>0.63639610306789174</c:v>
                  </c:pt>
                  <c:pt idx="3">
                    <c:v>0.21213203435596351</c:v>
                  </c:pt>
                  <c:pt idx="5">
                    <c:v>5.6568542494923851E-2</c:v>
                  </c:pt>
                  <c:pt idx="6">
                    <c:v>8.4852813742385777E-2</c:v>
                  </c:pt>
                  <c:pt idx="7">
                    <c:v>0.12727922061357835</c:v>
                  </c:pt>
                  <c:pt idx="8">
                    <c:v>0.21213203435596475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'L132-24hr'!$B$15:$B$18</c:f>
              <c:strCache>
                <c:ptCount val="4"/>
                <c:pt idx="0">
                  <c:v>Con si 24h</c:v>
                </c:pt>
                <c:pt idx="1">
                  <c:v> Con si 24h TGF-b</c:v>
                </c:pt>
                <c:pt idx="2">
                  <c:v>Fgl si 24h</c:v>
                </c:pt>
                <c:pt idx="3">
                  <c:v>Fgl si 24h TGF-b</c:v>
                </c:pt>
              </c:strCache>
            </c:strRef>
          </c:cat>
          <c:val>
            <c:numRef>
              <c:f>'L132-24hr'!$F$15:$F$18</c:f>
              <c:numCache>
                <c:formatCode>General</c:formatCode>
                <c:ptCount val="4"/>
                <c:pt idx="0">
                  <c:v>7.25</c:v>
                </c:pt>
                <c:pt idx="1">
                  <c:v>6.35</c:v>
                </c:pt>
                <c:pt idx="2">
                  <c:v>8.91</c:v>
                </c:pt>
                <c:pt idx="3">
                  <c:v>8.9699999999999989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B6F-43D9-B56A-1B8F2A10EB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3736704"/>
        <c:axId val="283738496"/>
      </c:barChart>
      <c:catAx>
        <c:axId val="283736704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one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83738496"/>
        <c:crosses val="autoZero"/>
        <c:auto val="1"/>
        <c:lblAlgn val="ctr"/>
        <c:lblOffset val="100"/>
        <c:noMultiLvlLbl val="0"/>
      </c:catAx>
      <c:valAx>
        <c:axId val="283738496"/>
        <c:scaling>
          <c:orientation val="minMax"/>
          <c:max val="1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8373670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noFill/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'L132-24hr'!$H$15:$H$23</c:f>
                <c:numCache>
                  <c:formatCode>General</c:formatCode>
                  <c:ptCount val="9"/>
                  <c:pt idx="0">
                    <c:v>0.41719300090006295</c:v>
                  </c:pt>
                  <c:pt idx="1">
                    <c:v>0</c:v>
                  </c:pt>
                  <c:pt idx="2">
                    <c:v>0.64346717087975835</c:v>
                  </c:pt>
                  <c:pt idx="3">
                    <c:v>0.33234018715767716</c:v>
                  </c:pt>
                  <c:pt idx="5">
                    <c:v>0.4242640687119289</c:v>
                  </c:pt>
                  <c:pt idx="6">
                    <c:v>0.64346717087975835</c:v>
                  </c:pt>
                  <c:pt idx="7">
                    <c:v>0.74953318805774072</c:v>
                  </c:pt>
                  <c:pt idx="8">
                    <c:v>0.55154328932550667</c:v>
                  </c:pt>
                </c:numCache>
              </c:numRef>
            </c:plus>
            <c:minus>
              <c:numRef>
                <c:f>'L132-24hr'!$H$15:$H$23</c:f>
                <c:numCache>
                  <c:formatCode>General</c:formatCode>
                  <c:ptCount val="9"/>
                  <c:pt idx="0">
                    <c:v>0.41719300090006295</c:v>
                  </c:pt>
                  <c:pt idx="1">
                    <c:v>0</c:v>
                  </c:pt>
                  <c:pt idx="2">
                    <c:v>0.64346717087975835</c:v>
                  </c:pt>
                  <c:pt idx="3">
                    <c:v>0.33234018715767716</c:v>
                  </c:pt>
                  <c:pt idx="5">
                    <c:v>0.4242640687119289</c:v>
                  </c:pt>
                  <c:pt idx="6">
                    <c:v>0.64346717087975835</c:v>
                  </c:pt>
                  <c:pt idx="7">
                    <c:v>0.74953318805774072</c:v>
                  </c:pt>
                  <c:pt idx="8">
                    <c:v>0.55154328932550667</c:v>
                  </c:pt>
                </c:numCache>
              </c:numRef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'L132-24hr'!$B$15:$B$18</c:f>
              <c:strCache>
                <c:ptCount val="4"/>
                <c:pt idx="0">
                  <c:v>Con si 24h</c:v>
                </c:pt>
                <c:pt idx="1">
                  <c:v> Con si 24h TGF-b</c:v>
                </c:pt>
                <c:pt idx="2">
                  <c:v>Fgl si 24h</c:v>
                </c:pt>
                <c:pt idx="3">
                  <c:v>Fgl si 24h TGF-b</c:v>
                </c:pt>
              </c:strCache>
            </c:strRef>
          </c:cat>
          <c:val>
            <c:numRef>
              <c:f>'L132-24hr'!$G$15:$G$18</c:f>
              <c:numCache>
                <c:formatCode>General</c:formatCode>
                <c:ptCount val="4"/>
                <c:pt idx="0">
                  <c:v>4.4950000000000001</c:v>
                </c:pt>
                <c:pt idx="1">
                  <c:v>3.28</c:v>
                </c:pt>
                <c:pt idx="2">
                  <c:v>5.5350000000000001</c:v>
                </c:pt>
                <c:pt idx="3">
                  <c:v>7.875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47-4BA1-84C4-267915A3F4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3750784"/>
        <c:axId val="283752320"/>
      </c:barChart>
      <c:catAx>
        <c:axId val="283750784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one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83752320"/>
        <c:crosses val="autoZero"/>
        <c:auto val="1"/>
        <c:lblAlgn val="ctr"/>
        <c:lblOffset val="100"/>
        <c:noMultiLvlLbl val="0"/>
      </c:catAx>
      <c:valAx>
        <c:axId val="283752320"/>
        <c:scaling>
          <c:orientation val="minMax"/>
          <c:max val="1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83750784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 w="19050">
              <a:solidFill>
                <a:schemeClr val="tx1"/>
              </a:solidFill>
            </a:ln>
            <a:effectLst/>
          </c:spPr>
          <c:invertIfNegative val="0"/>
          <c:errBars>
            <c:errBarType val="plus"/>
            <c:errValType val="cust"/>
            <c:noEndCap val="0"/>
            <c:plus>
              <c:numRef>
                <c:f>'L132-24hr'!$G$2:$G$10</c:f>
                <c:numCache>
                  <c:formatCode>General</c:formatCode>
                  <c:ptCount val="9"/>
                  <c:pt idx="0">
                    <c:v>0.41719300090006295</c:v>
                  </c:pt>
                  <c:pt idx="1">
                    <c:v>0</c:v>
                  </c:pt>
                  <c:pt idx="2">
                    <c:v>0.15556349186104027</c:v>
                  </c:pt>
                  <c:pt idx="3">
                    <c:v>0.75660425586960545</c:v>
                  </c:pt>
                  <c:pt idx="5">
                    <c:v>0.4242640687119289</c:v>
                  </c:pt>
                  <c:pt idx="6">
                    <c:v>0.64346717087975835</c:v>
                  </c:pt>
                  <c:pt idx="7">
                    <c:v>0.34648232278140845</c:v>
                  </c:pt>
                  <c:pt idx="8">
                    <c:v>0.43133513652379485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  <c:spPr>
              <a:noFill/>
              <a:ln w="19050" cap="flat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'L132-24hr'!$B$2:$B$5</c:f>
              <c:strCache>
                <c:ptCount val="4"/>
                <c:pt idx="0">
                  <c:v>Con si 24h</c:v>
                </c:pt>
                <c:pt idx="1">
                  <c:v> Con si 24h TGF-b</c:v>
                </c:pt>
                <c:pt idx="2">
                  <c:v>Gtse1 si 24h</c:v>
                </c:pt>
                <c:pt idx="3">
                  <c:v>Gtse1 si 24h TGF-b</c:v>
                </c:pt>
              </c:strCache>
            </c:strRef>
          </c:cat>
          <c:val>
            <c:numRef>
              <c:f>'L132-24hr'!$F$2:$F$5</c:f>
              <c:numCache>
                <c:formatCode>General</c:formatCode>
                <c:ptCount val="4"/>
                <c:pt idx="0">
                  <c:v>4.4950000000000001</c:v>
                </c:pt>
                <c:pt idx="1">
                  <c:v>3.28</c:v>
                </c:pt>
                <c:pt idx="2">
                  <c:v>4.4399999999999995</c:v>
                </c:pt>
                <c:pt idx="3">
                  <c:v>5.6850000000000005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B8E-4C82-ACC9-D282B91462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83764608"/>
        <c:axId val="283766144"/>
      </c:barChart>
      <c:catAx>
        <c:axId val="283764608"/>
        <c:scaling>
          <c:orientation val="minMax"/>
        </c:scaling>
        <c:delete val="0"/>
        <c:axPos val="b"/>
        <c:numFmt formatCode="General" sourceLinked="1"/>
        <c:majorTickMark val="in"/>
        <c:minorTickMark val="none"/>
        <c:tickLblPos val="none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83766144"/>
        <c:crosses val="autoZero"/>
        <c:auto val="1"/>
        <c:lblAlgn val="ctr"/>
        <c:lblOffset val="100"/>
        <c:noMultiLvlLbl val="0"/>
      </c:catAx>
      <c:valAx>
        <c:axId val="283766144"/>
        <c:scaling>
          <c:orientation val="minMax"/>
          <c:max val="15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>
                <a:alpha val="99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8376460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13" Type="http://schemas.openxmlformats.org/officeDocument/2006/relationships/image" Target="../media/image79.wmf"/><Relationship Id="rId3" Type="http://schemas.openxmlformats.org/officeDocument/2006/relationships/image" Target="../media/image69.wmf"/><Relationship Id="rId7" Type="http://schemas.openxmlformats.org/officeDocument/2006/relationships/image" Target="../media/image73.wmf"/><Relationship Id="rId12" Type="http://schemas.openxmlformats.org/officeDocument/2006/relationships/image" Target="../media/image78.wmf"/><Relationship Id="rId2" Type="http://schemas.openxmlformats.org/officeDocument/2006/relationships/image" Target="../media/image68.wmf"/><Relationship Id="rId16" Type="http://schemas.openxmlformats.org/officeDocument/2006/relationships/image" Target="../media/image82.wmf"/><Relationship Id="rId1" Type="http://schemas.openxmlformats.org/officeDocument/2006/relationships/image" Target="../media/image67.wmf"/><Relationship Id="rId6" Type="http://schemas.openxmlformats.org/officeDocument/2006/relationships/image" Target="../media/image72.wmf"/><Relationship Id="rId11" Type="http://schemas.openxmlformats.org/officeDocument/2006/relationships/image" Target="../media/image77.wmf"/><Relationship Id="rId5" Type="http://schemas.openxmlformats.org/officeDocument/2006/relationships/image" Target="../media/image71.wmf"/><Relationship Id="rId15" Type="http://schemas.openxmlformats.org/officeDocument/2006/relationships/image" Target="../media/image81.wmf"/><Relationship Id="rId10" Type="http://schemas.openxmlformats.org/officeDocument/2006/relationships/image" Target="../media/image76.wmf"/><Relationship Id="rId4" Type="http://schemas.openxmlformats.org/officeDocument/2006/relationships/image" Target="../media/image70.wmf"/><Relationship Id="rId9" Type="http://schemas.openxmlformats.org/officeDocument/2006/relationships/image" Target="../media/image75.wmf"/><Relationship Id="rId14" Type="http://schemas.openxmlformats.org/officeDocument/2006/relationships/image" Target="../media/image8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D2FBAB-19D9-4B0C-9EF1-2627DB4F6102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64DC3-41A0-4C87-8FB1-1FD395125BDD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9357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64DC3-41A0-4C87-8FB1-1FD395125BDD}" type="slidenum">
              <a:rPr lang="ko-KR" altLang="en-US" smtClean="0"/>
              <a:pPr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6194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64DC3-41A0-4C87-8FB1-1FD395125BDD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8727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C64DC3-41A0-4C87-8FB1-1FD395125BDD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ko-KR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3502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C64DC3-41A0-4C87-8FB1-1FD395125BDD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8105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9072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019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4243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386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80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0580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91884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0755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065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9139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4656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67712-7540-4889-8B8C-22696F25680D}" type="datetimeFigureOut">
              <a:rPr lang="ko-KR" altLang="en-US" smtClean="0"/>
              <a:pPr/>
              <a:t>2018-10-26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50DD08-DA5B-4F2A-80A2-4AAD49DF668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7705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18" Type="http://schemas.openxmlformats.org/officeDocument/2006/relationships/image" Target="../media/image24.jpeg"/><Relationship Id="rId26" Type="http://schemas.openxmlformats.org/officeDocument/2006/relationships/image" Target="../media/image32.jpeg"/><Relationship Id="rId3" Type="http://schemas.openxmlformats.org/officeDocument/2006/relationships/image" Target="../media/image9.jpeg"/><Relationship Id="rId21" Type="http://schemas.openxmlformats.org/officeDocument/2006/relationships/image" Target="../media/image27.jpeg"/><Relationship Id="rId34" Type="http://schemas.openxmlformats.org/officeDocument/2006/relationships/image" Target="../media/image40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17" Type="http://schemas.openxmlformats.org/officeDocument/2006/relationships/image" Target="../media/image23.jpeg"/><Relationship Id="rId25" Type="http://schemas.openxmlformats.org/officeDocument/2006/relationships/image" Target="../media/image31.jpeg"/><Relationship Id="rId33" Type="http://schemas.openxmlformats.org/officeDocument/2006/relationships/image" Target="../media/image39.jpeg"/><Relationship Id="rId2" Type="http://schemas.openxmlformats.org/officeDocument/2006/relationships/image" Target="../media/image8.jpeg"/><Relationship Id="rId16" Type="http://schemas.openxmlformats.org/officeDocument/2006/relationships/image" Target="../media/image22.jpeg"/><Relationship Id="rId20" Type="http://schemas.openxmlformats.org/officeDocument/2006/relationships/image" Target="../media/image26.jpeg"/><Relationship Id="rId29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24" Type="http://schemas.openxmlformats.org/officeDocument/2006/relationships/image" Target="../media/image30.jpeg"/><Relationship Id="rId32" Type="http://schemas.openxmlformats.org/officeDocument/2006/relationships/image" Target="../media/image38.jpe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23" Type="http://schemas.openxmlformats.org/officeDocument/2006/relationships/image" Target="../media/image29.jpeg"/><Relationship Id="rId28" Type="http://schemas.openxmlformats.org/officeDocument/2006/relationships/image" Target="../media/image34.jpeg"/><Relationship Id="rId10" Type="http://schemas.openxmlformats.org/officeDocument/2006/relationships/image" Target="../media/image16.jpeg"/><Relationship Id="rId19" Type="http://schemas.openxmlformats.org/officeDocument/2006/relationships/image" Target="../media/image25.jpeg"/><Relationship Id="rId31" Type="http://schemas.openxmlformats.org/officeDocument/2006/relationships/image" Target="../media/image37.tiff"/><Relationship Id="rId4" Type="http://schemas.openxmlformats.org/officeDocument/2006/relationships/image" Target="../media/image10.jpeg"/><Relationship Id="rId9" Type="http://schemas.openxmlformats.org/officeDocument/2006/relationships/image" Target="../media/image15.jpeg"/><Relationship Id="rId14" Type="http://schemas.openxmlformats.org/officeDocument/2006/relationships/image" Target="../media/image20.jpeg"/><Relationship Id="rId22" Type="http://schemas.openxmlformats.org/officeDocument/2006/relationships/image" Target="../media/image28.jpeg"/><Relationship Id="rId27" Type="http://schemas.openxmlformats.org/officeDocument/2006/relationships/image" Target="../media/image33.jpeg"/><Relationship Id="rId30" Type="http://schemas.openxmlformats.org/officeDocument/2006/relationships/image" Target="../media/image36.tiff"/><Relationship Id="rId35" Type="http://schemas.openxmlformats.org/officeDocument/2006/relationships/image" Target="../media/image4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18" Type="http://schemas.openxmlformats.org/officeDocument/2006/relationships/image" Target="../media/image58.jpeg"/><Relationship Id="rId26" Type="http://schemas.openxmlformats.org/officeDocument/2006/relationships/image" Target="../media/image66.jpeg"/><Relationship Id="rId3" Type="http://schemas.openxmlformats.org/officeDocument/2006/relationships/image" Target="../media/image43.jpeg"/><Relationship Id="rId21" Type="http://schemas.openxmlformats.org/officeDocument/2006/relationships/image" Target="../media/image61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17" Type="http://schemas.openxmlformats.org/officeDocument/2006/relationships/image" Target="../media/image57.jpeg"/><Relationship Id="rId25" Type="http://schemas.openxmlformats.org/officeDocument/2006/relationships/image" Target="../media/image65.jpeg"/><Relationship Id="rId2" Type="http://schemas.openxmlformats.org/officeDocument/2006/relationships/image" Target="../media/image42.jpeg"/><Relationship Id="rId16" Type="http://schemas.openxmlformats.org/officeDocument/2006/relationships/image" Target="../media/image56.jpeg"/><Relationship Id="rId20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24" Type="http://schemas.openxmlformats.org/officeDocument/2006/relationships/image" Target="../media/image64.jpeg"/><Relationship Id="rId5" Type="http://schemas.openxmlformats.org/officeDocument/2006/relationships/image" Target="../media/image45.jpeg"/><Relationship Id="rId15" Type="http://schemas.openxmlformats.org/officeDocument/2006/relationships/image" Target="../media/image55.jpeg"/><Relationship Id="rId23" Type="http://schemas.openxmlformats.org/officeDocument/2006/relationships/image" Target="../media/image63.jpeg"/><Relationship Id="rId10" Type="http://schemas.openxmlformats.org/officeDocument/2006/relationships/image" Target="../media/image50.jpeg"/><Relationship Id="rId19" Type="http://schemas.openxmlformats.org/officeDocument/2006/relationships/image" Target="../media/image59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Relationship Id="rId14" Type="http://schemas.openxmlformats.org/officeDocument/2006/relationships/image" Target="../media/image54.jpeg"/><Relationship Id="rId22" Type="http://schemas.openxmlformats.org/officeDocument/2006/relationships/image" Target="../media/image6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1.jpeg"/><Relationship Id="rId18" Type="http://schemas.openxmlformats.org/officeDocument/2006/relationships/image" Target="../media/image96.tif"/><Relationship Id="rId26" Type="http://schemas.openxmlformats.org/officeDocument/2006/relationships/image" Target="../media/image104.tif"/><Relationship Id="rId39" Type="http://schemas.openxmlformats.org/officeDocument/2006/relationships/oleObject" Target="../embeddings/oleObject2.bin"/><Relationship Id="rId21" Type="http://schemas.openxmlformats.org/officeDocument/2006/relationships/image" Target="../media/image99.jpeg"/><Relationship Id="rId34" Type="http://schemas.openxmlformats.org/officeDocument/2006/relationships/image" Target="../media/image112.tif"/><Relationship Id="rId42" Type="http://schemas.openxmlformats.org/officeDocument/2006/relationships/image" Target="../media/image69.wmf"/><Relationship Id="rId47" Type="http://schemas.openxmlformats.org/officeDocument/2006/relationships/oleObject" Target="../embeddings/oleObject6.bin"/><Relationship Id="rId50" Type="http://schemas.openxmlformats.org/officeDocument/2006/relationships/image" Target="../media/image73.wmf"/><Relationship Id="rId55" Type="http://schemas.openxmlformats.org/officeDocument/2006/relationships/oleObject" Target="../embeddings/oleObject10.bin"/><Relationship Id="rId63" Type="http://schemas.openxmlformats.org/officeDocument/2006/relationships/oleObject" Target="../embeddings/oleObject14.bin"/><Relationship Id="rId68" Type="http://schemas.openxmlformats.org/officeDocument/2006/relationships/image" Target="../media/image82.wmf"/><Relationship Id="rId7" Type="http://schemas.openxmlformats.org/officeDocument/2006/relationships/image" Target="../media/image8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4.jpeg"/><Relationship Id="rId29" Type="http://schemas.openxmlformats.org/officeDocument/2006/relationships/image" Target="../media/image107.tif"/><Relationship Id="rId1" Type="http://schemas.openxmlformats.org/officeDocument/2006/relationships/vmlDrawing" Target="../drawings/vmlDrawing1.vml"/><Relationship Id="rId6" Type="http://schemas.openxmlformats.org/officeDocument/2006/relationships/image" Target="../media/image84.jpeg"/><Relationship Id="rId11" Type="http://schemas.openxmlformats.org/officeDocument/2006/relationships/image" Target="../media/image89.jpeg"/><Relationship Id="rId24" Type="http://schemas.openxmlformats.org/officeDocument/2006/relationships/image" Target="../media/image102.jpeg"/><Relationship Id="rId32" Type="http://schemas.openxmlformats.org/officeDocument/2006/relationships/image" Target="../media/image110.jpeg"/><Relationship Id="rId37" Type="http://schemas.openxmlformats.org/officeDocument/2006/relationships/oleObject" Target="../embeddings/oleObject1.bin"/><Relationship Id="rId40" Type="http://schemas.openxmlformats.org/officeDocument/2006/relationships/image" Target="../media/image68.wmf"/><Relationship Id="rId45" Type="http://schemas.openxmlformats.org/officeDocument/2006/relationships/oleObject" Target="../embeddings/oleObject5.bin"/><Relationship Id="rId53" Type="http://schemas.openxmlformats.org/officeDocument/2006/relationships/oleObject" Target="../embeddings/oleObject9.bin"/><Relationship Id="rId58" Type="http://schemas.openxmlformats.org/officeDocument/2006/relationships/image" Target="../media/image77.wmf"/><Relationship Id="rId66" Type="http://schemas.openxmlformats.org/officeDocument/2006/relationships/image" Target="../media/image81.wmf"/><Relationship Id="rId5" Type="http://schemas.openxmlformats.org/officeDocument/2006/relationships/image" Target="../media/image83.jpeg"/><Relationship Id="rId15" Type="http://schemas.openxmlformats.org/officeDocument/2006/relationships/image" Target="../media/image93.jpeg"/><Relationship Id="rId23" Type="http://schemas.openxmlformats.org/officeDocument/2006/relationships/image" Target="../media/image101.jpeg"/><Relationship Id="rId28" Type="http://schemas.openxmlformats.org/officeDocument/2006/relationships/image" Target="../media/image106.jpeg"/><Relationship Id="rId36" Type="http://schemas.openxmlformats.org/officeDocument/2006/relationships/image" Target="../media/image114.jpg"/><Relationship Id="rId49" Type="http://schemas.openxmlformats.org/officeDocument/2006/relationships/oleObject" Target="../embeddings/oleObject7.bin"/><Relationship Id="rId57" Type="http://schemas.openxmlformats.org/officeDocument/2006/relationships/oleObject" Target="../embeddings/oleObject11.bin"/><Relationship Id="rId61" Type="http://schemas.openxmlformats.org/officeDocument/2006/relationships/oleObject" Target="../embeddings/oleObject13.bin"/><Relationship Id="rId10" Type="http://schemas.openxmlformats.org/officeDocument/2006/relationships/image" Target="../media/image88.jpeg"/><Relationship Id="rId19" Type="http://schemas.openxmlformats.org/officeDocument/2006/relationships/image" Target="../media/image97.jpeg"/><Relationship Id="rId31" Type="http://schemas.openxmlformats.org/officeDocument/2006/relationships/image" Target="../media/image109.jpeg"/><Relationship Id="rId44" Type="http://schemas.openxmlformats.org/officeDocument/2006/relationships/image" Target="../media/image70.wmf"/><Relationship Id="rId52" Type="http://schemas.openxmlformats.org/officeDocument/2006/relationships/image" Target="../media/image74.wmf"/><Relationship Id="rId60" Type="http://schemas.openxmlformats.org/officeDocument/2006/relationships/image" Target="../media/image78.wmf"/><Relationship Id="rId65" Type="http://schemas.openxmlformats.org/officeDocument/2006/relationships/oleObject" Target="../embeddings/oleObject15.bin"/><Relationship Id="rId4" Type="http://schemas.openxmlformats.org/officeDocument/2006/relationships/chart" Target="../charts/chart1.xml"/><Relationship Id="rId9" Type="http://schemas.openxmlformats.org/officeDocument/2006/relationships/image" Target="../media/image87.jpeg"/><Relationship Id="rId14" Type="http://schemas.openxmlformats.org/officeDocument/2006/relationships/image" Target="../media/image92.jpeg"/><Relationship Id="rId22" Type="http://schemas.openxmlformats.org/officeDocument/2006/relationships/image" Target="../media/image100.jpeg"/><Relationship Id="rId27" Type="http://schemas.openxmlformats.org/officeDocument/2006/relationships/image" Target="../media/image105.jpeg"/><Relationship Id="rId30" Type="http://schemas.openxmlformats.org/officeDocument/2006/relationships/image" Target="../media/image108.tif"/><Relationship Id="rId35" Type="http://schemas.openxmlformats.org/officeDocument/2006/relationships/image" Target="../media/image113.jpg"/><Relationship Id="rId43" Type="http://schemas.openxmlformats.org/officeDocument/2006/relationships/oleObject" Target="../embeddings/oleObject4.bin"/><Relationship Id="rId48" Type="http://schemas.openxmlformats.org/officeDocument/2006/relationships/image" Target="../media/image72.wmf"/><Relationship Id="rId56" Type="http://schemas.openxmlformats.org/officeDocument/2006/relationships/image" Target="../media/image76.wmf"/><Relationship Id="rId64" Type="http://schemas.openxmlformats.org/officeDocument/2006/relationships/image" Target="../media/image80.wmf"/><Relationship Id="rId8" Type="http://schemas.openxmlformats.org/officeDocument/2006/relationships/image" Target="../media/image86.jpeg"/><Relationship Id="rId51" Type="http://schemas.openxmlformats.org/officeDocument/2006/relationships/oleObject" Target="../embeddings/oleObject8.bin"/><Relationship Id="rId3" Type="http://schemas.openxmlformats.org/officeDocument/2006/relationships/notesSlide" Target="../notesSlides/notesSlide3.xml"/><Relationship Id="rId12" Type="http://schemas.openxmlformats.org/officeDocument/2006/relationships/image" Target="../media/image90.jpeg"/><Relationship Id="rId17" Type="http://schemas.openxmlformats.org/officeDocument/2006/relationships/image" Target="../media/image95.tif"/><Relationship Id="rId25" Type="http://schemas.openxmlformats.org/officeDocument/2006/relationships/image" Target="../media/image103.tif"/><Relationship Id="rId33" Type="http://schemas.openxmlformats.org/officeDocument/2006/relationships/image" Target="../media/image111.tif"/><Relationship Id="rId38" Type="http://schemas.openxmlformats.org/officeDocument/2006/relationships/image" Target="../media/image67.wmf"/><Relationship Id="rId46" Type="http://schemas.openxmlformats.org/officeDocument/2006/relationships/image" Target="../media/image71.wmf"/><Relationship Id="rId59" Type="http://schemas.openxmlformats.org/officeDocument/2006/relationships/oleObject" Target="../embeddings/oleObject12.bin"/><Relationship Id="rId67" Type="http://schemas.openxmlformats.org/officeDocument/2006/relationships/oleObject" Target="../embeddings/oleObject16.bin"/><Relationship Id="rId20" Type="http://schemas.openxmlformats.org/officeDocument/2006/relationships/image" Target="../media/image98.jpeg"/><Relationship Id="rId41" Type="http://schemas.openxmlformats.org/officeDocument/2006/relationships/oleObject" Target="../embeddings/oleObject3.bin"/><Relationship Id="rId54" Type="http://schemas.openxmlformats.org/officeDocument/2006/relationships/image" Target="../media/image75.wmf"/><Relationship Id="rId62" Type="http://schemas.openxmlformats.org/officeDocument/2006/relationships/image" Target="../media/image79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jpeg"/><Relationship Id="rId13" Type="http://schemas.openxmlformats.org/officeDocument/2006/relationships/image" Target="../media/image126.jpeg"/><Relationship Id="rId18" Type="http://schemas.openxmlformats.org/officeDocument/2006/relationships/image" Target="../media/image131.jpeg"/><Relationship Id="rId3" Type="http://schemas.openxmlformats.org/officeDocument/2006/relationships/image" Target="../media/image116.jpeg"/><Relationship Id="rId21" Type="http://schemas.openxmlformats.org/officeDocument/2006/relationships/image" Target="../media/image134.jpeg"/><Relationship Id="rId7" Type="http://schemas.openxmlformats.org/officeDocument/2006/relationships/image" Target="../media/image120.jpeg"/><Relationship Id="rId12" Type="http://schemas.openxmlformats.org/officeDocument/2006/relationships/image" Target="../media/image125.jpeg"/><Relationship Id="rId17" Type="http://schemas.openxmlformats.org/officeDocument/2006/relationships/image" Target="../media/image130.jpeg"/><Relationship Id="rId2" Type="http://schemas.openxmlformats.org/officeDocument/2006/relationships/image" Target="../media/image115.jpeg"/><Relationship Id="rId16" Type="http://schemas.openxmlformats.org/officeDocument/2006/relationships/image" Target="../media/image129.jpeg"/><Relationship Id="rId20" Type="http://schemas.openxmlformats.org/officeDocument/2006/relationships/image" Target="../media/image1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9.jpeg"/><Relationship Id="rId11" Type="http://schemas.openxmlformats.org/officeDocument/2006/relationships/image" Target="../media/image124.jpeg"/><Relationship Id="rId5" Type="http://schemas.openxmlformats.org/officeDocument/2006/relationships/image" Target="../media/image118.jpeg"/><Relationship Id="rId15" Type="http://schemas.openxmlformats.org/officeDocument/2006/relationships/image" Target="../media/image128.jpeg"/><Relationship Id="rId10" Type="http://schemas.openxmlformats.org/officeDocument/2006/relationships/image" Target="../media/image123.jpeg"/><Relationship Id="rId19" Type="http://schemas.openxmlformats.org/officeDocument/2006/relationships/image" Target="../media/image132.jpeg"/><Relationship Id="rId4" Type="http://schemas.openxmlformats.org/officeDocument/2006/relationships/image" Target="../media/image117.jpeg"/><Relationship Id="rId9" Type="http://schemas.openxmlformats.org/officeDocument/2006/relationships/image" Target="../media/image122.jpeg"/><Relationship Id="rId14" Type="http://schemas.openxmlformats.org/officeDocument/2006/relationships/image" Target="../media/image1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 S1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pSp>
        <p:nvGrpSpPr>
          <p:cNvPr id="6" name="그룹 5">
            <a:extLst>
              <a:ext uri="{FF2B5EF4-FFF2-40B4-BE49-F238E27FC236}">
                <a16:creationId xmlns:a16="http://schemas.microsoft.com/office/drawing/2014/main" id="{D913005C-A8A0-4F5A-AAF4-D9C4467E4476}"/>
              </a:ext>
            </a:extLst>
          </p:cNvPr>
          <p:cNvGrpSpPr/>
          <p:nvPr/>
        </p:nvGrpSpPr>
        <p:grpSpPr>
          <a:xfrm>
            <a:off x="-69951" y="2151637"/>
            <a:ext cx="9339318" cy="2545491"/>
            <a:chOff x="-69951" y="2151637"/>
            <a:chExt cx="9339318" cy="2545491"/>
          </a:xfrm>
        </p:grpSpPr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E79FF3FE-CCD5-450C-A067-11DF48F3A243}"/>
                </a:ext>
              </a:extLst>
            </p:cNvPr>
            <p:cNvGrpSpPr/>
            <p:nvPr/>
          </p:nvGrpSpPr>
          <p:grpSpPr>
            <a:xfrm>
              <a:off x="-69951" y="2151637"/>
              <a:ext cx="4333546" cy="2545491"/>
              <a:chOff x="-69951" y="2151637"/>
              <a:chExt cx="4333546" cy="2545491"/>
            </a:xfrm>
          </p:grpSpPr>
          <p:pic>
            <p:nvPicPr>
              <p:cNvPr id="173" name="그림 172" descr="음식, 벽, 실내이(가) 표시된 사진&#10;&#10;높은 신뢰도로 생성된 설명">
                <a:extLst>
                  <a:ext uri="{FF2B5EF4-FFF2-40B4-BE49-F238E27FC236}">
                    <a16:creationId xmlns:a16="http://schemas.microsoft.com/office/drawing/2014/main" id="{53825EA5-DC95-4FE8-80BF-8DC9C5C1752C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842" t="10989" r="35467" b="23809"/>
              <a:stretch/>
            </p:blipFill>
            <p:spPr>
              <a:xfrm>
                <a:off x="811727" y="2440993"/>
                <a:ext cx="1085489" cy="1087936"/>
              </a:xfrm>
              <a:prstGeom prst="rect">
                <a:avLst/>
              </a:prstGeom>
              <a:ln w="12700">
                <a:solidFill>
                  <a:sysClr val="windowText" lastClr="000000"/>
                </a:solidFill>
              </a:ln>
            </p:spPr>
          </p:pic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7A91FC7A-981F-46EC-9C3F-463F04689C3F}"/>
                  </a:ext>
                </a:extLst>
              </p:cNvPr>
              <p:cNvSpPr txBox="1"/>
              <p:nvPr/>
            </p:nvSpPr>
            <p:spPr>
              <a:xfrm>
                <a:off x="1096900" y="2151637"/>
                <a:ext cx="5151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1W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75" name="그림 174" descr="뜨거운, 쥐고있는, 사람이(가) 표시된 사진&#10;&#10;높은 신뢰도로 생성된 설명">
                <a:extLst>
                  <a:ext uri="{FF2B5EF4-FFF2-40B4-BE49-F238E27FC236}">
                    <a16:creationId xmlns:a16="http://schemas.microsoft.com/office/drawing/2014/main" id="{E595413E-EF17-4A6A-B3C7-1E3F266CF503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4632" t="7215" r="32170" b="28644"/>
              <a:stretch/>
            </p:blipFill>
            <p:spPr>
              <a:xfrm>
                <a:off x="1994571" y="2440993"/>
                <a:ext cx="1085489" cy="1087936"/>
              </a:xfrm>
              <a:prstGeom prst="rect">
                <a:avLst/>
              </a:prstGeom>
              <a:ln w="12700">
                <a:solidFill>
                  <a:sysClr val="windowText" lastClr="000000"/>
                </a:solidFill>
              </a:ln>
            </p:spPr>
          </p:pic>
          <p:pic>
            <p:nvPicPr>
              <p:cNvPr id="176" name="그림 175">
                <a:extLst>
                  <a:ext uri="{FF2B5EF4-FFF2-40B4-BE49-F238E27FC236}">
                    <a16:creationId xmlns:a16="http://schemas.microsoft.com/office/drawing/2014/main" id="{BDC6C40B-499B-48E6-8466-7015A7E04C6E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352" t="10257" r="40166" b="30842"/>
              <a:stretch/>
            </p:blipFill>
            <p:spPr>
              <a:xfrm>
                <a:off x="3178106" y="2440993"/>
                <a:ext cx="1085489" cy="1087936"/>
              </a:xfrm>
              <a:prstGeom prst="rect">
                <a:avLst/>
              </a:prstGeom>
              <a:ln w="12700">
                <a:solidFill>
                  <a:sysClr val="windowText" lastClr="000000"/>
                </a:solidFill>
              </a:ln>
            </p:spPr>
          </p:pic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DB2D5FE1-2469-488B-BBA9-989EFCC86FF2}"/>
                  </a:ext>
                </a:extLst>
              </p:cNvPr>
              <p:cNvSpPr txBox="1"/>
              <p:nvPr/>
            </p:nvSpPr>
            <p:spPr>
              <a:xfrm>
                <a:off x="2279704" y="2151637"/>
                <a:ext cx="5151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2W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B76ED563-4259-439F-B1AD-0742F91CB399}"/>
                  </a:ext>
                </a:extLst>
              </p:cNvPr>
              <p:cNvSpPr txBox="1"/>
              <p:nvPr/>
            </p:nvSpPr>
            <p:spPr>
              <a:xfrm>
                <a:off x="3463199" y="2151637"/>
                <a:ext cx="51514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4W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228BF7F5-9317-4990-A9BE-9B3F6CA80D53}"/>
                  </a:ext>
                </a:extLst>
              </p:cNvPr>
              <p:cNvSpPr txBox="1"/>
              <p:nvPr/>
            </p:nvSpPr>
            <p:spPr>
              <a:xfrm>
                <a:off x="-69951" y="2846462"/>
                <a:ext cx="8762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Control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169" name="그림 168" descr="앉아있는, 음식이(가) 표시된 사진&#10;&#10;높은 신뢰도로 생성된 설명">
                <a:extLst>
                  <a:ext uri="{FF2B5EF4-FFF2-40B4-BE49-F238E27FC236}">
                    <a16:creationId xmlns:a16="http://schemas.microsoft.com/office/drawing/2014/main" id="{A76BCAC1-920D-4909-9971-0198087D3727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440" t="15531" r="35632" b="30696"/>
              <a:stretch/>
            </p:blipFill>
            <p:spPr>
              <a:xfrm>
                <a:off x="811727" y="3609192"/>
                <a:ext cx="1100996" cy="1087936"/>
              </a:xfrm>
              <a:prstGeom prst="rect">
                <a:avLst/>
              </a:prstGeom>
              <a:ln w="12700">
                <a:solidFill>
                  <a:sysClr val="windowText" lastClr="000000"/>
                </a:solidFill>
              </a:ln>
            </p:spPr>
          </p:pic>
          <p:pic>
            <p:nvPicPr>
              <p:cNvPr id="170" name="그림 169" descr="동물, 곤충, 앉아있는, 음식이(가) 표시된 사진&#10;&#10;높은 신뢰도로 생성된 설명">
                <a:extLst>
                  <a:ext uri="{FF2B5EF4-FFF2-40B4-BE49-F238E27FC236}">
                    <a16:creationId xmlns:a16="http://schemas.microsoft.com/office/drawing/2014/main" id="{1FCDC849-F765-4ADA-92B7-9DEAF4ADF9CC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8767" t="25054" r="37527" b="20293"/>
              <a:stretch/>
            </p:blipFill>
            <p:spPr>
              <a:xfrm>
                <a:off x="1994571" y="3609192"/>
                <a:ext cx="1085489" cy="1087936"/>
              </a:xfrm>
              <a:prstGeom prst="rect">
                <a:avLst/>
              </a:prstGeom>
              <a:ln w="12700">
                <a:solidFill>
                  <a:sysClr val="windowText" lastClr="000000"/>
                </a:solidFill>
              </a:ln>
            </p:spPr>
          </p:pic>
          <p:pic>
            <p:nvPicPr>
              <p:cNvPr id="171" name="그림 170">
                <a:extLst>
                  <a:ext uri="{FF2B5EF4-FFF2-40B4-BE49-F238E27FC236}">
                    <a16:creationId xmlns:a16="http://schemas.microsoft.com/office/drawing/2014/main" id="{650E2424-0279-4708-ABDF-699860EC365A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769" t="17649" r="36621" b="32894"/>
              <a:stretch/>
            </p:blipFill>
            <p:spPr>
              <a:xfrm>
                <a:off x="3178106" y="3609192"/>
                <a:ext cx="1085489" cy="1087936"/>
              </a:xfrm>
              <a:prstGeom prst="rect">
                <a:avLst/>
              </a:prstGeom>
              <a:ln w="12700">
                <a:solidFill>
                  <a:sysClr val="windowText" lastClr="000000"/>
                </a:solidFill>
              </a:ln>
            </p:spPr>
          </p:pic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B82DCB0C-59B4-4E70-AB55-CE3180D9E14B}"/>
                  </a:ext>
                </a:extLst>
              </p:cNvPr>
              <p:cNvSpPr txBox="1"/>
              <p:nvPr/>
            </p:nvSpPr>
            <p:spPr>
              <a:xfrm>
                <a:off x="-69951" y="4014661"/>
                <a:ext cx="87628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90 </a:t>
                </a:r>
                <a:r>
                  <a:rPr kumimoji="0" lang="en-US" altLang="ko-KR" sz="12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Gy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0" name="그룹 2"/>
            <p:cNvGrpSpPr>
              <a:grpSpLocks/>
            </p:cNvGrpSpPr>
            <p:nvPr/>
          </p:nvGrpSpPr>
          <p:grpSpPr bwMode="auto">
            <a:xfrm>
              <a:off x="4741258" y="2278846"/>
              <a:ext cx="4528109" cy="2291072"/>
              <a:chOff x="0" y="0"/>
              <a:chExt cx="36155" cy="20690"/>
            </a:xfrm>
          </p:grpSpPr>
          <p:grpSp>
            <p:nvGrpSpPr>
              <p:cNvPr id="181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331" cy="20690"/>
                <a:chOff x="0" y="0"/>
                <a:chExt cx="25331" cy="20690"/>
              </a:xfrm>
            </p:grpSpPr>
            <p:pic>
              <p:nvPicPr>
                <p:cNvPr id="184" name="그림 6"/>
                <p:cNvPicPr preferRelativeResize="0">
                  <a:picLocks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770" t="17648" r="36621" b="32893"/>
                <a:stretch>
                  <a:fillRect/>
                </a:stretch>
              </p:blipFill>
              <p:spPr bwMode="auto">
                <a:xfrm>
                  <a:off x="0" y="5305"/>
                  <a:ext cx="10080" cy="10080"/>
                </a:xfrm>
                <a:prstGeom prst="rect">
                  <a:avLst/>
                </a:prstGeom>
                <a:noFill/>
                <a:ln w="12700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grpSp>
              <p:nvGrpSpPr>
                <p:cNvPr id="185" name="그룹 7"/>
                <p:cNvGrpSpPr>
                  <a:grpSpLocks/>
                </p:cNvGrpSpPr>
                <p:nvPr/>
              </p:nvGrpSpPr>
              <p:grpSpPr bwMode="auto">
                <a:xfrm>
                  <a:off x="15251" y="0"/>
                  <a:ext cx="10080" cy="20690"/>
                  <a:chOff x="15251" y="0"/>
                  <a:chExt cx="10080" cy="20690"/>
                </a:xfrm>
              </p:grpSpPr>
              <p:grpSp>
                <p:nvGrpSpPr>
                  <p:cNvPr id="187" name="그룹 9"/>
                  <p:cNvGrpSpPr>
                    <a:grpSpLocks/>
                  </p:cNvGrpSpPr>
                  <p:nvPr/>
                </p:nvGrpSpPr>
                <p:grpSpPr bwMode="auto">
                  <a:xfrm>
                    <a:off x="15251" y="0"/>
                    <a:ext cx="10080" cy="10080"/>
                    <a:chOff x="15251" y="0"/>
                    <a:chExt cx="10080" cy="10080"/>
                  </a:xfrm>
                </p:grpSpPr>
                <p:pic>
                  <p:nvPicPr>
                    <p:cNvPr id="191" name="그림 16"/>
                    <p:cNvPicPr preferRelativeResize="0">
                      <a:picLocks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5770" t="17648" r="36621" b="32893"/>
                    <a:stretch>
                      <a:fillRect/>
                    </a:stretch>
                  </p:blipFill>
                  <p:spPr bwMode="auto">
                    <a:xfrm>
                      <a:off x="15251" y="0"/>
                      <a:ext cx="10080" cy="1008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192" name="자유형: 도형 71"/>
                    <p:cNvSpPr>
                      <a:spLocks/>
                    </p:cNvSpPr>
                    <p:nvPr/>
                  </p:nvSpPr>
                  <p:spPr bwMode="auto">
                    <a:xfrm>
                      <a:off x="15839" y="907"/>
                      <a:ext cx="4003" cy="8024"/>
                    </a:xfrm>
                    <a:custGeom>
                      <a:avLst/>
                      <a:gdLst>
                        <a:gd name="T0" fmla="*/ 56794 w 400319"/>
                        <a:gd name="T1" fmla="*/ 446175 h 802411"/>
                        <a:gd name="T2" fmla="*/ 11074 w 400319"/>
                        <a:gd name="T3" fmla="*/ 470940 h 802411"/>
                        <a:gd name="T4" fmla="*/ 9169 w 400319"/>
                        <a:gd name="T5" fmla="*/ 592860 h 802411"/>
                        <a:gd name="T6" fmla="*/ 115849 w 400319"/>
                        <a:gd name="T7" fmla="*/ 718590 h 802411"/>
                        <a:gd name="T8" fmla="*/ 270154 w 400319"/>
                        <a:gd name="T9" fmla="*/ 802410 h 802411"/>
                        <a:gd name="T10" fmla="*/ 384454 w 400319"/>
                        <a:gd name="T11" fmla="*/ 716685 h 802411"/>
                        <a:gd name="T12" fmla="*/ 397789 w 400319"/>
                        <a:gd name="T13" fmla="*/ 495705 h 802411"/>
                        <a:gd name="T14" fmla="*/ 369214 w 400319"/>
                        <a:gd name="T15" fmla="*/ 360450 h 802411"/>
                        <a:gd name="T16" fmla="*/ 374929 w 400319"/>
                        <a:gd name="T17" fmla="*/ 230910 h 802411"/>
                        <a:gd name="T18" fmla="*/ 338734 w 400319"/>
                        <a:gd name="T19" fmla="*/ 137565 h 802411"/>
                        <a:gd name="T20" fmla="*/ 317779 w 400319"/>
                        <a:gd name="T21" fmla="*/ 32790 h 802411"/>
                        <a:gd name="T22" fmla="*/ 264439 w 400319"/>
                        <a:gd name="T23" fmla="*/ 405 h 802411"/>
                        <a:gd name="T24" fmla="*/ 195859 w 400319"/>
                        <a:gd name="T25" fmla="*/ 49935 h 802411"/>
                        <a:gd name="T26" fmla="*/ 153949 w 400319"/>
                        <a:gd name="T27" fmla="*/ 162330 h 802411"/>
                        <a:gd name="T28" fmla="*/ 134899 w 400319"/>
                        <a:gd name="T29" fmla="*/ 236625 h 802411"/>
                        <a:gd name="T30" fmla="*/ 132994 w 400319"/>
                        <a:gd name="T31" fmla="*/ 232815 h 802411"/>
                        <a:gd name="T32" fmla="*/ 180619 w 400319"/>
                        <a:gd name="T33" fmla="*/ 227100 h 802411"/>
                        <a:gd name="T34" fmla="*/ 253009 w 400319"/>
                        <a:gd name="T35" fmla="*/ 295680 h 802411"/>
                        <a:gd name="T36" fmla="*/ 302539 w 400319"/>
                        <a:gd name="T37" fmla="*/ 362355 h 802411"/>
                        <a:gd name="T38" fmla="*/ 294919 w 400319"/>
                        <a:gd name="T39" fmla="*/ 453795 h 802411"/>
                        <a:gd name="T40" fmla="*/ 233959 w 400319"/>
                        <a:gd name="T41" fmla="*/ 518565 h 802411"/>
                        <a:gd name="T42" fmla="*/ 148234 w 400319"/>
                        <a:gd name="T43" fmla="*/ 568095 h 802411"/>
                        <a:gd name="T44" fmla="*/ 77749 w 400319"/>
                        <a:gd name="T45" fmla="*/ 549045 h 802411"/>
                        <a:gd name="T46" fmla="*/ 56794 w 400319"/>
                        <a:gd name="T47" fmla="*/ 446175 h 802411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0" t="0" r="r" b="b"/>
                      <a:pathLst>
                        <a:path w="400319" h="802411">
                          <a:moveTo>
                            <a:pt x="56794" y="446175"/>
                          </a:moveTo>
                          <a:cubicBezTo>
                            <a:pt x="45681" y="433157"/>
                            <a:pt x="19011" y="446493"/>
                            <a:pt x="11074" y="470940"/>
                          </a:cubicBezTo>
                          <a:cubicBezTo>
                            <a:pt x="3137" y="495387"/>
                            <a:pt x="-8294" y="551585"/>
                            <a:pt x="9169" y="592860"/>
                          </a:cubicBezTo>
                          <a:cubicBezTo>
                            <a:pt x="26631" y="634135"/>
                            <a:pt x="72352" y="683665"/>
                            <a:pt x="115849" y="718590"/>
                          </a:cubicBezTo>
                          <a:cubicBezTo>
                            <a:pt x="159346" y="753515"/>
                            <a:pt x="225387" y="802728"/>
                            <a:pt x="270154" y="802410"/>
                          </a:cubicBezTo>
                          <a:cubicBezTo>
                            <a:pt x="314922" y="802093"/>
                            <a:pt x="363182" y="767802"/>
                            <a:pt x="384454" y="716685"/>
                          </a:cubicBezTo>
                          <a:cubicBezTo>
                            <a:pt x="405726" y="665568"/>
                            <a:pt x="400329" y="555077"/>
                            <a:pt x="397789" y="495705"/>
                          </a:cubicBezTo>
                          <a:cubicBezTo>
                            <a:pt x="395249" y="436333"/>
                            <a:pt x="373024" y="404582"/>
                            <a:pt x="369214" y="360450"/>
                          </a:cubicBezTo>
                          <a:cubicBezTo>
                            <a:pt x="365404" y="316318"/>
                            <a:pt x="380009" y="268057"/>
                            <a:pt x="374929" y="230910"/>
                          </a:cubicBezTo>
                          <a:cubicBezTo>
                            <a:pt x="369849" y="193762"/>
                            <a:pt x="348259" y="170585"/>
                            <a:pt x="338734" y="137565"/>
                          </a:cubicBezTo>
                          <a:cubicBezTo>
                            <a:pt x="329209" y="104545"/>
                            <a:pt x="330161" y="55650"/>
                            <a:pt x="317779" y="32790"/>
                          </a:cubicBezTo>
                          <a:cubicBezTo>
                            <a:pt x="305397" y="9930"/>
                            <a:pt x="284759" y="-2452"/>
                            <a:pt x="264439" y="405"/>
                          </a:cubicBezTo>
                          <a:cubicBezTo>
                            <a:pt x="244119" y="3262"/>
                            <a:pt x="214274" y="22947"/>
                            <a:pt x="195859" y="49935"/>
                          </a:cubicBezTo>
                          <a:cubicBezTo>
                            <a:pt x="177444" y="76922"/>
                            <a:pt x="164109" y="131215"/>
                            <a:pt x="153949" y="162330"/>
                          </a:cubicBezTo>
                          <a:cubicBezTo>
                            <a:pt x="143789" y="193445"/>
                            <a:pt x="138391" y="224878"/>
                            <a:pt x="134899" y="236625"/>
                          </a:cubicBezTo>
                          <a:cubicBezTo>
                            <a:pt x="131407" y="248372"/>
                            <a:pt x="125374" y="234402"/>
                            <a:pt x="132994" y="232815"/>
                          </a:cubicBezTo>
                          <a:cubicBezTo>
                            <a:pt x="140614" y="231228"/>
                            <a:pt x="160617" y="216622"/>
                            <a:pt x="180619" y="227100"/>
                          </a:cubicBezTo>
                          <a:cubicBezTo>
                            <a:pt x="200622" y="237577"/>
                            <a:pt x="232689" y="273137"/>
                            <a:pt x="253009" y="295680"/>
                          </a:cubicBezTo>
                          <a:cubicBezTo>
                            <a:pt x="273329" y="318222"/>
                            <a:pt x="295554" y="336002"/>
                            <a:pt x="302539" y="362355"/>
                          </a:cubicBezTo>
                          <a:cubicBezTo>
                            <a:pt x="309524" y="388708"/>
                            <a:pt x="306349" y="427760"/>
                            <a:pt x="294919" y="453795"/>
                          </a:cubicBezTo>
                          <a:cubicBezTo>
                            <a:pt x="283489" y="479830"/>
                            <a:pt x="258407" y="499515"/>
                            <a:pt x="233959" y="518565"/>
                          </a:cubicBezTo>
                          <a:cubicBezTo>
                            <a:pt x="209512" y="537615"/>
                            <a:pt x="174269" y="563015"/>
                            <a:pt x="148234" y="568095"/>
                          </a:cubicBezTo>
                          <a:cubicBezTo>
                            <a:pt x="122199" y="573175"/>
                            <a:pt x="94259" y="567778"/>
                            <a:pt x="77749" y="549045"/>
                          </a:cubicBezTo>
                          <a:cubicBezTo>
                            <a:pt x="61239" y="530313"/>
                            <a:pt x="67907" y="459193"/>
                            <a:pt x="56794" y="446175"/>
                          </a:cubicBezTo>
                          <a:close/>
                        </a:path>
                      </a:pathLst>
                    </a:custGeom>
                    <a:solidFill>
                      <a:srgbClr val="4F81BD"/>
                    </a:solidFill>
                    <a:ln w="25400">
                      <a:solidFill>
                        <a:srgbClr val="0070C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ko-KR" altLang="en-US"/>
                    </a:p>
                  </p:txBody>
                </p:sp>
              </p:grpSp>
              <p:grpSp>
                <p:nvGrpSpPr>
                  <p:cNvPr id="188" name="그룹 10"/>
                  <p:cNvGrpSpPr>
                    <a:grpSpLocks/>
                  </p:cNvGrpSpPr>
                  <p:nvPr/>
                </p:nvGrpSpPr>
                <p:grpSpPr bwMode="auto">
                  <a:xfrm>
                    <a:off x="15251" y="10610"/>
                    <a:ext cx="10080" cy="10080"/>
                    <a:chOff x="15251" y="10610"/>
                    <a:chExt cx="10080" cy="10080"/>
                  </a:xfrm>
                </p:grpSpPr>
                <p:pic>
                  <p:nvPicPr>
                    <p:cNvPr id="189" name="그림 11"/>
                    <p:cNvPicPr preferRelativeResize="0">
                      <a:picLocks/>
                    </p:cNvPicPr>
                    <p:nvPr/>
                  </p:nvPicPr>
                  <p:blipFill>
                    <a:blip r:embed="rId9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5770" t="17648" r="36621" b="32893"/>
                    <a:stretch>
                      <a:fillRect/>
                    </a:stretch>
                  </p:blipFill>
                  <p:spPr bwMode="auto">
                    <a:xfrm>
                      <a:off x="15251" y="10610"/>
                      <a:ext cx="10080" cy="10080"/>
                    </a:xfrm>
                    <a:prstGeom prst="rect">
                      <a:avLst/>
                    </a:prstGeom>
                    <a:noFill/>
                    <a:ln w="12700">
                      <a:solidFill>
                        <a:srgbClr val="000000"/>
                      </a:solidFill>
                      <a:miter lim="800000"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  <p:sp>
                  <p:nvSpPr>
                    <p:cNvPr id="190" name="자유형: 도형 73"/>
                    <p:cNvSpPr>
                      <a:spLocks/>
                    </p:cNvSpPr>
                    <p:nvPr/>
                  </p:nvSpPr>
                  <p:spPr bwMode="auto">
                    <a:xfrm>
                      <a:off x="16416" y="13919"/>
                      <a:ext cx="2382" cy="3185"/>
                    </a:xfrm>
                    <a:custGeom>
                      <a:avLst/>
                      <a:gdLst>
                        <a:gd name="T0" fmla="*/ 73387 w 238170"/>
                        <a:gd name="T1" fmla="*/ 15472 h 318434"/>
                        <a:gd name="T2" fmla="*/ 130537 w 238170"/>
                        <a:gd name="T3" fmla="*/ 11662 h 318434"/>
                        <a:gd name="T4" fmla="*/ 237217 w 238170"/>
                        <a:gd name="T5" fmla="*/ 148822 h 318434"/>
                        <a:gd name="T6" fmla="*/ 176257 w 238170"/>
                        <a:gd name="T7" fmla="*/ 265027 h 318434"/>
                        <a:gd name="T8" fmla="*/ 63862 w 238170"/>
                        <a:gd name="T9" fmla="*/ 318367 h 318434"/>
                        <a:gd name="T10" fmla="*/ 2902 w 238170"/>
                        <a:gd name="T11" fmla="*/ 255502 h 318434"/>
                        <a:gd name="T12" fmla="*/ 14332 w 238170"/>
                        <a:gd name="T13" fmla="*/ 198352 h 318434"/>
                        <a:gd name="T14" fmla="*/ 54337 w 238170"/>
                        <a:gd name="T15" fmla="*/ 167872 h 318434"/>
                        <a:gd name="T16" fmla="*/ 54337 w 238170"/>
                        <a:gd name="T17" fmla="*/ 116437 h 318434"/>
                        <a:gd name="T18" fmla="*/ 71482 w 238170"/>
                        <a:gd name="T19" fmla="*/ 82147 h 318434"/>
                        <a:gd name="T20" fmla="*/ 73387 w 238170"/>
                        <a:gd name="T21" fmla="*/ 15472 h 318434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</a:gdLst>
                      <a:ahLst/>
                      <a:cxnLst>
                        <a:cxn ang="T22">
                          <a:pos x="T0" y="T1"/>
                        </a:cxn>
                        <a:cxn ang="T23">
                          <a:pos x="T2" y="T3"/>
                        </a:cxn>
                        <a:cxn ang="T24">
                          <a:pos x="T4" y="T5"/>
                        </a:cxn>
                        <a:cxn ang="T25">
                          <a:pos x="T6" y="T7"/>
                        </a:cxn>
                        <a:cxn ang="T26">
                          <a:pos x="T8" y="T9"/>
                        </a:cxn>
                        <a:cxn ang="T27">
                          <a:pos x="T10" y="T11"/>
                        </a:cxn>
                        <a:cxn ang="T28">
                          <a:pos x="T12" y="T13"/>
                        </a:cxn>
                        <a:cxn ang="T29">
                          <a:pos x="T14" y="T15"/>
                        </a:cxn>
                        <a:cxn ang="T30">
                          <a:pos x="T16" y="T17"/>
                        </a:cxn>
                        <a:cxn ang="T31">
                          <a:pos x="T18" y="T19"/>
                        </a:cxn>
                        <a:cxn ang="T32">
                          <a:pos x="T20" y="T21"/>
                        </a:cxn>
                      </a:cxnLst>
                      <a:rect l="0" t="0" r="r" b="b"/>
                      <a:pathLst>
                        <a:path w="238170" h="318434">
                          <a:moveTo>
                            <a:pt x="73387" y="15472"/>
                          </a:moveTo>
                          <a:cubicBezTo>
                            <a:pt x="83229" y="3725"/>
                            <a:pt x="103232" y="-10563"/>
                            <a:pt x="130537" y="11662"/>
                          </a:cubicBezTo>
                          <a:cubicBezTo>
                            <a:pt x="157842" y="33887"/>
                            <a:pt x="229597" y="106595"/>
                            <a:pt x="237217" y="148822"/>
                          </a:cubicBezTo>
                          <a:cubicBezTo>
                            <a:pt x="244837" y="191049"/>
                            <a:pt x="205150" y="236770"/>
                            <a:pt x="176257" y="265027"/>
                          </a:cubicBezTo>
                          <a:cubicBezTo>
                            <a:pt x="147365" y="293285"/>
                            <a:pt x="92754" y="319954"/>
                            <a:pt x="63862" y="318367"/>
                          </a:cubicBezTo>
                          <a:cubicBezTo>
                            <a:pt x="34970" y="316780"/>
                            <a:pt x="11157" y="275505"/>
                            <a:pt x="2902" y="255502"/>
                          </a:cubicBezTo>
                          <a:cubicBezTo>
                            <a:pt x="-5353" y="235500"/>
                            <a:pt x="5760" y="212957"/>
                            <a:pt x="14332" y="198352"/>
                          </a:cubicBezTo>
                          <a:cubicBezTo>
                            <a:pt x="22904" y="183747"/>
                            <a:pt x="47669" y="181525"/>
                            <a:pt x="54337" y="167872"/>
                          </a:cubicBezTo>
                          <a:cubicBezTo>
                            <a:pt x="61005" y="154219"/>
                            <a:pt x="51479" y="130725"/>
                            <a:pt x="54337" y="116437"/>
                          </a:cubicBezTo>
                          <a:cubicBezTo>
                            <a:pt x="57195" y="102149"/>
                            <a:pt x="67990" y="98022"/>
                            <a:pt x="71482" y="82147"/>
                          </a:cubicBezTo>
                          <a:cubicBezTo>
                            <a:pt x="74974" y="66272"/>
                            <a:pt x="63545" y="27219"/>
                            <a:pt x="73387" y="15472"/>
                          </a:cubicBez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2540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vert="horz" wrap="square" lIns="91440" tIns="45720" rIns="91440" bIns="45720" numCol="1" anchor="ctr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ko-KR" altLang="en-US"/>
                    </a:p>
                  </p:txBody>
                </p:sp>
              </p:grpSp>
            </p:grpSp>
            <p:sp>
              <p:nvSpPr>
                <p:cNvPr id="186" name="화살표: 오른쪽 86"/>
                <p:cNvSpPr>
                  <a:spLocks noChangeArrowheads="1"/>
                </p:cNvSpPr>
                <p:nvPr/>
              </p:nvSpPr>
              <p:spPr bwMode="auto">
                <a:xfrm>
                  <a:off x="10831" y="8916"/>
                  <a:ext cx="3327" cy="2857"/>
                </a:xfrm>
                <a:prstGeom prst="rightArrow">
                  <a:avLst>
                    <a:gd name="adj1" fmla="val 50000"/>
                    <a:gd name="adj2" fmla="val 49988"/>
                  </a:avLst>
                </a:prstGeom>
                <a:solidFill>
                  <a:srgbClr val="000000"/>
                </a:solidFill>
                <a:ln w="25400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</a:bodyPr>
                <a:lstStyle/>
                <a:p>
                  <a:endParaRPr lang="ko-KR" altLang="en-US"/>
                </a:p>
              </p:txBody>
            </p:sp>
          </p:grpSp>
          <p:sp>
            <p:nvSpPr>
              <p:cNvPr id="182" name="TextBox 1"/>
              <p:cNvSpPr txBox="1">
                <a:spLocks noChangeArrowheads="1"/>
              </p:cNvSpPr>
              <p:nvPr/>
            </p:nvSpPr>
            <p:spPr bwMode="auto">
              <a:xfrm>
                <a:off x="25436" y="3440"/>
                <a:ext cx="10719" cy="3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ko-KR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맑은 고딕" pitchFamily="50" charset="-127"/>
                    <a:cs typeface="Arial" panose="020B0604020202020204" pitchFamily="34" charset="0"/>
                  </a:rPr>
                  <a:t>Neighboring</a:t>
                </a:r>
                <a:endParaRPr kumimoji="1" lang="en-US" altLang="ko-KR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183" name="TextBox 51"/>
              <p:cNvSpPr txBox="1">
                <a:spLocks noChangeArrowheads="1"/>
              </p:cNvSpPr>
              <p:nvPr/>
            </p:nvSpPr>
            <p:spPr bwMode="auto">
              <a:xfrm>
                <a:off x="25436" y="14050"/>
                <a:ext cx="6763" cy="32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base" latinLnBrk="1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1" lang="en-US" altLang="ko-KR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맑은 고딕" pitchFamily="50" charset="-127"/>
                    <a:cs typeface="Arial" panose="020B0604020202020204" pitchFamily="34" charset="0"/>
                  </a:rPr>
                  <a:t>Focal</a:t>
                </a:r>
                <a:endParaRPr kumimoji="1" lang="en-US" altLang="ko-KR" sz="2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굴림" pitchFamily="50" charset="-127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778DEDB5-EF5A-492A-ACA8-1EC6AE9C5BEF}"/>
              </a:ext>
            </a:extLst>
          </p:cNvPr>
          <p:cNvSpPr txBox="1"/>
          <p:nvPr/>
        </p:nvSpPr>
        <p:spPr>
          <a:xfrm>
            <a:off x="128908" y="1916832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A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5223346-B086-4B94-9C0D-F9B036D13DB3}"/>
              </a:ext>
            </a:extLst>
          </p:cNvPr>
          <p:cNvSpPr txBox="1"/>
          <p:nvPr/>
        </p:nvSpPr>
        <p:spPr>
          <a:xfrm>
            <a:off x="4533547" y="1916832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B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4911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TextBox 75">
            <a:extLst>
              <a:ext uri="{FF2B5EF4-FFF2-40B4-BE49-F238E27FC236}">
                <a16:creationId xmlns:a16="http://schemas.microsoft.com/office/drawing/2014/main" id="{5FAAA7FA-ADFD-487F-BF8F-7F43A6AEB15F}"/>
              </a:ext>
            </a:extLst>
          </p:cNvPr>
          <p:cNvSpPr txBox="1"/>
          <p:nvPr/>
        </p:nvSpPr>
        <p:spPr>
          <a:xfrm>
            <a:off x="128908" y="488261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A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49A2F90-8CA0-48CB-B7CA-D210A11A823B}"/>
              </a:ext>
            </a:extLst>
          </p:cNvPr>
          <p:cNvSpPr txBox="1"/>
          <p:nvPr/>
        </p:nvSpPr>
        <p:spPr>
          <a:xfrm>
            <a:off x="128908" y="357301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B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0" y="897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 S2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그룹 12">
            <a:extLst>
              <a:ext uri="{FF2B5EF4-FFF2-40B4-BE49-F238E27FC236}">
                <a16:creationId xmlns:a16="http://schemas.microsoft.com/office/drawing/2014/main" id="{9AADBD21-B0A9-4766-ABED-CE51D1D87B19}"/>
              </a:ext>
            </a:extLst>
          </p:cNvPr>
          <p:cNvGrpSpPr>
            <a:grpSpLocks noChangeAspect="1"/>
          </p:cNvGrpSpPr>
          <p:nvPr/>
        </p:nvGrpSpPr>
        <p:grpSpPr>
          <a:xfrm>
            <a:off x="827583" y="404662"/>
            <a:ext cx="6747667" cy="2550256"/>
            <a:chOff x="-125057" y="585260"/>
            <a:chExt cx="6190523" cy="2339684"/>
          </a:xfrm>
        </p:grpSpPr>
        <p:grpSp>
          <p:nvGrpSpPr>
            <p:cNvPr id="280" name="그룹 279">
              <a:extLst>
                <a:ext uri="{FF2B5EF4-FFF2-40B4-BE49-F238E27FC236}">
                  <a16:creationId xmlns:a16="http://schemas.microsoft.com/office/drawing/2014/main" id="{F0A62BD2-CA48-4D47-9842-4BDBBAFE118A}"/>
                </a:ext>
              </a:extLst>
            </p:cNvPr>
            <p:cNvGrpSpPr/>
            <p:nvPr/>
          </p:nvGrpSpPr>
          <p:grpSpPr>
            <a:xfrm>
              <a:off x="1527388" y="585260"/>
              <a:ext cx="3952940" cy="354478"/>
              <a:chOff x="2943878" y="462065"/>
              <a:chExt cx="3416274" cy="265972"/>
            </a:xfrm>
          </p:grpSpPr>
          <p:sp>
            <p:nvSpPr>
              <p:cNvPr id="281" name="TextBox 280">
                <a:extLst>
                  <a:ext uri="{FF2B5EF4-FFF2-40B4-BE49-F238E27FC236}">
                    <a16:creationId xmlns:a16="http://schemas.microsoft.com/office/drawing/2014/main" id="{D4E7D959-F369-45B0-94E8-208564C9CC5D}"/>
                  </a:ext>
                </a:extLst>
              </p:cNvPr>
              <p:cNvSpPr txBox="1"/>
              <p:nvPr/>
            </p:nvSpPr>
            <p:spPr>
              <a:xfrm>
                <a:off x="4131327" y="462065"/>
                <a:ext cx="1044849" cy="2078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90 </a:t>
                </a:r>
                <a:r>
                  <a:rPr kumimoji="0" lang="en-US" altLang="ko-KR" sz="12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Gy</a:t>
                </a: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(weeks)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82" name="그룹 281">
                <a:extLst>
                  <a:ext uri="{FF2B5EF4-FFF2-40B4-BE49-F238E27FC236}">
                    <a16:creationId xmlns:a16="http://schemas.microsoft.com/office/drawing/2014/main" id="{77ADACB3-26A0-47AB-A3D3-EB8B29F2591A}"/>
                  </a:ext>
                </a:extLst>
              </p:cNvPr>
              <p:cNvGrpSpPr/>
              <p:nvPr/>
            </p:nvGrpSpPr>
            <p:grpSpPr>
              <a:xfrm>
                <a:off x="2943878" y="663392"/>
                <a:ext cx="3416274" cy="64645"/>
                <a:chOff x="1170815" y="805989"/>
                <a:chExt cx="3416274" cy="64645"/>
              </a:xfrm>
            </p:grpSpPr>
            <p:cxnSp>
              <p:nvCxnSpPr>
                <p:cNvPr id="283" name="직선 연결선 282">
                  <a:extLst>
                    <a:ext uri="{FF2B5EF4-FFF2-40B4-BE49-F238E27FC236}">
                      <a16:creationId xmlns:a16="http://schemas.microsoft.com/office/drawing/2014/main" id="{3EAE3510-B717-4999-8BF2-B13077377192}"/>
                    </a:ext>
                  </a:extLst>
                </p:cNvPr>
                <p:cNvCxnSpPr/>
                <p:nvPr/>
              </p:nvCxnSpPr>
              <p:spPr>
                <a:xfrm>
                  <a:off x="1174289" y="809026"/>
                  <a:ext cx="3412800" cy="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284" name="직선 연결선 283">
                  <a:extLst>
                    <a:ext uri="{FF2B5EF4-FFF2-40B4-BE49-F238E27FC236}">
                      <a16:creationId xmlns:a16="http://schemas.microsoft.com/office/drawing/2014/main" id="{F7A24FC9-06EB-4C82-996F-230FDC14D4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70815" y="805989"/>
                  <a:ext cx="0" cy="64645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285" name="직선 연결선 284">
                  <a:extLst>
                    <a:ext uri="{FF2B5EF4-FFF2-40B4-BE49-F238E27FC236}">
                      <a16:creationId xmlns:a16="http://schemas.microsoft.com/office/drawing/2014/main" id="{9C57DF5E-B393-4833-A79B-93DFD71E16A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81506" y="805989"/>
                  <a:ext cx="0" cy="64645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11" name="그룹 10">
              <a:extLst>
                <a:ext uri="{FF2B5EF4-FFF2-40B4-BE49-F238E27FC236}">
                  <a16:creationId xmlns:a16="http://schemas.microsoft.com/office/drawing/2014/main" id="{B8B5F883-462D-4CB4-B470-D04A3F44617A}"/>
                </a:ext>
              </a:extLst>
            </p:cNvPr>
            <p:cNvGrpSpPr/>
            <p:nvPr/>
          </p:nvGrpSpPr>
          <p:grpSpPr>
            <a:xfrm>
              <a:off x="3509256" y="947830"/>
              <a:ext cx="1246900" cy="1977114"/>
              <a:chOff x="3509256" y="947830"/>
              <a:chExt cx="1246900" cy="1977114"/>
            </a:xfrm>
          </p:grpSpPr>
          <p:grpSp>
            <p:nvGrpSpPr>
              <p:cNvPr id="4" name="그룹 3">
                <a:extLst>
                  <a:ext uri="{FF2B5EF4-FFF2-40B4-BE49-F238E27FC236}">
                    <a16:creationId xmlns:a16="http://schemas.microsoft.com/office/drawing/2014/main" id="{022CBD7C-F09C-41E2-8F87-C1F835704EBB}"/>
                  </a:ext>
                </a:extLst>
              </p:cNvPr>
              <p:cNvGrpSpPr/>
              <p:nvPr/>
            </p:nvGrpSpPr>
            <p:grpSpPr>
              <a:xfrm>
                <a:off x="3837757" y="947830"/>
                <a:ext cx="589897" cy="284726"/>
                <a:chOff x="3837757" y="947830"/>
                <a:chExt cx="589897" cy="284726"/>
              </a:xfrm>
            </p:grpSpPr>
            <p:cxnSp>
              <p:nvCxnSpPr>
                <p:cNvPr id="274" name="직선 연결선 273">
                  <a:extLst>
                    <a:ext uri="{FF2B5EF4-FFF2-40B4-BE49-F238E27FC236}">
                      <a16:creationId xmlns:a16="http://schemas.microsoft.com/office/drawing/2014/main" id="{3A7B983F-3EE3-42C0-A688-E2E6E62DF5C5}"/>
                    </a:ext>
                  </a:extLst>
                </p:cNvPr>
                <p:cNvCxnSpPr/>
                <p:nvPr/>
              </p:nvCxnSpPr>
              <p:spPr>
                <a:xfrm>
                  <a:off x="3844479" y="1232556"/>
                  <a:ext cx="583174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278" name="TextBox 277">
                  <a:extLst>
                    <a:ext uri="{FF2B5EF4-FFF2-40B4-BE49-F238E27FC236}">
                      <a16:creationId xmlns:a16="http://schemas.microsoft.com/office/drawing/2014/main" id="{A4653FC9-14B6-4A07-A2C5-DD9C19918224}"/>
                    </a:ext>
                  </a:extLst>
                </p:cNvPr>
                <p:cNvSpPr txBox="1"/>
                <p:nvPr/>
              </p:nvSpPr>
              <p:spPr>
                <a:xfrm>
                  <a:off x="3837757" y="947830"/>
                  <a:ext cx="58989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 3</a:t>
                  </a:r>
                  <a:endParaRPr kumimoji="0" lang="ko-KR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18" name="그룹 217">
                <a:extLst>
                  <a:ext uri="{FF2B5EF4-FFF2-40B4-BE49-F238E27FC236}">
                    <a16:creationId xmlns:a16="http://schemas.microsoft.com/office/drawing/2014/main" id="{37DD73ED-F4BA-4F2E-B55F-054B215D0905}"/>
                  </a:ext>
                </a:extLst>
              </p:cNvPr>
              <p:cNvGrpSpPr/>
              <p:nvPr/>
            </p:nvGrpSpPr>
            <p:grpSpPr>
              <a:xfrm>
                <a:off x="3509256" y="1296902"/>
                <a:ext cx="1246900" cy="1628042"/>
                <a:chOff x="4656680" y="961375"/>
                <a:chExt cx="1077617" cy="1221556"/>
              </a:xfrm>
            </p:grpSpPr>
            <p:pic>
              <p:nvPicPr>
                <p:cNvPr id="263" name="그림 262">
                  <a:extLst>
                    <a:ext uri="{FF2B5EF4-FFF2-40B4-BE49-F238E27FC236}">
                      <a16:creationId xmlns:a16="http://schemas.microsoft.com/office/drawing/2014/main" id="{8062E828-84B3-4758-A3BF-679DB06BBD42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56680" y="967635"/>
                  <a:ext cx="522000" cy="576000"/>
                </a:xfrm>
                <a:prstGeom prst="rect">
                  <a:avLst/>
                </a:prstGeom>
                <a:ln>
                  <a:solidFill>
                    <a:sysClr val="windowText" lastClr="000000"/>
                  </a:solidFill>
                </a:ln>
              </p:spPr>
            </p:pic>
            <p:pic>
              <p:nvPicPr>
                <p:cNvPr id="264" name="그림 263">
                  <a:extLst>
                    <a:ext uri="{FF2B5EF4-FFF2-40B4-BE49-F238E27FC236}">
                      <a16:creationId xmlns:a16="http://schemas.microsoft.com/office/drawing/2014/main" id="{825D1E60-B3F5-4CD0-9966-42FDFE8648F8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56680" y="1599311"/>
                  <a:ext cx="522000" cy="576000"/>
                </a:xfrm>
                <a:prstGeom prst="rect">
                  <a:avLst/>
                </a:prstGeom>
                <a:ln>
                  <a:solidFill>
                    <a:sysClr val="windowText" lastClr="000000"/>
                  </a:solidFill>
                </a:ln>
              </p:spPr>
            </p:pic>
            <p:cxnSp>
              <p:nvCxnSpPr>
                <p:cNvPr id="265" name="직선 연결선 264">
                  <a:extLst>
                    <a:ext uri="{FF2B5EF4-FFF2-40B4-BE49-F238E27FC236}">
                      <a16:creationId xmlns:a16="http://schemas.microsoft.com/office/drawing/2014/main" id="{496A58C6-2EB1-4FB7-9BB7-DDDAD3AFA3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992678" y="961375"/>
                  <a:ext cx="219618" cy="163798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266" name="직선 연결선 265">
                  <a:extLst>
                    <a:ext uri="{FF2B5EF4-FFF2-40B4-BE49-F238E27FC236}">
                      <a16:creationId xmlns:a16="http://schemas.microsoft.com/office/drawing/2014/main" id="{D03B0AA3-D8BE-41DF-8EDC-C14AB2CBCE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90730" y="1223261"/>
                  <a:ext cx="221566" cy="320374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267" name="직사각형 266">
                  <a:extLst>
                    <a:ext uri="{FF2B5EF4-FFF2-40B4-BE49-F238E27FC236}">
                      <a16:creationId xmlns:a16="http://schemas.microsoft.com/office/drawing/2014/main" id="{D83B3544-7228-425B-9271-60B8BB8E8645}"/>
                    </a:ext>
                  </a:extLst>
                </p:cNvPr>
                <p:cNvSpPr/>
                <p:nvPr/>
              </p:nvSpPr>
              <p:spPr>
                <a:xfrm>
                  <a:off x="4889367" y="1119071"/>
                  <a:ext cx="108000" cy="108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268" name="그림 267">
                  <a:extLst>
                    <a:ext uri="{FF2B5EF4-FFF2-40B4-BE49-F238E27FC236}">
                      <a16:creationId xmlns:a16="http://schemas.microsoft.com/office/drawing/2014/main" id="{8DF7DE88-B3D5-4235-A48F-B9A1DDB04FBF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12297" y="967635"/>
                  <a:ext cx="522000" cy="576000"/>
                </a:xfrm>
                <a:prstGeom prst="rect">
                  <a:avLst/>
                </a:prstGeom>
                <a:ln>
                  <a:solidFill>
                    <a:sysClr val="windowText" lastClr="000000"/>
                  </a:solidFill>
                </a:ln>
              </p:spPr>
            </p:pic>
            <p:cxnSp>
              <p:nvCxnSpPr>
                <p:cNvPr id="269" name="직선 연결선 268">
                  <a:extLst>
                    <a:ext uri="{FF2B5EF4-FFF2-40B4-BE49-F238E27FC236}">
                      <a16:creationId xmlns:a16="http://schemas.microsoft.com/office/drawing/2014/main" id="{2F4D1483-1CC1-441C-937E-24085BECD0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971776" y="1599311"/>
                  <a:ext cx="232921" cy="24242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270" name="직선 연결선 269">
                  <a:extLst>
                    <a:ext uri="{FF2B5EF4-FFF2-40B4-BE49-F238E27FC236}">
                      <a16:creationId xmlns:a16="http://schemas.microsoft.com/office/drawing/2014/main" id="{0347DC4A-D0AE-4148-A210-4E5E81F40F3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73638" y="1947448"/>
                  <a:ext cx="233660" cy="23548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pic>
              <p:nvPicPr>
                <p:cNvPr id="271" name="그림 270">
                  <a:extLst>
                    <a:ext uri="{FF2B5EF4-FFF2-40B4-BE49-F238E27FC236}">
                      <a16:creationId xmlns:a16="http://schemas.microsoft.com/office/drawing/2014/main" id="{FF6C18B3-3C88-41B7-99A7-0C3B92E23690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212297" y="1599311"/>
                  <a:ext cx="522000" cy="576000"/>
                </a:xfrm>
                <a:prstGeom prst="rect">
                  <a:avLst/>
                </a:prstGeom>
                <a:ln>
                  <a:solidFill>
                    <a:sysClr val="windowText" lastClr="000000"/>
                  </a:solidFill>
                </a:ln>
              </p:spPr>
            </p:pic>
            <p:sp>
              <p:nvSpPr>
                <p:cNvPr id="272" name="직사각형 271">
                  <a:extLst>
                    <a:ext uri="{FF2B5EF4-FFF2-40B4-BE49-F238E27FC236}">
                      <a16:creationId xmlns:a16="http://schemas.microsoft.com/office/drawing/2014/main" id="{828640B2-98A1-421B-BA7B-203863097EEE}"/>
                    </a:ext>
                  </a:extLst>
                </p:cNvPr>
                <p:cNvSpPr/>
                <p:nvPr/>
              </p:nvSpPr>
              <p:spPr>
                <a:xfrm>
                  <a:off x="4865585" y="1841740"/>
                  <a:ext cx="108000" cy="108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10" name="그룹 9">
              <a:extLst>
                <a:ext uri="{FF2B5EF4-FFF2-40B4-BE49-F238E27FC236}">
                  <a16:creationId xmlns:a16="http://schemas.microsoft.com/office/drawing/2014/main" id="{32288205-FA3D-4E28-8513-A2A323FEA848}"/>
                </a:ext>
              </a:extLst>
            </p:cNvPr>
            <p:cNvGrpSpPr/>
            <p:nvPr/>
          </p:nvGrpSpPr>
          <p:grpSpPr>
            <a:xfrm>
              <a:off x="2199945" y="947830"/>
              <a:ext cx="1246900" cy="1977114"/>
              <a:chOff x="2199945" y="947830"/>
              <a:chExt cx="1246900" cy="1977114"/>
            </a:xfrm>
          </p:grpSpPr>
          <p:grpSp>
            <p:nvGrpSpPr>
              <p:cNvPr id="5" name="그룹 4">
                <a:extLst>
                  <a:ext uri="{FF2B5EF4-FFF2-40B4-BE49-F238E27FC236}">
                    <a16:creationId xmlns:a16="http://schemas.microsoft.com/office/drawing/2014/main" id="{702EF0F8-1E91-44BA-B6B8-6660198AF8A3}"/>
                  </a:ext>
                </a:extLst>
              </p:cNvPr>
              <p:cNvGrpSpPr/>
              <p:nvPr/>
            </p:nvGrpSpPr>
            <p:grpSpPr>
              <a:xfrm>
                <a:off x="2528446" y="947830"/>
                <a:ext cx="589897" cy="284727"/>
                <a:chOff x="2528446" y="947830"/>
                <a:chExt cx="589897" cy="284727"/>
              </a:xfrm>
            </p:grpSpPr>
            <p:cxnSp>
              <p:nvCxnSpPr>
                <p:cNvPr id="273" name="직선 연결선 272">
                  <a:extLst>
                    <a:ext uri="{FF2B5EF4-FFF2-40B4-BE49-F238E27FC236}">
                      <a16:creationId xmlns:a16="http://schemas.microsoft.com/office/drawing/2014/main" id="{C4F97486-BC77-48D5-B82D-1133A8E254D4}"/>
                    </a:ext>
                  </a:extLst>
                </p:cNvPr>
                <p:cNvCxnSpPr/>
                <p:nvPr/>
              </p:nvCxnSpPr>
              <p:spPr>
                <a:xfrm>
                  <a:off x="2535168" y="1232557"/>
                  <a:ext cx="583174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277" name="TextBox 276">
                  <a:extLst>
                    <a:ext uri="{FF2B5EF4-FFF2-40B4-BE49-F238E27FC236}">
                      <a16:creationId xmlns:a16="http://schemas.microsoft.com/office/drawing/2014/main" id="{60EE7110-141A-4B0E-BF52-D5BC40695E90}"/>
                    </a:ext>
                  </a:extLst>
                </p:cNvPr>
                <p:cNvSpPr txBox="1"/>
                <p:nvPr/>
              </p:nvSpPr>
              <p:spPr>
                <a:xfrm>
                  <a:off x="2528446" y="947830"/>
                  <a:ext cx="58989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 2</a:t>
                  </a:r>
                  <a:endParaRPr kumimoji="0" lang="ko-KR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219" name="그룹 218">
                <a:extLst>
                  <a:ext uri="{FF2B5EF4-FFF2-40B4-BE49-F238E27FC236}">
                    <a16:creationId xmlns:a16="http://schemas.microsoft.com/office/drawing/2014/main" id="{A95F8A01-1B89-4EEA-92B4-D3CAC0327BF8}"/>
                  </a:ext>
                </a:extLst>
              </p:cNvPr>
              <p:cNvGrpSpPr/>
              <p:nvPr/>
            </p:nvGrpSpPr>
            <p:grpSpPr>
              <a:xfrm>
                <a:off x="2199945" y="1305244"/>
                <a:ext cx="1246900" cy="1619700"/>
                <a:chOff x="3525126" y="967635"/>
                <a:chExt cx="1077617" cy="1215296"/>
              </a:xfrm>
            </p:grpSpPr>
            <p:pic>
              <p:nvPicPr>
                <p:cNvPr id="253" name="그림 252">
                  <a:extLst>
                    <a:ext uri="{FF2B5EF4-FFF2-40B4-BE49-F238E27FC236}">
                      <a16:creationId xmlns:a16="http://schemas.microsoft.com/office/drawing/2014/main" id="{FE845608-987F-4706-9F89-F165D8CD5D2B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5126" y="967635"/>
                  <a:ext cx="522000" cy="576000"/>
                </a:xfrm>
                <a:prstGeom prst="rect">
                  <a:avLst/>
                </a:prstGeom>
                <a:ln>
                  <a:solidFill>
                    <a:sysClr val="windowText" lastClr="000000"/>
                  </a:solidFill>
                </a:ln>
              </p:spPr>
            </p:pic>
            <p:pic>
              <p:nvPicPr>
                <p:cNvPr id="254" name="그림 253">
                  <a:extLst>
                    <a:ext uri="{FF2B5EF4-FFF2-40B4-BE49-F238E27FC236}">
                      <a16:creationId xmlns:a16="http://schemas.microsoft.com/office/drawing/2014/main" id="{9F193BC9-FC84-4F08-9351-5D5058893890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25126" y="1599311"/>
                  <a:ext cx="522000" cy="576000"/>
                </a:xfrm>
                <a:prstGeom prst="rect">
                  <a:avLst/>
                </a:prstGeom>
                <a:ln>
                  <a:solidFill>
                    <a:sysClr val="windowText" lastClr="000000"/>
                  </a:solidFill>
                </a:ln>
              </p:spPr>
            </p:pic>
            <p:cxnSp>
              <p:nvCxnSpPr>
                <p:cNvPr id="255" name="직선 연결선 254">
                  <a:extLst>
                    <a:ext uri="{FF2B5EF4-FFF2-40B4-BE49-F238E27FC236}">
                      <a16:creationId xmlns:a16="http://schemas.microsoft.com/office/drawing/2014/main" id="{F4E49B87-9CA7-40E0-B9EA-4A2B0A8C9F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854807" y="968581"/>
                  <a:ext cx="219288" cy="23238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256" name="직선 연결선 255">
                  <a:extLst>
                    <a:ext uri="{FF2B5EF4-FFF2-40B4-BE49-F238E27FC236}">
                      <a16:creationId xmlns:a16="http://schemas.microsoft.com/office/drawing/2014/main" id="{CCE62B6B-C2EE-4C7F-951B-5C15724C08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56669" y="1304773"/>
                  <a:ext cx="221566" cy="23984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257" name="직사각형 256">
                  <a:extLst>
                    <a:ext uri="{FF2B5EF4-FFF2-40B4-BE49-F238E27FC236}">
                      <a16:creationId xmlns:a16="http://schemas.microsoft.com/office/drawing/2014/main" id="{7DCF3FDC-0E25-4009-9D89-80FFB553A056}"/>
                    </a:ext>
                  </a:extLst>
                </p:cNvPr>
                <p:cNvSpPr/>
                <p:nvPr/>
              </p:nvSpPr>
              <p:spPr>
                <a:xfrm>
                  <a:off x="3750128" y="1199741"/>
                  <a:ext cx="108000" cy="108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258" name="그림 257">
                  <a:extLst>
                    <a:ext uri="{FF2B5EF4-FFF2-40B4-BE49-F238E27FC236}">
                      <a16:creationId xmlns:a16="http://schemas.microsoft.com/office/drawing/2014/main" id="{968A62BD-696E-4CB6-A10A-E61F4CBA3537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80743" y="967635"/>
                  <a:ext cx="522000" cy="576000"/>
                </a:xfrm>
                <a:prstGeom prst="rect">
                  <a:avLst/>
                </a:prstGeom>
                <a:ln>
                  <a:solidFill>
                    <a:sysClr val="windowText" lastClr="000000"/>
                  </a:solidFill>
                </a:ln>
              </p:spPr>
            </p:pic>
            <p:cxnSp>
              <p:nvCxnSpPr>
                <p:cNvPr id="259" name="직선 연결선 258">
                  <a:extLst>
                    <a:ext uri="{FF2B5EF4-FFF2-40B4-BE49-F238E27FC236}">
                      <a16:creationId xmlns:a16="http://schemas.microsoft.com/office/drawing/2014/main" id="{445D5C72-4FAF-4A10-B854-6AB628FE56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886340" y="1598330"/>
                  <a:ext cx="186803" cy="19991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260" name="직선 연결선 259">
                  <a:extLst>
                    <a:ext uri="{FF2B5EF4-FFF2-40B4-BE49-F238E27FC236}">
                      <a16:creationId xmlns:a16="http://schemas.microsoft.com/office/drawing/2014/main" id="{8BD24168-011F-4D9D-A9AE-49E84E8130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84392" y="1905855"/>
                  <a:ext cx="188751" cy="277076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pic>
              <p:nvPicPr>
                <p:cNvPr id="261" name="그림 260">
                  <a:extLst>
                    <a:ext uri="{FF2B5EF4-FFF2-40B4-BE49-F238E27FC236}">
                      <a16:creationId xmlns:a16="http://schemas.microsoft.com/office/drawing/2014/main" id="{41670E40-E807-4B76-97C9-648CEC9D71DB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080743" y="1599311"/>
                  <a:ext cx="522000" cy="576000"/>
                </a:xfrm>
                <a:prstGeom prst="rect">
                  <a:avLst/>
                </a:prstGeom>
                <a:ln>
                  <a:solidFill>
                    <a:sysClr val="windowText" lastClr="000000"/>
                  </a:solidFill>
                </a:ln>
              </p:spPr>
            </p:pic>
            <p:sp>
              <p:nvSpPr>
                <p:cNvPr id="262" name="직사각형 261">
                  <a:extLst>
                    <a:ext uri="{FF2B5EF4-FFF2-40B4-BE49-F238E27FC236}">
                      <a16:creationId xmlns:a16="http://schemas.microsoft.com/office/drawing/2014/main" id="{9627DA2A-FC58-4EF2-960A-DCABCDF170A7}"/>
                    </a:ext>
                  </a:extLst>
                </p:cNvPr>
                <p:cNvSpPr/>
                <p:nvPr/>
              </p:nvSpPr>
              <p:spPr>
                <a:xfrm>
                  <a:off x="3778355" y="1795211"/>
                  <a:ext cx="108000" cy="10800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7" name="그룹 6">
              <a:extLst>
                <a:ext uri="{FF2B5EF4-FFF2-40B4-BE49-F238E27FC236}">
                  <a16:creationId xmlns:a16="http://schemas.microsoft.com/office/drawing/2014/main" id="{510C4BF0-EF73-4F20-860E-00B090BAFDD1}"/>
                </a:ext>
              </a:extLst>
            </p:cNvPr>
            <p:cNvGrpSpPr/>
            <p:nvPr/>
          </p:nvGrpSpPr>
          <p:grpSpPr>
            <a:xfrm>
              <a:off x="890633" y="947830"/>
              <a:ext cx="1246903" cy="1966960"/>
              <a:chOff x="890633" y="947830"/>
              <a:chExt cx="1246903" cy="1966960"/>
            </a:xfrm>
          </p:grpSpPr>
          <p:pic>
            <p:nvPicPr>
              <p:cNvPr id="242" name="그림 241">
                <a:extLst>
                  <a:ext uri="{FF2B5EF4-FFF2-40B4-BE49-F238E27FC236}">
                    <a16:creationId xmlns:a16="http://schemas.microsoft.com/office/drawing/2014/main" id="{B6357D22-39C0-47CE-A1C3-D90A28BD5B13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0633" y="1305246"/>
                <a:ext cx="604002" cy="767671"/>
              </a:xfrm>
              <a:prstGeom prst="rect">
                <a:avLst/>
              </a:prstGeom>
              <a:ln>
                <a:solidFill>
                  <a:sysClr val="windowText" lastClr="000000"/>
                </a:solidFill>
              </a:ln>
            </p:spPr>
          </p:pic>
          <p:pic>
            <p:nvPicPr>
              <p:cNvPr id="243" name="그림 242">
                <a:extLst>
                  <a:ext uri="{FF2B5EF4-FFF2-40B4-BE49-F238E27FC236}">
                    <a16:creationId xmlns:a16="http://schemas.microsoft.com/office/drawing/2014/main" id="{AADB9473-CF20-4236-9324-31073AD771B5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0633" y="2147119"/>
                <a:ext cx="604002" cy="767671"/>
              </a:xfrm>
              <a:prstGeom prst="rect">
                <a:avLst/>
              </a:prstGeom>
              <a:ln>
                <a:solidFill>
                  <a:sysClr val="windowText" lastClr="000000"/>
                </a:solidFill>
              </a:ln>
            </p:spPr>
          </p:pic>
          <p:grpSp>
            <p:nvGrpSpPr>
              <p:cNvPr id="6" name="그룹 5">
                <a:extLst>
                  <a:ext uri="{FF2B5EF4-FFF2-40B4-BE49-F238E27FC236}">
                    <a16:creationId xmlns:a16="http://schemas.microsoft.com/office/drawing/2014/main" id="{D0B69066-9F55-4D6B-BEF4-CA1AC8EBB844}"/>
                  </a:ext>
                </a:extLst>
              </p:cNvPr>
              <p:cNvGrpSpPr/>
              <p:nvPr/>
            </p:nvGrpSpPr>
            <p:grpSpPr>
              <a:xfrm>
                <a:off x="1215775" y="947830"/>
                <a:ext cx="589897" cy="284727"/>
                <a:chOff x="1215775" y="947830"/>
                <a:chExt cx="589897" cy="284727"/>
              </a:xfrm>
            </p:grpSpPr>
            <p:sp>
              <p:nvSpPr>
                <p:cNvPr id="276" name="TextBox 275">
                  <a:extLst>
                    <a:ext uri="{FF2B5EF4-FFF2-40B4-BE49-F238E27FC236}">
                      <a16:creationId xmlns:a16="http://schemas.microsoft.com/office/drawing/2014/main" id="{EF3009D6-39AA-4FD1-AA8C-438220B80A01}"/>
                    </a:ext>
                  </a:extLst>
                </p:cNvPr>
                <p:cNvSpPr txBox="1"/>
                <p:nvPr/>
              </p:nvSpPr>
              <p:spPr>
                <a:xfrm>
                  <a:off x="1215775" y="947830"/>
                  <a:ext cx="589897" cy="27700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 1</a:t>
                  </a:r>
                  <a:endParaRPr kumimoji="0" lang="ko-KR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44" name="직선 연결선 243">
                  <a:extLst>
                    <a:ext uri="{FF2B5EF4-FFF2-40B4-BE49-F238E27FC236}">
                      <a16:creationId xmlns:a16="http://schemas.microsoft.com/office/drawing/2014/main" id="{BD98BAC8-59B1-4344-A213-EECED18022F9}"/>
                    </a:ext>
                  </a:extLst>
                </p:cNvPr>
                <p:cNvCxnSpPr/>
                <p:nvPr/>
              </p:nvCxnSpPr>
              <p:spPr>
                <a:xfrm>
                  <a:off x="1222497" y="1232557"/>
                  <a:ext cx="583174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cxnSp>
            <p:nvCxnSpPr>
              <p:cNvPr id="245" name="직선 연결선 244">
                <a:extLst>
                  <a:ext uri="{FF2B5EF4-FFF2-40B4-BE49-F238E27FC236}">
                    <a16:creationId xmlns:a16="http://schemas.microsoft.com/office/drawing/2014/main" id="{2CE35071-BB46-4A25-858F-AFFCE4C9AE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79679" y="1305246"/>
                <a:ext cx="146163" cy="28350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246" name="직선 연결선 245">
                <a:extLst>
                  <a:ext uri="{FF2B5EF4-FFF2-40B4-BE49-F238E27FC236}">
                    <a16:creationId xmlns:a16="http://schemas.microsoft.com/office/drawing/2014/main" id="{AE76B424-8391-4D80-916D-7270942576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77425" y="1729634"/>
                <a:ext cx="150621" cy="3395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pic>
            <p:nvPicPr>
              <p:cNvPr id="247" name="그림 246">
                <a:extLst>
                  <a:ext uri="{FF2B5EF4-FFF2-40B4-BE49-F238E27FC236}">
                    <a16:creationId xmlns:a16="http://schemas.microsoft.com/office/drawing/2014/main" id="{E0C82D85-436C-4FE3-8CD9-93168FC4231A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33534" y="1305246"/>
                <a:ext cx="604002" cy="767671"/>
              </a:xfrm>
              <a:prstGeom prst="rect">
                <a:avLst/>
              </a:prstGeom>
              <a:ln>
                <a:solidFill>
                  <a:sysClr val="windowText" lastClr="000000"/>
                </a:solidFill>
              </a:ln>
            </p:spPr>
          </p:pic>
          <p:sp>
            <p:nvSpPr>
              <p:cNvPr id="248" name="직사각형 247">
                <a:extLst>
                  <a:ext uri="{FF2B5EF4-FFF2-40B4-BE49-F238E27FC236}">
                    <a16:creationId xmlns:a16="http://schemas.microsoft.com/office/drawing/2014/main" id="{E24E3A64-81C0-4CB1-BBD8-246586B467F6}"/>
                  </a:ext>
                </a:extLst>
              </p:cNvPr>
              <p:cNvSpPr/>
              <p:nvPr/>
            </p:nvSpPr>
            <p:spPr>
              <a:xfrm>
                <a:off x="1254643" y="1588751"/>
                <a:ext cx="124966" cy="143938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cxnSp>
            <p:nvCxnSpPr>
              <p:cNvPr id="249" name="직선 연결선 248">
                <a:extLst>
                  <a:ext uri="{FF2B5EF4-FFF2-40B4-BE49-F238E27FC236}">
                    <a16:creationId xmlns:a16="http://schemas.microsoft.com/office/drawing/2014/main" id="{68210D2A-C629-4046-8EB1-CFA66E18B8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40251" y="2143349"/>
                <a:ext cx="193282" cy="24454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250" name="직선 연결선 249">
                <a:extLst>
                  <a:ext uri="{FF2B5EF4-FFF2-40B4-BE49-F238E27FC236}">
                    <a16:creationId xmlns:a16="http://schemas.microsoft.com/office/drawing/2014/main" id="{A130227D-7128-4AFA-9232-DF864423EEE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37363" y="2532334"/>
                <a:ext cx="187377" cy="38245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sp>
            <p:nvSpPr>
              <p:cNvPr id="251" name="직사각형 250">
                <a:extLst>
                  <a:ext uri="{FF2B5EF4-FFF2-40B4-BE49-F238E27FC236}">
                    <a16:creationId xmlns:a16="http://schemas.microsoft.com/office/drawing/2014/main" id="{7E4879D3-9A3E-4ADD-B113-2216A59C6F1F}"/>
                  </a:ext>
                </a:extLst>
              </p:cNvPr>
              <p:cNvSpPr/>
              <p:nvPr/>
            </p:nvSpPr>
            <p:spPr>
              <a:xfrm>
                <a:off x="1212597" y="2387016"/>
                <a:ext cx="124966" cy="143938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0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252" name="그림 251">
                <a:extLst>
                  <a:ext uri="{FF2B5EF4-FFF2-40B4-BE49-F238E27FC236}">
                    <a16:creationId xmlns:a16="http://schemas.microsoft.com/office/drawing/2014/main" id="{1DAB943A-E258-480E-A284-09889A63D430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33534" y="2147119"/>
                <a:ext cx="604002" cy="767671"/>
              </a:xfrm>
              <a:prstGeom prst="rect">
                <a:avLst/>
              </a:prstGeom>
              <a:ln>
                <a:solidFill>
                  <a:sysClr val="windowText" lastClr="000000"/>
                </a:solidFill>
              </a:ln>
            </p:spPr>
          </p:pic>
        </p:grpSp>
        <p:grpSp>
          <p:nvGrpSpPr>
            <p:cNvPr id="221" name="그룹 220">
              <a:extLst>
                <a:ext uri="{FF2B5EF4-FFF2-40B4-BE49-F238E27FC236}">
                  <a16:creationId xmlns:a16="http://schemas.microsoft.com/office/drawing/2014/main" id="{318F6FC9-46A6-4C7C-8B83-038D86D86183}"/>
                </a:ext>
              </a:extLst>
            </p:cNvPr>
            <p:cNvGrpSpPr/>
            <p:nvPr/>
          </p:nvGrpSpPr>
          <p:grpSpPr>
            <a:xfrm>
              <a:off x="-125057" y="1545513"/>
              <a:ext cx="1045702" cy="1118873"/>
              <a:chOff x="1515775" y="1147913"/>
              <a:chExt cx="903734" cy="839515"/>
            </a:xfrm>
          </p:grpSpPr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A1BC5004-B131-419D-B92E-996E8A1450BC}"/>
                  </a:ext>
                </a:extLst>
              </p:cNvPr>
              <p:cNvSpPr txBox="1"/>
              <p:nvPr/>
            </p:nvSpPr>
            <p:spPr>
              <a:xfrm>
                <a:off x="2021629" y="1147913"/>
                <a:ext cx="397880" cy="1962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1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Con</a:t>
                </a:r>
              </a:p>
            </p:txBody>
          </p:sp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06AC9105-7ADE-4C4C-BE98-90D530B5B4BC}"/>
                  </a:ext>
                </a:extLst>
              </p:cNvPr>
              <p:cNvSpPr txBox="1"/>
              <p:nvPr/>
            </p:nvSpPr>
            <p:spPr>
              <a:xfrm>
                <a:off x="2104719" y="1779590"/>
                <a:ext cx="292592" cy="2078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IR</a:t>
                </a:r>
              </a:p>
            </p:txBody>
          </p:sp>
          <p:grpSp>
            <p:nvGrpSpPr>
              <p:cNvPr id="236" name="그룹 235">
                <a:extLst>
                  <a:ext uri="{FF2B5EF4-FFF2-40B4-BE49-F238E27FC236}">
                    <a16:creationId xmlns:a16="http://schemas.microsoft.com/office/drawing/2014/main" id="{431F2741-76CE-4B5C-ACAE-76546837397B}"/>
                  </a:ext>
                </a:extLst>
              </p:cNvPr>
              <p:cNvGrpSpPr/>
              <p:nvPr/>
            </p:nvGrpSpPr>
            <p:grpSpPr>
              <a:xfrm>
                <a:off x="1515775" y="1250891"/>
                <a:ext cx="553967" cy="648964"/>
                <a:chOff x="1515775" y="1250891"/>
                <a:chExt cx="553967" cy="648964"/>
              </a:xfrm>
            </p:grpSpPr>
            <p:grpSp>
              <p:nvGrpSpPr>
                <p:cNvPr id="237" name="그룹 236">
                  <a:extLst>
                    <a:ext uri="{FF2B5EF4-FFF2-40B4-BE49-F238E27FC236}">
                      <a16:creationId xmlns:a16="http://schemas.microsoft.com/office/drawing/2014/main" id="{71B75B40-9399-4F63-B326-E3C7F3AFFE69}"/>
                    </a:ext>
                  </a:extLst>
                </p:cNvPr>
                <p:cNvGrpSpPr/>
                <p:nvPr/>
              </p:nvGrpSpPr>
              <p:grpSpPr>
                <a:xfrm>
                  <a:off x="1925742" y="1250891"/>
                  <a:ext cx="144000" cy="648964"/>
                  <a:chOff x="1938268" y="1250891"/>
                  <a:chExt cx="144000" cy="648964"/>
                </a:xfrm>
              </p:grpSpPr>
              <p:cxnSp>
                <p:nvCxnSpPr>
                  <p:cNvPr id="239" name="직선 연결선 238">
                    <a:extLst>
                      <a:ext uri="{FF2B5EF4-FFF2-40B4-BE49-F238E27FC236}">
                        <a16:creationId xmlns:a16="http://schemas.microsoft.com/office/drawing/2014/main" id="{5157332C-6C1D-4694-9E64-108D83557757}"/>
                      </a:ext>
                    </a:extLst>
                  </p:cNvPr>
                  <p:cNvCxnSpPr/>
                  <p:nvPr/>
                </p:nvCxnSpPr>
                <p:spPr>
                  <a:xfrm>
                    <a:off x="1939245" y="1250891"/>
                    <a:ext cx="0" cy="64800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40" name="직선 연결선 239">
                    <a:extLst>
                      <a:ext uri="{FF2B5EF4-FFF2-40B4-BE49-F238E27FC236}">
                        <a16:creationId xmlns:a16="http://schemas.microsoft.com/office/drawing/2014/main" id="{3AFDFD84-8FE4-4839-8B5A-F262FC8F6547}"/>
                      </a:ext>
                    </a:extLst>
                  </p:cNvPr>
                  <p:cNvCxnSpPr/>
                  <p:nvPr/>
                </p:nvCxnSpPr>
                <p:spPr>
                  <a:xfrm>
                    <a:off x="1938268" y="1251367"/>
                    <a:ext cx="144000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41" name="직선 연결선 240">
                    <a:extLst>
                      <a:ext uri="{FF2B5EF4-FFF2-40B4-BE49-F238E27FC236}">
                        <a16:creationId xmlns:a16="http://schemas.microsoft.com/office/drawing/2014/main" id="{0EB6AEE9-F2C5-45EA-83A8-DCE91791E68B}"/>
                      </a:ext>
                    </a:extLst>
                  </p:cNvPr>
                  <p:cNvCxnSpPr/>
                  <p:nvPr/>
                </p:nvCxnSpPr>
                <p:spPr>
                  <a:xfrm>
                    <a:off x="1938268" y="1899855"/>
                    <a:ext cx="144000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sp>
              <p:nvSpPr>
                <p:cNvPr id="238" name="TextBox 237">
                  <a:extLst>
                    <a:ext uri="{FF2B5EF4-FFF2-40B4-BE49-F238E27FC236}">
                      <a16:creationId xmlns:a16="http://schemas.microsoft.com/office/drawing/2014/main" id="{F936DFFB-FC88-4770-9E02-C951EABADF5A}"/>
                    </a:ext>
                  </a:extLst>
                </p:cNvPr>
                <p:cNvSpPr txBox="1"/>
                <p:nvPr/>
              </p:nvSpPr>
              <p:spPr>
                <a:xfrm>
                  <a:off x="1515775" y="1467169"/>
                  <a:ext cx="418661" cy="1962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1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H&amp;E</a:t>
                  </a:r>
                </a:p>
              </p:txBody>
            </p:sp>
          </p:grpSp>
        </p:grpSp>
        <p:grpSp>
          <p:nvGrpSpPr>
            <p:cNvPr id="12" name="그룹 11">
              <a:extLst>
                <a:ext uri="{FF2B5EF4-FFF2-40B4-BE49-F238E27FC236}">
                  <a16:creationId xmlns:a16="http://schemas.microsoft.com/office/drawing/2014/main" id="{7514E3C9-3D53-4A2F-A648-D71B07B9C27C}"/>
                </a:ext>
              </a:extLst>
            </p:cNvPr>
            <p:cNvGrpSpPr/>
            <p:nvPr/>
          </p:nvGrpSpPr>
          <p:grpSpPr>
            <a:xfrm>
              <a:off x="4818566" y="947832"/>
              <a:ext cx="1246900" cy="1966958"/>
              <a:chOff x="4818566" y="947832"/>
              <a:chExt cx="1246900" cy="1966958"/>
            </a:xfrm>
          </p:grpSpPr>
          <p:grpSp>
            <p:nvGrpSpPr>
              <p:cNvPr id="8" name="그룹 7">
                <a:extLst>
                  <a:ext uri="{FF2B5EF4-FFF2-40B4-BE49-F238E27FC236}">
                    <a16:creationId xmlns:a16="http://schemas.microsoft.com/office/drawing/2014/main" id="{DF5F5253-DEC8-4194-A036-D239D1CA91A8}"/>
                  </a:ext>
                </a:extLst>
              </p:cNvPr>
              <p:cNvGrpSpPr/>
              <p:nvPr/>
            </p:nvGrpSpPr>
            <p:grpSpPr>
              <a:xfrm>
                <a:off x="5147068" y="947832"/>
                <a:ext cx="589897" cy="284725"/>
                <a:chOff x="5147068" y="947832"/>
                <a:chExt cx="589897" cy="284725"/>
              </a:xfrm>
            </p:grpSpPr>
            <p:sp>
              <p:nvSpPr>
                <p:cNvPr id="279" name="TextBox 278">
                  <a:extLst>
                    <a:ext uri="{FF2B5EF4-FFF2-40B4-BE49-F238E27FC236}">
                      <a16:creationId xmlns:a16="http://schemas.microsoft.com/office/drawing/2014/main" id="{42DDE95A-AB86-4C7F-8092-190C40979AE9}"/>
                    </a:ext>
                  </a:extLst>
                </p:cNvPr>
                <p:cNvSpPr txBox="1"/>
                <p:nvPr/>
              </p:nvSpPr>
              <p:spPr>
                <a:xfrm>
                  <a:off x="5147068" y="947832"/>
                  <a:ext cx="58989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 4</a:t>
                  </a:r>
                  <a:endParaRPr kumimoji="0" lang="ko-KR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225" name="직선 연결선 224">
                  <a:extLst>
                    <a:ext uri="{FF2B5EF4-FFF2-40B4-BE49-F238E27FC236}">
                      <a16:creationId xmlns:a16="http://schemas.microsoft.com/office/drawing/2014/main" id="{BE9F4E04-CAAA-48D9-B2B1-6CF79638F0AA}"/>
                    </a:ext>
                  </a:extLst>
                </p:cNvPr>
                <p:cNvCxnSpPr/>
                <p:nvPr/>
              </p:nvCxnSpPr>
              <p:spPr>
                <a:xfrm>
                  <a:off x="5153789" y="1232557"/>
                  <a:ext cx="583173" cy="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  <p:grpSp>
            <p:nvGrpSpPr>
              <p:cNvPr id="9" name="그룹 8">
                <a:extLst>
                  <a:ext uri="{FF2B5EF4-FFF2-40B4-BE49-F238E27FC236}">
                    <a16:creationId xmlns:a16="http://schemas.microsoft.com/office/drawing/2014/main" id="{17241385-9C1F-46D9-B552-D6C15504D2CF}"/>
                  </a:ext>
                </a:extLst>
              </p:cNvPr>
              <p:cNvGrpSpPr/>
              <p:nvPr/>
            </p:nvGrpSpPr>
            <p:grpSpPr>
              <a:xfrm>
                <a:off x="4818566" y="1305246"/>
                <a:ext cx="1246900" cy="1609544"/>
                <a:chOff x="4818566" y="1305246"/>
                <a:chExt cx="1246900" cy="1609544"/>
              </a:xfrm>
            </p:grpSpPr>
            <p:pic>
              <p:nvPicPr>
                <p:cNvPr id="223" name="그림 222">
                  <a:extLst>
                    <a:ext uri="{FF2B5EF4-FFF2-40B4-BE49-F238E27FC236}">
                      <a16:creationId xmlns:a16="http://schemas.microsoft.com/office/drawing/2014/main" id="{6A02EA2A-502B-4034-90E7-D81070B3FC9E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18566" y="2147119"/>
                  <a:ext cx="604001" cy="767671"/>
                </a:xfrm>
                <a:prstGeom prst="rect">
                  <a:avLst/>
                </a:prstGeom>
                <a:ln w="12700">
                  <a:solidFill>
                    <a:sysClr val="windowText" lastClr="000000"/>
                  </a:solidFill>
                </a:ln>
              </p:spPr>
            </p:pic>
            <p:pic>
              <p:nvPicPr>
                <p:cNvPr id="224" name="그림 223">
                  <a:extLst>
                    <a:ext uri="{FF2B5EF4-FFF2-40B4-BE49-F238E27FC236}">
                      <a16:creationId xmlns:a16="http://schemas.microsoft.com/office/drawing/2014/main" id="{D694C7A6-243F-4F76-AC3A-C3C72C172C8C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18566" y="1305246"/>
                  <a:ext cx="604001" cy="767671"/>
                </a:xfrm>
                <a:prstGeom prst="rect">
                  <a:avLst/>
                </a:prstGeom>
                <a:ln>
                  <a:solidFill>
                    <a:sysClr val="windowText" lastClr="000000"/>
                  </a:solidFill>
                </a:ln>
              </p:spPr>
            </p:pic>
            <p:cxnSp>
              <p:nvCxnSpPr>
                <p:cNvPr id="226" name="직선 연결선 225">
                  <a:extLst>
                    <a:ext uri="{FF2B5EF4-FFF2-40B4-BE49-F238E27FC236}">
                      <a16:creationId xmlns:a16="http://schemas.microsoft.com/office/drawing/2014/main" id="{7A8588FD-043A-4AAA-9E63-D82D711B294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29962" y="1305246"/>
                  <a:ext cx="431503" cy="438281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227" name="직선 연결선 226">
                  <a:extLst>
                    <a:ext uri="{FF2B5EF4-FFF2-40B4-BE49-F238E27FC236}">
                      <a16:creationId xmlns:a16="http://schemas.microsoft.com/office/drawing/2014/main" id="{E4793FA5-78CA-4BE2-99BC-4267D1EF45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28037" y="1883787"/>
                  <a:ext cx="445829" cy="18282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228" name="직사각형 227">
                  <a:extLst>
                    <a:ext uri="{FF2B5EF4-FFF2-40B4-BE49-F238E27FC236}">
                      <a16:creationId xmlns:a16="http://schemas.microsoft.com/office/drawing/2014/main" id="{2161D089-CA77-4547-BC76-8226E0CC625D}"/>
                    </a:ext>
                  </a:extLst>
                </p:cNvPr>
                <p:cNvSpPr/>
                <p:nvPr/>
              </p:nvSpPr>
              <p:spPr>
                <a:xfrm>
                  <a:off x="4904996" y="1743524"/>
                  <a:ext cx="124966" cy="14393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229" name="그림 228">
                  <a:extLst>
                    <a:ext uri="{FF2B5EF4-FFF2-40B4-BE49-F238E27FC236}">
                      <a16:creationId xmlns:a16="http://schemas.microsoft.com/office/drawing/2014/main" id="{C57C9AB9-7578-4C5F-855F-B5395B89B690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1465" y="1305246"/>
                  <a:ext cx="604001" cy="767671"/>
                </a:xfrm>
                <a:prstGeom prst="rect">
                  <a:avLst/>
                </a:prstGeom>
                <a:ln>
                  <a:solidFill>
                    <a:sysClr val="windowText" lastClr="000000"/>
                  </a:solidFill>
                </a:ln>
              </p:spPr>
            </p:pic>
            <p:cxnSp>
              <p:nvCxnSpPr>
                <p:cNvPr id="230" name="직선 연결선 229">
                  <a:extLst>
                    <a:ext uri="{FF2B5EF4-FFF2-40B4-BE49-F238E27FC236}">
                      <a16:creationId xmlns:a16="http://schemas.microsoft.com/office/drawing/2014/main" id="{1BAB2BDA-AA55-4F72-9239-663A1C67FD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209550" y="2140810"/>
                  <a:ext cx="251915" cy="346983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231" name="직선 연결선 230">
                  <a:extLst>
                    <a:ext uri="{FF2B5EF4-FFF2-40B4-BE49-F238E27FC236}">
                      <a16:creationId xmlns:a16="http://schemas.microsoft.com/office/drawing/2014/main" id="{963D555E-BA9D-4849-AA83-8383D1682F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09550" y="2628053"/>
                  <a:ext cx="251915" cy="286737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sp>
              <p:nvSpPr>
                <p:cNvPr id="232" name="직사각형 231">
                  <a:extLst>
                    <a:ext uri="{FF2B5EF4-FFF2-40B4-BE49-F238E27FC236}">
                      <a16:creationId xmlns:a16="http://schemas.microsoft.com/office/drawing/2014/main" id="{E035902B-4B01-441A-BD9A-6E26837BCA9F}"/>
                    </a:ext>
                  </a:extLst>
                </p:cNvPr>
                <p:cNvSpPr/>
                <p:nvPr/>
              </p:nvSpPr>
              <p:spPr>
                <a:xfrm>
                  <a:off x="5084584" y="2485453"/>
                  <a:ext cx="124966" cy="143938"/>
                </a:xfrm>
                <a:prstGeom prst="rect">
                  <a:avLst/>
                </a:prstGeom>
                <a:noFill/>
                <a:ln w="952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</a:endParaRPr>
                </a:p>
              </p:txBody>
            </p:sp>
            <p:pic>
              <p:nvPicPr>
                <p:cNvPr id="233" name="그림 232" descr="실외, 나무, 대지이(가) 표시된 사진&#10;&#10;높은 신뢰도로 생성된 설명">
                  <a:extLst>
                    <a:ext uri="{FF2B5EF4-FFF2-40B4-BE49-F238E27FC236}">
                      <a16:creationId xmlns:a16="http://schemas.microsoft.com/office/drawing/2014/main" id="{1747BEDA-5DD3-4A41-9172-0F9069A37345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461465" y="2147119"/>
                  <a:ext cx="604001" cy="767671"/>
                </a:xfrm>
                <a:prstGeom prst="rect">
                  <a:avLst/>
                </a:prstGeom>
                <a:ln w="12700">
                  <a:solidFill>
                    <a:sysClr val="windowText" lastClr="000000"/>
                  </a:solidFill>
                </a:ln>
              </p:spPr>
            </p:pic>
          </p:grpSp>
        </p:grpSp>
      </p:grp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68B0B7-52E2-4337-991F-377E7B915302}"/>
              </a:ext>
            </a:extLst>
          </p:cNvPr>
          <p:cNvGrpSpPr/>
          <p:nvPr/>
        </p:nvGrpSpPr>
        <p:grpSpPr>
          <a:xfrm>
            <a:off x="3530" y="3061440"/>
            <a:ext cx="7908546" cy="3279782"/>
            <a:chOff x="24379" y="3461586"/>
            <a:chExt cx="7908546" cy="3279782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FD30C9BC-39AD-4E64-A7F4-952EC2784250}"/>
                </a:ext>
              </a:extLst>
            </p:cNvPr>
            <p:cNvSpPr txBox="1"/>
            <p:nvPr/>
          </p:nvSpPr>
          <p:spPr>
            <a:xfrm>
              <a:off x="1380196" y="4379834"/>
              <a:ext cx="4459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Con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CC5B5FCA-1AC7-4216-8E11-ED353A8B27AF}"/>
                </a:ext>
              </a:extLst>
            </p:cNvPr>
            <p:cNvSpPr txBox="1"/>
            <p:nvPr/>
          </p:nvSpPr>
          <p:spPr>
            <a:xfrm>
              <a:off x="1147343" y="6043498"/>
              <a:ext cx="843501" cy="4154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Non</a:t>
              </a:r>
            </a:p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-irradiated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422D40C3-03BD-4A95-9ACC-68EA7A630589}"/>
                </a:ext>
              </a:extLst>
            </p:cNvPr>
            <p:cNvSpPr txBox="1"/>
            <p:nvPr/>
          </p:nvSpPr>
          <p:spPr>
            <a:xfrm>
              <a:off x="1189704" y="5265363"/>
              <a:ext cx="798617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05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Irradiated</a:t>
              </a:r>
            </a:p>
          </p:txBody>
        </p:sp>
        <p:grpSp>
          <p:nvGrpSpPr>
            <p:cNvPr id="140" name="그룹 139">
              <a:extLst>
                <a:ext uri="{FF2B5EF4-FFF2-40B4-BE49-F238E27FC236}">
                  <a16:creationId xmlns:a16="http://schemas.microsoft.com/office/drawing/2014/main" id="{EF4FF39A-DD64-4450-810C-0BEB6080FCCF}"/>
                </a:ext>
              </a:extLst>
            </p:cNvPr>
            <p:cNvGrpSpPr/>
            <p:nvPr/>
          </p:nvGrpSpPr>
          <p:grpSpPr>
            <a:xfrm>
              <a:off x="24379" y="4462429"/>
              <a:ext cx="1137912" cy="1810373"/>
              <a:chOff x="345876" y="1107782"/>
              <a:chExt cx="580886" cy="1055561"/>
            </a:xfrm>
          </p:grpSpPr>
          <p:grpSp>
            <p:nvGrpSpPr>
              <p:cNvPr id="141" name="그룹 140">
                <a:extLst>
                  <a:ext uri="{FF2B5EF4-FFF2-40B4-BE49-F238E27FC236}">
                    <a16:creationId xmlns:a16="http://schemas.microsoft.com/office/drawing/2014/main" id="{5E8E6D6A-8CD4-4EBB-8B3D-AC95CB6FE438}"/>
                  </a:ext>
                </a:extLst>
              </p:cNvPr>
              <p:cNvGrpSpPr/>
              <p:nvPr/>
            </p:nvGrpSpPr>
            <p:grpSpPr>
              <a:xfrm>
                <a:off x="816486" y="1107782"/>
                <a:ext cx="110276" cy="1055561"/>
                <a:chOff x="777986" y="1107782"/>
                <a:chExt cx="110276" cy="1055561"/>
              </a:xfrm>
            </p:grpSpPr>
            <p:cxnSp>
              <p:nvCxnSpPr>
                <p:cNvPr id="143" name="직선 연결선 142">
                  <a:extLst>
                    <a:ext uri="{FF2B5EF4-FFF2-40B4-BE49-F238E27FC236}">
                      <a16:creationId xmlns:a16="http://schemas.microsoft.com/office/drawing/2014/main" id="{9C9613FC-D43C-4DCC-9C55-A3D72018B67F}"/>
                    </a:ext>
                  </a:extLst>
                </p:cNvPr>
                <p:cNvCxnSpPr/>
                <p:nvPr/>
              </p:nvCxnSpPr>
              <p:spPr>
                <a:xfrm>
                  <a:off x="777986" y="1107782"/>
                  <a:ext cx="0" cy="1055561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직선 연결선 143">
                  <a:extLst>
                    <a:ext uri="{FF2B5EF4-FFF2-40B4-BE49-F238E27FC236}">
                      <a16:creationId xmlns:a16="http://schemas.microsoft.com/office/drawing/2014/main" id="{39253C8C-718A-4574-A3B3-CC9C038DE241}"/>
                    </a:ext>
                  </a:extLst>
                </p:cNvPr>
                <p:cNvCxnSpPr/>
                <p:nvPr/>
              </p:nvCxnSpPr>
              <p:spPr>
                <a:xfrm>
                  <a:off x="780262" y="1110583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직선 연결선 144">
                  <a:extLst>
                    <a:ext uri="{FF2B5EF4-FFF2-40B4-BE49-F238E27FC236}">
                      <a16:creationId xmlns:a16="http://schemas.microsoft.com/office/drawing/2014/main" id="{0AD80378-9231-4F7D-9130-28EA8BE9430D}"/>
                    </a:ext>
                  </a:extLst>
                </p:cNvPr>
                <p:cNvCxnSpPr/>
                <p:nvPr/>
              </p:nvCxnSpPr>
              <p:spPr>
                <a:xfrm>
                  <a:off x="780262" y="2162504"/>
                  <a:ext cx="108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1FE67125-05E4-438A-BD24-2AAEE7E371AF}"/>
                  </a:ext>
                </a:extLst>
              </p:cNvPr>
              <p:cNvSpPr txBox="1"/>
              <p:nvPr/>
            </p:nvSpPr>
            <p:spPr>
              <a:xfrm>
                <a:off x="345876" y="1554765"/>
                <a:ext cx="465895" cy="1615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H&amp;E</a:t>
                </a:r>
                <a:endParaRPr kumimoji="0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9DF42153-62FE-4469-8DDB-04A38091D97F}"/>
                </a:ext>
              </a:extLst>
            </p:cNvPr>
            <p:cNvSpPr txBox="1"/>
            <p:nvPr/>
          </p:nvSpPr>
          <p:spPr>
            <a:xfrm>
              <a:off x="7138831" y="3884386"/>
              <a:ext cx="67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12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34" name="그림 133">
              <a:extLst>
                <a:ext uri="{FF2B5EF4-FFF2-40B4-BE49-F238E27FC236}">
                  <a16:creationId xmlns:a16="http://schemas.microsoft.com/office/drawing/2014/main" id="{C3A24DE2-8E33-4AC6-95A5-960859A074E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3201" y="4158080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6" name="그림 135">
              <a:extLst>
                <a:ext uri="{FF2B5EF4-FFF2-40B4-BE49-F238E27FC236}">
                  <a16:creationId xmlns:a16="http://schemas.microsoft.com/office/drawing/2014/main" id="{04A844CD-EC40-4EA2-9109-2CDB07B953B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3201" y="5043608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A7FDD673-0801-4B2F-B31C-42E8E1742B23}"/>
                </a:ext>
              </a:extLst>
            </p:cNvPr>
            <p:cNvSpPr txBox="1"/>
            <p:nvPr/>
          </p:nvSpPr>
          <p:spPr>
            <a:xfrm>
              <a:off x="5111206" y="3884386"/>
              <a:ext cx="67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6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30" name="그림 129">
              <a:extLst>
                <a:ext uri="{FF2B5EF4-FFF2-40B4-BE49-F238E27FC236}">
                  <a16:creationId xmlns:a16="http://schemas.microsoft.com/office/drawing/2014/main" id="{B4178806-655B-4B74-9C6D-4237A182239D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5576" y="4158080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32" name="그림 131">
              <a:extLst>
                <a:ext uri="{FF2B5EF4-FFF2-40B4-BE49-F238E27FC236}">
                  <a16:creationId xmlns:a16="http://schemas.microsoft.com/office/drawing/2014/main" id="{74482322-E21B-41D6-9F29-F658E9BB2405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6475" y="5043608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A7EC435C-9B03-47E4-9964-F289D8C5BC39}"/>
                </a:ext>
              </a:extLst>
            </p:cNvPr>
            <p:cNvSpPr txBox="1"/>
            <p:nvPr/>
          </p:nvSpPr>
          <p:spPr>
            <a:xfrm>
              <a:off x="4097393" y="3884386"/>
              <a:ext cx="67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3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26" name="그림 125">
              <a:extLst>
                <a:ext uri="{FF2B5EF4-FFF2-40B4-BE49-F238E27FC236}">
                  <a16:creationId xmlns:a16="http://schemas.microsoft.com/office/drawing/2014/main" id="{2CB3A750-29D1-4B71-9CF2-20CB565B825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1764" y="4158080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8" name="그림 127">
              <a:extLst>
                <a:ext uri="{FF2B5EF4-FFF2-40B4-BE49-F238E27FC236}">
                  <a16:creationId xmlns:a16="http://schemas.microsoft.com/office/drawing/2014/main" id="{28C98D1D-D5A0-470F-9C43-746BD79971E6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80865" y="5043608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2A980F5-EADA-4760-BB9C-4DD9B5C72A91}"/>
                </a:ext>
              </a:extLst>
            </p:cNvPr>
            <p:cNvSpPr txBox="1"/>
            <p:nvPr/>
          </p:nvSpPr>
          <p:spPr>
            <a:xfrm>
              <a:off x="3083582" y="3884386"/>
              <a:ext cx="67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1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22" name="그림 121">
              <a:extLst>
                <a:ext uri="{FF2B5EF4-FFF2-40B4-BE49-F238E27FC236}">
                  <a16:creationId xmlns:a16="http://schemas.microsoft.com/office/drawing/2014/main" id="{5F4E45CD-8164-4CF7-B087-F37E9148C06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7952" y="4158080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4" name="그림 123">
              <a:extLst>
                <a:ext uri="{FF2B5EF4-FFF2-40B4-BE49-F238E27FC236}">
                  <a16:creationId xmlns:a16="http://schemas.microsoft.com/office/drawing/2014/main" id="{94EDB8D3-EBA5-4D68-9FD1-E9ABBC9BA6E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7503" y="5043608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E6AE157-49DF-4E9F-8EE0-34BD1853691B}"/>
                </a:ext>
              </a:extLst>
            </p:cNvPr>
            <p:cNvSpPr txBox="1"/>
            <p:nvPr/>
          </p:nvSpPr>
          <p:spPr>
            <a:xfrm>
              <a:off x="2069769" y="3884386"/>
              <a:ext cx="67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0.5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18" name="그림 117">
              <a:extLst>
                <a:ext uri="{FF2B5EF4-FFF2-40B4-BE49-F238E27FC236}">
                  <a16:creationId xmlns:a16="http://schemas.microsoft.com/office/drawing/2014/main" id="{102BA211-BF20-48E4-ADF1-840ED0AFA27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4140" y="4158080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20" name="그림 119">
              <a:extLst>
                <a:ext uri="{FF2B5EF4-FFF2-40B4-BE49-F238E27FC236}">
                  <a16:creationId xmlns:a16="http://schemas.microsoft.com/office/drawing/2014/main" id="{8CC5ED5A-177F-403B-8552-5B31C59C15E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4140" y="5043608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71397FC4-8B12-445D-A3A2-346633B01C2A}"/>
                </a:ext>
              </a:extLst>
            </p:cNvPr>
            <p:cNvSpPr txBox="1"/>
            <p:nvPr/>
          </p:nvSpPr>
          <p:spPr>
            <a:xfrm>
              <a:off x="6125016" y="3884386"/>
              <a:ext cx="6784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rPr>
                <a:t>9</a:t>
              </a:r>
              <a:endParaRPr kumimoji="0" lang="ko-KR" alt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endParaRPr>
            </a:p>
          </p:txBody>
        </p:sp>
        <p:pic>
          <p:nvPicPr>
            <p:cNvPr id="114" name="그림 113">
              <a:extLst>
                <a:ext uri="{FF2B5EF4-FFF2-40B4-BE49-F238E27FC236}">
                  <a16:creationId xmlns:a16="http://schemas.microsoft.com/office/drawing/2014/main" id="{F438B097-8F9B-4187-970D-69C4C5B6F4B8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9388" y="4158080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116" name="그림 115">
              <a:extLst>
                <a:ext uri="{FF2B5EF4-FFF2-40B4-BE49-F238E27FC236}">
                  <a16:creationId xmlns:a16="http://schemas.microsoft.com/office/drawing/2014/main" id="{B738FC2D-A774-447C-95FD-74327D6BED4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9837" y="5043608"/>
              <a:ext cx="909724" cy="81500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grpSp>
          <p:nvGrpSpPr>
            <p:cNvPr id="35" name="그룹 34">
              <a:extLst>
                <a:ext uri="{FF2B5EF4-FFF2-40B4-BE49-F238E27FC236}">
                  <a16:creationId xmlns:a16="http://schemas.microsoft.com/office/drawing/2014/main" id="{0B16A627-EC44-4B87-B51E-606E35DBB106}"/>
                </a:ext>
              </a:extLst>
            </p:cNvPr>
            <p:cNvGrpSpPr/>
            <p:nvPr/>
          </p:nvGrpSpPr>
          <p:grpSpPr>
            <a:xfrm>
              <a:off x="2398548" y="3461586"/>
              <a:ext cx="5074355" cy="375512"/>
              <a:chOff x="1665464" y="3790713"/>
              <a:chExt cx="3006000" cy="254076"/>
            </a:xfrm>
          </p:grpSpPr>
          <p:sp>
            <p:nvSpPr>
              <p:cNvPr id="287" name="TextBox 286">
                <a:extLst>
                  <a:ext uri="{FF2B5EF4-FFF2-40B4-BE49-F238E27FC236}">
                    <a16:creationId xmlns:a16="http://schemas.microsoft.com/office/drawing/2014/main" id="{C58B6312-3476-43E3-812E-749706C6E5ED}"/>
                  </a:ext>
                </a:extLst>
              </p:cNvPr>
              <p:cNvSpPr txBox="1"/>
              <p:nvPr/>
            </p:nvSpPr>
            <p:spPr>
              <a:xfrm>
                <a:off x="2781881" y="3790713"/>
                <a:ext cx="773167" cy="1874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ko-KR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20 </a:t>
                </a:r>
                <a:r>
                  <a:rPr lang="en-US" altLang="ko-KR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Gy</a:t>
                </a:r>
                <a:r>
                  <a:rPr lang="en-US" altLang="ko-KR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(months)</a:t>
                </a:r>
                <a:endParaRPr lang="ko-KR" altLang="en-US" sz="12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4" name="그룹 33">
                <a:extLst>
                  <a:ext uri="{FF2B5EF4-FFF2-40B4-BE49-F238E27FC236}">
                    <a16:creationId xmlns:a16="http://schemas.microsoft.com/office/drawing/2014/main" id="{16E9892B-72AE-4297-90CD-164E9BB65930}"/>
                  </a:ext>
                </a:extLst>
              </p:cNvPr>
              <p:cNvGrpSpPr/>
              <p:nvPr/>
            </p:nvGrpSpPr>
            <p:grpSpPr>
              <a:xfrm>
                <a:off x="1665464" y="3980144"/>
                <a:ext cx="3006000" cy="64645"/>
                <a:chOff x="1665464" y="3980144"/>
                <a:chExt cx="3006000" cy="64645"/>
              </a:xfrm>
            </p:grpSpPr>
            <p:cxnSp>
              <p:nvCxnSpPr>
                <p:cNvPr id="289" name="직선 연결선 288">
                  <a:extLst>
                    <a:ext uri="{FF2B5EF4-FFF2-40B4-BE49-F238E27FC236}">
                      <a16:creationId xmlns:a16="http://schemas.microsoft.com/office/drawing/2014/main" id="{DC5EE017-6723-4B61-9CE0-C0007688F173}"/>
                    </a:ext>
                  </a:extLst>
                </p:cNvPr>
                <p:cNvCxnSpPr/>
                <p:nvPr/>
              </p:nvCxnSpPr>
              <p:spPr>
                <a:xfrm>
                  <a:off x="1665464" y="3983767"/>
                  <a:ext cx="30060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0" name="직선 연결선 289">
                  <a:extLst>
                    <a:ext uri="{FF2B5EF4-FFF2-40B4-BE49-F238E27FC236}">
                      <a16:creationId xmlns:a16="http://schemas.microsoft.com/office/drawing/2014/main" id="{AF20B377-07EA-4B67-8A6B-BB23875AD7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66785" y="3980144"/>
                  <a:ext cx="0" cy="6464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1" name="직선 연결선 290">
                  <a:extLst>
                    <a:ext uri="{FF2B5EF4-FFF2-40B4-BE49-F238E27FC236}">
                      <a16:creationId xmlns:a16="http://schemas.microsoft.com/office/drawing/2014/main" id="{40EEDC59-998B-48B3-A029-EAA2FE7EC9F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668314" y="3980144"/>
                  <a:ext cx="0" cy="64645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37" name="그림 36" descr="나무이(가) 표시된 사진&#10;&#10;높은 신뢰도로 생성된 설명">
              <a:extLst>
                <a:ext uri="{FF2B5EF4-FFF2-40B4-BE49-F238E27FC236}">
                  <a16:creationId xmlns:a16="http://schemas.microsoft.com/office/drawing/2014/main" id="{DEC6C6FB-AC64-4419-91A6-DDD8A5099920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52303" y="5927315"/>
              <a:ext cx="911561" cy="81405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39" name="그림 38" descr="꽃이(가) 표시된 사진&#10;&#10;높은 신뢰도로 생성된 설명">
              <a:extLst>
                <a:ext uri="{FF2B5EF4-FFF2-40B4-BE49-F238E27FC236}">
                  <a16:creationId xmlns:a16="http://schemas.microsoft.com/office/drawing/2014/main" id="{69CC7A9F-B4EB-4E9B-847A-3E86758256BD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67503" y="5927315"/>
              <a:ext cx="911561" cy="81405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1" name="그림 40" descr="꽃, 나무, 식물, 실외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B262C4E2-31F4-484C-8B82-F3B72878B95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4639" y="5927315"/>
              <a:ext cx="911561" cy="81405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3" name="그림 42" descr="나무이(가) 표시된 사진&#10;&#10;높은 신뢰도로 생성된 설명">
              <a:extLst>
                <a:ext uri="{FF2B5EF4-FFF2-40B4-BE49-F238E27FC236}">
                  <a16:creationId xmlns:a16="http://schemas.microsoft.com/office/drawing/2014/main" id="{F7C29F73-6A39-49F1-806A-895A27136F7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08001" y="5927315"/>
              <a:ext cx="911561" cy="81405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5" name="그림 44">
              <a:extLst>
                <a:ext uri="{FF2B5EF4-FFF2-40B4-BE49-F238E27FC236}">
                  <a16:creationId xmlns:a16="http://schemas.microsoft.com/office/drawing/2014/main" id="{20339257-A478-4BB3-8D32-20DB97EDE655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1364" y="5927315"/>
              <a:ext cx="911561" cy="81405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pic>
          <p:nvPicPr>
            <p:cNvPr id="47" name="그림 46" descr="꽃, 나무, 식물, 실외이(가) 표시된 사진&#10;&#10;매우 높은 신뢰도로 생성된 설명">
              <a:extLst>
                <a:ext uri="{FF2B5EF4-FFF2-40B4-BE49-F238E27FC236}">
                  <a16:creationId xmlns:a16="http://schemas.microsoft.com/office/drawing/2014/main" id="{EAB2402B-2AA7-4B42-B9E0-805E9E0EE9B8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9028" y="5927315"/>
              <a:ext cx="911561" cy="814053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084F4C09-6B94-49B3-956F-90006A54D194}"/>
              </a:ext>
            </a:extLst>
          </p:cNvPr>
          <p:cNvSpPr txBox="1"/>
          <p:nvPr/>
        </p:nvSpPr>
        <p:spPr>
          <a:xfrm>
            <a:off x="7493239" y="2729515"/>
            <a:ext cx="5071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x100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CD14CBA0-C4E8-4156-8B6E-D4CF060E9058}"/>
              </a:ext>
            </a:extLst>
          </p:cNvPr>
          <p:cNvSpPr txBox="1"/>
          <p:nvPr/>
        </p:nvSpPr>
        <p:spPr>
          <a:xfrm>
            <a:off x="7819716" y="6128940"/>
            <a:ext cx="5071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x100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94841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20541B-4143-4816-8100-E6CF29FE491B}"/>
              </a:ext>
            </a:extLst>
          </p:cNvPr>
          <p:cNvSpPr txBox="1"/>
          <p:nvPr/>
        </p:nvSpPr>
        <p:spPr>
          <a:xfrm>
            <a:off x="606469" y="556762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C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7" name="그룹 66">
            <a:extLst>
              <a:ext uri="{FF2B5EF4-FFF2-40B4-BE49-F238E27FC236}">
                <a16:creationId xmlns:a16="http://schemas.microsoft.com/office/drawing/2014/main" id="{B3A70D68-CFBA-4979-8A82-3B527BEE1960}"/>
              </a:ext>
            </a:extLst>
          </p:cNvPr>
          <p:cNvGrpSpPr/>
          <p:nvPr/>
        </p:nvGrpSpPr>
        <p:grpSpPr>
          <a:xfrm>
            <a:off x="2640282" y="3353387"/>
            <a:ext cx="4751999" cy="378418"/>
            <a:chOff x="5586662" y="228800"/>
            <a:chExt cx="2358250" cy="261493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7826012-3C53-40EB-8E0A-63F32AD61939}"/>
                </a:ext>
              </a:extLst>
            </p:cNvPr>
            <p:cNvSpPr txBox="1"/>
            <p:nvPr/>
          </p:nvSpPr>
          <p:spPr>
            <a:xfrm>
              <a:off x="6443666" y="228800"/>
              <a:ext cx="646628" cy="192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20 </a:t>
              </a:r>
              <a:r>
                <a:rPr kumimoji="0" lang="en-US" altLang="ko-KR" sz="12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Gy</a:t>
              </a: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(months)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  <p:grpSp>
          <p:nvGrpSpPr>
            <p:cNvPr id="70" name="그룹 69">
              <a:extLst>
                <a:ext uri="{FF2B5EF4-FFF2-40B4-BE49-F238E27FC236}">
                  <a16:creationId xmlns:a16="http://schemas.microsoft.com/office/drawing/2014/main" id="{FECABD1E-ADC1-4C49-B92C-0BC065A7F99B}"/>
                </a:ext>
              </a:extLst>
            </p:cNvPr>
            <p:cNvGrpSpPr/>
            <p:nvPr/>
          </p:nvGrpSpPr>
          <p:grpSpPr>
            <a:xfrm>
              <a:off x="5586662" y="425124"/>
              <a:ext cx="2358250" cy="65169"/>
              <a:chOff x="5586662" y="425124"/>
              <a:chExt cx="2358250" cy="65169"/>
            </a:xfrm>
          </p:grpSpPr>
          <p:cxnSp>
            <p:nvCxnSpPr>
              <p:cNvPr id="71" name="직선 연결선 70">
                <a:extLst>
                  <a:ext uri="{FF2B5EF4-FFF2-40B4-BE49-F238E27FC236}">
                    <a16:creationId xmlns:a16="http://schemas.microsoft.com/office/drawing/2014/main" id="{8229C9AD-651E-4FED-8425-B815BFEC922E}"/>
                  </a:ext>
                </a:extLst>
              </p:cNvPr>
              <p:cNvCxnSpPr/>
              <p:nvPr/>
            </p:nvCxnSpPr>
            <p:spPr>
              <a:xfrm>
                <a:off x="5586662" y="425124"/>
                <a:ext cx="2358250" cy="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72" name="직선 연결선 71">
                <a:extLst>
                  <a:ext uri="{FF2B5EF4-FFF2-40B4-BE49-F238E27FC236}">
                    <a16:creationId xmlns:a16="http://schemas.microsoft.com/office/drawing/2014/main" id="{2B3EB735-7D5D-4680-94DB-43B9E1B7B8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90505" y="425648"/>
                <a:ext cx="0" cy="64645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  <p:cxnSp>
            <p:nvCxnSpPr>
              <p:cNvPr id="73" name="직선 연결선 72">
                <a:extLst>
                  <a:ext uri="{FF2B5EF4-FFF2-40B4-BE49-F238E27FC236}">
                    <a16:creationId xmlns:a16="http://schemas.microsoft.com/office/drawing/2014/main" id="{F8AD94A3-B204-4B48-A37F-8667DBF1E5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1113" y="425648"/>
                <a:ext cx="0" cy="64645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</p:cxnSp>
        </p:grpSp>
      </p:grpSp>
      <p:grpSp>
        <p:nvGrpSpPr>
          <p:cNvPr id="3" name="그룹 2">
            <a:extLst>
              <a:ext uri="{FF2B5EF4-FFF2-40B4-BE49-F238E27FC236}">
                <a16:creationId xmlns:a16="http://schemas.microsoft.com/office/drawing/2014/main" id="{947D219D-4A8C-456B-A0DB-69C2732770D6}"/>
              </a:ext>
            </a:extLst>
          </p:cNvPr>
          <p:cNvGrpSpPr/>
          <p:nvPr/>
        </p:nvGrpSpPr>
        <p:grpSpPr>
          <a:xfrm>
            <a:off x="732248" y="3777044"/>
            <a:ext cx="7198600" cy="2820305"/>
            <a:chOff x="732248" y="3777044"/>
            <a:chExt cx="7198600" cy="2820305"/>
          </a:xfrm>
        </p:grpSpPr>
        <p:pic>
          <p:nvPicPr>
            <p:cNvPr id="44" name="그림 43">
              <a:extLst>
                <a:ext uri="{FF2B5EF4-FFF2-40B4-BE49-F238E27FC236}">
                  <a16:creationId xmlns:a16="http://schemas.microsoft.com/office/drawing/2014/main" id="{48FD333D-C119-4F26-B4F4-59A5E0D14D64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2719" y="4067883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45" name="그림 44">
              <a:extLst>
                <a:ext uri="{FF2B5EF4-FFF2-40B4-BE49-F238E27FC236}">
                  <a16:creationId xmlns:a16="http://schemas.microsoft.com/office/drawing/2014/main" id="{D96FC1D1-B4A1-467C-B225-EB59A3AB02AC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2719" y="4934961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46" name="그림 45">
              <a:extLst>
                <a:ext uri="{FF2B5EF4-FFF2-40B4-BE49-F238E27FC236}">
                  <a16:creationId xmlns:a16="http://schemas.microsoft.com/office/drawing/2014/main" id="{6A9B4B08-83E3-4955-9656-7F06ED523925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7454" y="4067883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47" name="그림 46">
              <a:extLst>
                <a:ext uri="{FF2B5EF4-FFF2-40B4-BE49-F238E27FC236}">
                  <a16:creationId xmlns:a16="http://schemas.microsoft.com/office/drawing/2014/main" id="{B8281E80-F100-4E9E-8FE4-0C093DC0BF8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7454" y="4934961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48" name="그림 47">
              <a:extLst>
                <a:ext uri="{FF2B5EF4-FFF2-40B4-BE49-F238E27FC236}">
                  <a16:creationId xmlns:a16="http://schemas.microsoft.com/office/drawing/2014/main" id="{8C2E04A8-C76E-4E2C-A7E3-136A4D41D4AA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8975" y="4067883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49" name="그림 48">
              <a:extLst>
                <a:ext uri="{FF2B5EF4-FFF2-40B4-BE49-F238E27FC236}">
                  <a16:creationId xmlns:a16="http://schemas.microsoft.com/office/drawing/2014/main" id="{A230D218-5C32-4E6A-9694-FF0C9C483F80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6434" y="4067883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50" name="그림 49">
              <a:extLst>
                <a:ext uri="{FF2B5EF4-FFF2-40B4-BE49-F238E27FC236}">
                  <a16:creationId xmlns:a16="http://schemas.microsoft.com/office/drawing/2014/main" id="{0BECD637-F9EF-497C-B404-E02F132BAD83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9506" y="4067883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51" name="그림 50">
              <a:extLst>
                <a:ext uri="{FF2B5EF4-FFF2-40B4-BE49-F238E27FC236}">
                  <a16:creationId xmlns:a16="http://schemas.microsoft.com/office/drawing/2014/main" id="{CF99A309-1F94-42D5-9861-3D1A259914F1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9506" y="4934961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52" name="그림 51">
              <a:extLst>
                <a:ext uri="{FF2B5EF4-FFF2-40B4-BE49-F238E27FC236}">
                  <a16:creationId xmlns:a16="http://schemas.microsoft.com/office/drawing/2014/main" id="{EA314F82-A426-414F-AA1F-8752214F0E09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9506" y="5800256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53" name="그림 52">
              <a:extLst>
                <a:ext uri="{FF2B5EF4-FFF2-40B4-BE49-F238E27FC236}">
                  <a16:creationId xmlns:a16="http://schemas.microsoft.com/office/drawing/2014/main" id="{E5AE03A5-0F47-4B14-9EF6-C415AA7362B0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6434" y="4934961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54" name="그림 53">
              <a:extLst>
                <a:ext uri="{FF2B5EF4-FFF2-40B4-BE49-F238E27FC236}">
                  <a16:creationId xmlns:a16="http://schemas.microsoft.com/office/drawing/2014/main" id="{65537BF1-55DA-4963-BC85-3F0E8155ED3B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86434" y="5800256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55" name="그림 54">
              <a:extLst>
                <a:ext uri="{FF2B5EF4-FFF2-40B4-BE49-F238E27FC236}">
                  <a16:creationId xmlns:a16="http://schemas.microsoft.com/office/drawing/2014/main" id="{BC41EC29-92D0-4E5A-AF21-EEF62A5C15EE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8975" y="4934961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56" name="그림 55">
              <a:extLst>
                <a:ext uri="{FF2B5EF4-FFF2-40B4-BE49-F238E27FC236}">
                  <a16:creationId xmlns:a16="http://schemas.microsoft.com/office/drawing/2014/main" id="{A015C363-B28A-4699-A0F5-2D5BD8F5779A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98975" y="5800256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pic>
          <p:nvPicPr>
            <p:cNvPr id="57" name="그림 56" descr="해변, 대지이(가) 표시된 사진&#10;&#10;높은 신뢰도로 생성된 설명">
              <a:extLst>
                <a:ext uri="{FF2B5EF4-FFF2-40B4-BE49-F238E27FC236}">
                  <a16:creationId xmlns:a16="http://schemas.microsoft.com/office/drawing/2014/main" id="{445BD6EF-BF09-4A56-99E7-CCF3CEF422B2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57454" y="5800256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  <p:grpSp>
          <p:nvGrpSpPr>
            <p:cNvPr id="83" name="그룹 82">
              <a:extLst>
                <a:ext uri="{FF2B5EF4-FFF2-40B4-BE49-F238E27FC236}">
                  <a16:creationId xmlns:a16="http://schemas.microsoft.com/office/drawing/2014/main" id="{B7748820-EF6F-44A5-8B2A-5A75A10B4A12}"/>
                </a:ext>
              </a:extLst>
            </p:cNvPr>
            <p:cNvGrpSpPr/>
            <p:nvPr/>
          </p:nvGrpSpPr>
          <p:grpSpPr>
            <a:xfrm>
              <a:off x="732248" y="4335212"/>
              <a:ext cx="1404216" cy="2079713"/>
              <a:chOff x="732248" y="4335212"/>
              <a:chExt cx="1404216" cy="2079713"/>
            </a:xfrm>
          </p:grpSpPr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D7A97DC-2E77-4826-9554-E761F3D93CCA}"/>
                  </a:ext>
                </a:extLst>
              </p:cNvPr>
              <p:cNvSpPr txBox="1"/>
              <p:nvPr/>
            </p:nvSpPr>
            <p:spPr>
              <a:xfrm>
                <a:off x="1533587" y="4335212"/>
                <a:ext cx="451845" cy="262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Con</a:t>
                </a: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D38EE563-322B-4CA4-A995-F544A2E6A87A}"/>
                  </a:ext>
                </a:extLst>
              </p:cNvPr>
              <p:cNvSpPr txBox="1"/>
              <p:nvPr/>
            </p:nvSpPr>
            <p:spPr>
              <a:xfrm>
                <a:off x="1280285" y="5982680"/>
                <a:ext cx="856179" cy="4322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Non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-irradiated</a:t>
                </a:r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E639332D-37E3-49C7-BD12-8C9AD21CBF5B}"/>
                  </a:ext>
                </a:extLst>
              </p:cNvPr>
              <p:cNvSpPr txBox="1"/>
              <p:nvPr/>
            </p:nvSpPr>
            <p:spPr>
              <a:xfrm>
                <a:off x="1302748" y="5202290"/>
                <a:ext cx="810553" cy="262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0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Irradiated</a:t>
                </a:r>
              </a:p>
            </p:txBody>
          </p:sp>
          <p:grpSp>
            <p:nvGrpSpPr>
              <p:cNvPr id="82" name="그룹 81">
                <a:extLst>
                  <a:ext uri="{FF2B5EF4-FFF2-40B4-BE49-F238E27FC236}">
                    <a16:creationId xmlns:a16="http://schemas.microsoft.com/office/drawing/2014/main" id="{A5E8C7D5-FCB8-452A-9925-403ECD263CF4}"/>
                  </a:ext>
                </a:extLst>
              </p:cNvPr>
              <p:cNvGrpSpPr/>
              <p:nvPr/>
            </p:nvGrpSpPr>
            <p:grpSpPr>
              <a:xfrm>
                <a:off x="732248" y="4446623"/>
                <a:ext cx="528133" cy="1772656"/>
                <a:chOff x="732248" y="4446623"/>
                <a:chExt cx="528133" cy="1772656"/>
              </a:xfrm>
            </p:grpSpPr>
            <p:sp>
              <p:nvSpPr>
                <p:cNvPr id="74" name="TextBox 137">
                  <a:extLst>
                    <a:ext uri="{FF2B5EF4-FFF2-40B4-BE49-F238E27FC236}">
                      <a16:creationId xmlns:a16="http://schemas.microsoft.com/office/drawing/2014/main" id="{4FAC8829-827E-4981-AE3D-4F74E134EB01}"/>
                    </a:ext>
                  </a:extLst>
                </p:cNvPr>
                <p:cNvSpPr txBox="1"/>
                <p:nvPr/>
              </p:nvSpPr>
              <p:spPr>
                <a:xfrm rot="16200000">
                  <a:off x="19634" y="5197019"/>
                  <a:ext cx="1697091" cy="2718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>
                  <a:defPPr>
                    <a:defRPr lang="ko-KR"/>
                  </a:defPPr>
                  <a:lvl1pPr marL="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1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1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sysClr val="windowText" lastClr="000000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Hydroxyproline</a:t>
                  </a:r>
                  <a:endParaRPr kumimoji="0" lang="ko-KR" alt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81" name="그룹 80">
                  <a:extLst>
                    <a:ext uri="{FF2B5EF4-FFF2-40B4-BE49-F238E27FC236}">
                      <a16:creationId xmlns:a16="http://schemas.microsoft.com/office/drawing/2014/main" id="{4DEF3B62-ACF8-47EE-941E-ACAECB5CD683}"/>
                    </a:ext>
                  </a:extLst>
                </p:cNvPr>
                <p:cNvGrpSpPr/>
                <p:nvPr/>
              </p:nvGrpSpPr>
              <p:grpSpPr>
                <a:xfrm>
                  <a:off x="1007837" y="4446623"/>
                  <a:ext cx="252544" cy="1772656"/>
                  <a:chOff x="1007837" y="4446623"/>
                  <a:chExt cx="252544" cy="1772656"/>
                </a:xfrm>
              </p:grpSpPr>
              <p:cxnSp>
                <p:nvCxnSpPr>
                  <p:cNvPr id="76" name="직선 연결선 75">
                    <a:extLst>
                      <a:ext uri="{FF2B5EF4-FFF2-40B4-BE49-F238E27FC236}">
                        <a16:creationId xmlns:a16="http://schemas.microsoft.com/office/drawing/2014/main" id="{9D500154-7858-4F0B-ACD4-D214B14D940D}"/>
                      </a:ext>
                    </a:extLst>
                  </p:cNvPr>
                  <p:cNvCxnSpPr/>
                  <p:nvPr/>
                </p:nvCxnSpPr>
                <p:spPr>
                  <a:xfrm>
                    <a:off x="1012056" y="4446623"/>
                    <a:ext cx="0" cy="177265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7" name="직선 연결선 76">
                    <a:extLst>
                      <a:ext uri="{FF2B5EF4-FFF2-40B4-BE49-F238E27FC236}">
                        <a16:creationId xmlns:a16="http://schemas.microsoft.com/office/drawing/2014/main" id="{8B50746B-5EB6-42B2-8EB4-7F0043286385}"/>
                      </a:ext>
                    </a:extLst>
                  </p:cNvPr>
                  <p:cNvCxnSpPr/>
                  <p:nvPr/>
                </p:nvCxnSpPr>
                <p:spPr>
                  <a:xfrm>
                    <a:off x="1007837" y="4451327"/>
                    <a:ext cx="252544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78" name="직선 연결선 77">
                    <a:extLst>
                      <a:ext uri="{FF2B5EF4-FFF2-40B4-BE49-F238E27FC236}">
                        <a16:creationId xmlns:a16="http://schemas.microsoft.com/office/drawing/2014/main" id="{2C18E204-83C3-49F8-9F8F-8715AF79928D}"/>
                      </a:ext>
                    </a:extLst>
                  </p:cNvPr>
                  <p:cNvCxnSpPr/>
                  <p:nvPr/>
                </p:nvCxnSpPr>
                <p:spPr>
                  <a:xfrm>
                    <a:off x="1007837" y="6214115"/>
                    <a:ext cx="252544" cy="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</p:cxnSp>
            </p:grpSp>
          </p:grp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224204A1-262E-4D89-8161-B65B9FAF7174}"/>
                </a:ext>
              </a:extLst>
            </p:cNvPr>
            <p:cNvSpPr txBox="1"/>
            <p:nvPr/>
          </p:nvSpPr>
          <p:spPr>
            <a:xfrm>
              <a:off x="5796575" y="3777044"/>
              <a:ext cx="809887" cy="277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9AC9E7E2-BD8A-4950-A634-2AC7D74722B1}"/>
                </a:ext>
              </a:extLst>
            </p:cNvPr>
            <p:cNvSpPr txBox="1"/>
            <p:nvPr/>
          </p:nvSpPr>
          <p:spPr>
            <a:xfrm>
              <a:off x="4608627" y="3777044"/>
              <a:ext cx="809887" cy="277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8A50154-7B49-45C2-8702-040DCB27BB32}"/>
                </a:ext>
              </a:extLst>
            </p:cNvPr>
            <p:cNvSpPr txBox="1"/>
            <p:nvPr/>
          </p:nvSpPr>
          <p:spPr>
            <a:xfrm>
              <a:off x="3425555" y="3777044"/>
              <a:ext cx="809887" cy="277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E9FB3F9-9F8D-4D61-9540-84CDA939C835}"/>
                </a:ext>
              </a:extLst>
            </p:cNvPr>
            <p:cNvSpPr txBox="1"/>
            <p:nvPr/>
          </p:nvSpPr>
          <p:spPr>
            <a:xfrm>
              <a:off x="2238096" y="3777044"/>
              <a:ext cx="809887" cy="277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886AE97-CF7A-4F2F-833A-E4E3E76F464E}"/>
                </a:ext>
              </a:extLst>
            </p:cNvPr>
            <p:cNvSpPr txBox="1"/>
            <p:nvPr/>
          </p:nvSpPr>
          <p:spPr>
            <a:xfrm>
              <a:off x="6981840" y="3777044"/>
              <a:ext cx="809887" cy="277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kumimoji="0" lang="ko-KR" altLang="en-U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8" name="그림 67">
              <a:extLst>
                <a:ext uri="{FF2B5EF4-FFF2-40B4-BE49-F238E27FC236}">
                  <a16:creationId xmlns:a16="http://schemas.microsoft.com/office/drawing/2014/main" id="{DE0D42AB-7BF2-4BA2-A7F7-A410923C59B4}"/>
                </a:ext>
              </a:extLst>
            </p:cNvPr>
            <p:cNvPicPr preferRelativeResize="0">
              <a:picLocks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2719" y="5800256"/>
              <a:ext cx="1088129" cy="797093"/>
            </a:xfrm>
            <a:prstGeom prst="rect">
              <a:avLst/>
            </a:prstGeom>
            <a:ln w="12700">
              <a:solidFill>
                <a:sysClr val="windowText" lastClr="000000"/>
              </a:solidFill>
            </a:ln>
          </p:spPr>
        </p:pic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0220541B-4143-4816-8100-E6CF29FE491B}"/>
              </a:ext>
            </a:extLst>
          </p:cNvPr>
          <p:cNvSpPr txBox="1"/>
          <p:nvPr/>
        </p:nvSpPr>
        <p:spPr>
          <a:xfrm>
            <a:off x="652957" y="3701925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D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0FD716F-F27D-4719-811C-211AF1D439CE}"/>
              </a:ext>
            </a:extLst>
          </p:cNvPr>
          <p:cNvSpPr txBox="1"/>
          <p:nvPr/>
        </p:nvSpPr>
        <p:spPr>
          <a:xfrm>
            <a:off x="0" y="897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 S2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4121ABB-6DB6-4A88-9A73-0679F193CC5E}"/>
              </a:ext>
            </a:extLst>
          </p:cNvPr>
          <p:cNvSpPr txBox="1"/>
          <p:nvPr/>
        </p:nvSpPr>
        <p:spPr>
          <a:xfrm>
            <a:off x="7847424" y="6381908"/>
            <a:ext cx="5071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x100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grpSp>
        <p:nvGrpSpPr>
          <p:cNvPr id="153" name="그룹 152">
            <a:extLst>
              <a:ext uri="{FF2B5EF4-FFF2-40B4-BE49-F238E27FC236}">
                <a16:creationId xmlns:a16="http://schemas.microsoft.com/office/drawing/2014/main" id="{FD7B10D9-C676-4394-9957-A0D2AB86020B}"/>
              </a:ext>
            </a:extLst>
          </p:cNvPr>
          <p:cNvGrpSpPr/>
          <p:nvPr/>
        </p:nvGrpSpPr>
        <p:grpSpPr>
          <a:xfrm>
            <a:off x="1613653" y="394612"/>
            <a:ext cx="6419709" cy="2866723"/>
            <a:chOff x="1613653" y="394612"/>
            <a:chExt cx="6419709" cy="2866723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EE29DB75-448A-4E37-9B92-EDC015D84464}"/>
                </a:ext>
              </a:extLst>
            </p:cNvPr>
            <p:cNvGrpSpPr/>
            <p:nvPr/>
          </p:nvGrpSpPr>
          <p:grpSpPr>
            <a:xfrm>
              <a:off x="2599224" y="394612"/>
              <a:ext cx="4481284" cy="395582"/>
              <a:chOff x="5556518" y="505905"/>
              <a:chExt cx="2541600" cy="224358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810C353-6773-4967-A93D-CE260151BC00}"/>
                  </a:ext>
                </a:extLst>
              </p:cNvPr>
              <p:cNvSpPr txBox="1"/>
              <p:nvPr/>
            </p:nvSpPr>
            <p:spPr>
              <a:xfrm>
                <a:off x="6482147" y="505905"/>
                <a:ext cx="692960" cy="15710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90 </a:t>
                </a:r>
                <a:r>
                  <a:rPr kumimoji="0" lang="en-US" altLang="ko-KR" sz="12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Gy</a:t>
                </a: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(weeks)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9" name="그룹 38">
                <a:extLst>
                  <a:ext uri="{FF2B5EF4-FFF2-40B4-BE49-F238E27FC236}">
                    <a16:creationId xmlns:a16="http://schemas.microsoft.com/office/drawing/2014/main" id="{B592C307-D37B-4F5B-A5CC-750D5542C740}"/>
                  </a:ext>
                </a:extLst>
              </p:cNvPr>
              <p:cNvGrpSpPr/>
              <p:nvPr/>
            </p:nvGrpSpPr>
            <p:grpSpPr>
              <a:xfrm>
                <a:off x="5556518" y="665618"/>
                <a:ext cx="2541600" cy="64645"/>
                <a:chOff x="5556518" y="665618"/>
                <a:chExt cx="2541600" cy="64645"/>
              </a:xfrm>
            </p:grpSpPr>
            <p:cxnSp>
              <p:nvCxnSpPr>
                <p:cNvPr id="40" name="직선 연결선 39">
                  <a:extLst>
                    <a:ext uri="{FF2B5EF4-FFF2-40B4-BE49-F238E27FC236}">
                      <a16:creationId xmlns:a16="http://schemas.microsoft.com/office/drawing/2014/main" id="{F54035DD-14E1-4DCC-B051-2EF566666928}"/>
                    </a:ext>
                  </a:extLst>
                </p:cNvPr>
                <p:cNvCxnSpPr/>
                <p:nvPr/>
              </p:nvCxnSpPr>
              <p:spPr>
                <a:xfrm>
                  <a:off x="5556518" y="668609"/>
                  <a:ext cx="2541600" cy="0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41" name="직선 연결선 40">
                  <a:extLst>
                    <a:ext uri="{FF2B5EF4-FFF2-40B4-BE49-F238E27FC236}">
                      <a16:creationId xmlns:a16="http://schemas.microsoft.com/office/drawing/2014/main" id="{4026156E-E00D-4715-9B4E-73F14DB078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59808" y="665618"/>
                  <a:ext cx="0" cy="64645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  <p:cxnSp>
              <p:nvCxnSpPr>
                <p:cNvPr id="42" name="직선 연결선 41">
                  <a:extLst>
                    <a:ext uri="{FF2B5EF4-FFF2-40B4-BE49-F238E27FC236}">
                      <a16:creationId xmlns:a16="http://schemas.microsoft.com/office/drawing/2014/main" id="{9F34BFDB-56D7-48E4-B42F-A645044ADF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094250" y="665618"/>
                  <a:ext cx="0" cy="64645"/>
                </a:xfrm>
                <a:prstGeom prst="line">
                  <a:avLst/>
                </a:prstGeom>
                <a:noFill/>
                <a:ln w="158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id="{7589035B-F8A8-41DB-AAA3-E35887F62BAB}"/>
                </a:ext>
              </a:extLst>
            </p:cNvPr>
            <p:cNvGrpSpPr/>
            <p:nvPr/>
          </p:nvGrpSpPr>
          <p:grpSpPr>
            <a:xfrm>
              <a:off x="1613653" y="1123082"/>
              <a:ext cx="317415" cy="2067687"/>
              <a:chOff x="5013580" y="994241"/>
              <a:chExt cx="180025" cy="1172708"/>
            </a:xfrm>
          </p:grpSpPr>
          <p:sp>
            <p:nvSpPr>
              <p:cNvPr id="36" name="TextBox 137">
                <a:extLst>
                  <a:ext uri="{FF2B5EF4-FFF2-40B4-BE49-F238E27FC236}">
                    <a16:creationId xmlns:a16="http://schemas.microsoft.com/office/drawing/2014/main" id="{AE3225B8-4758-4178-9584-EB24E706E554}"/>
                  </a:ext>
                </a:extLst>
              </p:cNvPr>
              <p:cNvSpPr txBox="1"/>
              <p:nvPr/>
            </p:nvSpPr>
            <p:spPr>
              <a:xfrm rot="16200000">
                <a:off x="4505777" y="1502044"/>
                <a:ext cx="1172708" cy="1571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ko-KR"/>
                </a:defPPr>
                <a:lvl1pPr marL="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1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Hydroxyproline</a:t>
                </a:r>
                <a:endParaRPr kumimoji="0" lang="ko-KR" alt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cxnSp>
            <p:nvCxnSpPr>
              <p:cNvPr id="37" name="직선 연결선 36">
                <a:extLst>
                  <a:ext uri="{FF2B5EF4-FFF2-40B4-BE49-F238E27FC236}">
                    <a16:creationId xmlns:a16="http://schemas.microsoft.com/office/drawing/2014/main" id="{5F11B10D-7883-44EC-90B0-517A020A7B72}"/>
                  </a:ext>
                </a:extLst>
              </p:cNvPr>
              <p:cNvCxnSpPr/>
              <p:nvPr/>
            </p:nvCxnSpPr>
            <p:spPr>
              <a:xfrm>
                <a:off x="5193605" y="1238595"/>
                <a:ext cx="0" cy="684000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152" name="그룹 151">
              <a:extLst>
                <a:ext uri="{FF2B5EF4-FFF2-40B4-BE49-F238E27FC236}">
                  <a16:creationId xmlns:a16="http://schemas.microsoft.com/office/drawing/2014/main" id="{97B090EE-D1DD-4B44-9403-248F7C74A31D}"/>
                </a:ext>
              </a:extLst>
            </p:cNvPr>
            <p:cNvGrpSpPr/>
            <p:nvPr/>
          </p:nvGrpSpPr>
          <p:grpSpPr>
            <a:xfrm>
              <a:off x="6564036" y="809276"/>
              <a:ext cx="1469326" cy="2450835"/>
              <a:chOff x="6564036" y="809276"/>
              <a:chExt cx="1469326" cy="2450835"/>
            </a:xfrm>
          </p:grpSpPr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155E0F6B-4C63-4BEF-9F0B-02A69CC2EF94}"/>
                  </a:ext>
                </a:extLst>
              </p:cNvPr>
              <p:cNvSpPr txBox="1"/>
              <p:nvPr/>
            </p:nvSpPr>
            <p:spPr>
              <a:xfrm>
                <a:off x="7495402" y="3041252"/>
                <a:ext cx="5071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x100</a:t>
                </a:r>
                <a:endParaRPr kumimoji="0" lang="ko-KR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94DBE3B1-E19B-499D-BA08-1B7599F84534}"/>
                  </a:ext>
                </a:extLst>
              </p:cNvPr>
              <p:cNvSpPr txBox="1"/>
              <p:nvPr/>
            </p:nvSpPr>
            <p:spPr>
              <a:xfrm>
                <a:off x="7526208" y="1798644"/>
                <a:ext cx="5071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X1.25</a:t>
                </a:r>
                <a:endParaRPr kumimoji="0" lang="ko-KR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grpSp>
            <p:nvGrpSpPr>
              <p:cNvPr id="148" name="그룹 147">
                <a:extLst>
                  <a:ext uri="{FF2B5EF4-FFF2-40B4-BE49-F238E27FC236}">
                    <a16:creationId xmlns:a16="http://schemas.microsoft.com/office/drawing/2014/main" id="{A4D69C69-CBE9-4D91-A090-80A91485D881}"/>
                  </a:ext>
                </a:extLst>
              </p:cNvPr>
              <p:cNvGrpSpPr/>
              <p:nvPr/>
            </p:nvGrpSpPr>
            <p:grpSpPr>
              <a:xfrm>
                <a:off x="6564036" y="809276"/>
                <a:ext cx="1022167" cy="2450835"/>
                <a:chOff x="6564036" y="809276"/>
                <a:chExt cx="1022167" cy="2450835"/>
              </a:xfrm>
            </p:grpSpPr>
            <p:pic>
              <p:nvPicPr>
                <p:cNvPr id="93" name="그림 92">
                  <a:extLst>
                    <a:ext uri="{FF2B5EF4-FFF2-40B4-BE49-F238E27FC236}">
                      <a16:creationId xmlns:a16="http://schemas.microsoft.com/office/drawing/2014/main" id="{B7D5B0FF-3825-46B5-93D0-B6774B8DD277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1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71003" y="1092842"/>
                  <a:ext cx="1015200" cy="921600"/>
                </a:xfrm>
                <a:prstGeom prst="rect">
                  <a:avLst/>
                </a:prstGeom>
                <a:ln w="9525">
                  <a:solidFill>
                    <a:sysClr val="windowText" lastClr="000000"/>
                  </a:solidFill>
                </a:ln>
              </p:spPr>
            </p:pic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8CC6A49-CF85-4646-8135-E563BB7F2C4E}"/>
                    </a:ext>
                  </a:extLst>
                </p:cNvPr>
                <p:cNvSpPr txBox="1"/>
                <p:nvPr/>
              </p:nvSpPr>
              <p:spPr>
                <a:xfrm>
                  <a:off x="6629355" y="809276"/>
                  <a:ext cx="898884" cy="27700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kumimoji="0" lang="ko-KR" alt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32" name="직선 연결선 31">
                  <a:extLst>
                    <a:ext uri="{FF2B5EF4-FFF2-40B4-BE49-F238E27FC236}">
                      <a16:creationId xmlns:a16="http://schemas.microsoft.com/office/drawing/2014/main" id="{4F8A6C4D-01CF-4441-AC76-98B83C01DA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248503" y="1620662"/>
                  <a:ext cx="336289" cy="711609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직선 연결선 32">
                  <a:extLst>
                    <a:ext uri="{FF2B5EF4-FFF2-40B4-BE49-F238E27FC236}">
                      <a16:creationId xmlns:a16="http://schemas.microsoft.com/office/drawing/2014/main" id="{08CF4387-3ED3-4AB6-9984-70CF3BC3CA0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564036" y="1624465"/>
                  <a:ext cx="516473" cy="707806"/>
                </a:xfrm>
                <a:prstGeom prst="line">
                  <a:avLst/>
                </a:prstGeom>
                <a:noFill/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94" name="직사각형 93">
                  <a:extLst>
                    <a:ext uri="{FF2B5EF4-FFF2-40B4-BE49-F238E27FC236}">
                      <a16:creationId xmlns:a16="http://schemas.microsoft.com/office/drawing/2014/main" id="{B3BDC7A1-CD06-4483-84F3-783571F201A6}"/>
                    </a:ext>
                  </a:extLst>
                </p:cNvPr>
                <p:cNvSpPr/>
                <p:nvPr/>
              </p:nvSpPr>
              <p:spPr>
                <a:xfrm>
                  <a:off x="7080508" y="1485249"/>
                  <a:ext cx="170817" cy="136786"/>
                </a:xfrm>
                <a:prstGeom prst="rect">
                  <a:avLst/>
                </a:prstGeom>
                <a:noFill/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 panose="020F0502020204030204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pic>
              <p:nvPicPr>
                <p:cNvPr id="96" name="그림 95" descr="실내이(가) 표시된 사진&#10;&#10;높은 신뢰도로 생성된 설명">
                  <a:extLst>
                    <a:ext uri="{FF2B5EF4-FFF2-40B4-BE49-F238E27FC236}">
                      <a16:creationId xmlns:a16="http://schemas.microsoft.com/office/drawing/2014/main" id="{EAFE809D-FB87-4B54-A030-1CBBB103ACB1}"/>
                    </a:ext>
                  </a:extLst>
                </p:cNvPr>
                <p:cNvPicPr preferRelativeResize="0">
                  <a:picLocks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571003" y="2338511"/>
                  <a:ext cx="1015200" cy="921600"/>
                </a:xfrm>
                <a:prstGeom prst="rect">
                  <a:avLst/>
                </a:prstGeom>
                <a:ln w="9525">
                  <a:solidFill>
                    <a:sysClr val="windowText" lastClr="000000"/>
                  </a:solidFill>
                </a:ln>
              </p:spPr>
            </p:pic>
          </p:grpSp>
        </p:grpSp>
        <p:grpSp>
          <p:nvGrpSpPr>
            <p:cNvPr id="147" name="그룹 146">
              <a:extLst>
                <a:ext uri="{FF2B5EF4-FFF2-40B4-BE49-F238E27FC236}">
                  <a16:creationId xmlns:a16="http://schemas.microsoft.com/office/drawing/2014/main" id="{354A3A3C-79AC-4E5B-B5B9-EEF6DF844024}"/>
                </a:ext>
              </a:extLst>
            </p:cNvPr>
            <p:cNvGrpSpPr/>
            <p:nvPr/>
          </p:nvGrpSpPr>
          <p:grpSpPr>
            <a:xfrm>
              <a:off x="2114917" y="809276"/>
              <a:ext cx="1025265" cy="2450835"/>
              <a:chOff x="2114917" y="809276"/>
              <a:chExt cx="1025265" cy="2450835"/>
            </a:xfrm>
          </p:grpSpPr>
          <p:pic>
            <p:nvPicPr>
              <p:cNvPr id="89" name="그림 88">
                <a:extLst>
                  <a:ext uri="{FF2B5EF4-FFF2-40B4-BE49-F238E27FC236}">
                    <a16:creationId xmlns:a16="http://schemas.microsoft.com/office/drawing/2014/main" id="{198AB19B-B384-4AD0-A532-9B9D30E5F698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8508" y="1092842"/>
                <a:ext cx="1015200" cy="921600"/>
              </a:xfrm>
              <a:prstGeom prst="rect">
                <a:avLst/>
              </a:prstGeom>
              <a:ln w="9525">
                <a:solidFill>
                  <a:sysClr val="windowText" lastClr="000000"/>
                </a:solidFill>
              </a:ln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EA06F4A-5507-4645-9B8B-5DAF8F357BF3}"/>
                  </a:ext>
                </a:extLst>
              </p:cNvPr>
              <p:cNvSpPr txBox="1"/>
              <p:nvPr/>
            </p:nvSpPr>
            <p:spPr>
              <a:xfrm>
                <a:off x="2176472" y="809276"/>
                <a:ext cx="898884" cy="27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Con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" name="직선 연결선 7">
                <a:extLst>
                  <a:ext uri="{FF2B5EF4-FFF2-40B4-BE49-F238E27FC236}">
                    <a16:creationId xmlns:a16="http://schemas.microsoft.com/office/drawing/2014/main" id="{F0C88C93-545B-4588-A879-FED8D0FB36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384091" y="1602842"/>
                <a:ext cx="756091" cy="734912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9" name="직선 연결선 8">
                <a:extLst>
                  <a:ext uri="{FF2B5EF4-FFF2-40B4-BE49-F238E27FC236}">
                    <a16:creationId xmlns:a16="http://schemas.microsoft.com/office/drawing/2014/main" id="{4A446DF1-5284-48C3-A3CB-03F1E7C7D6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14917" y="1606652"/>
                <a:ext cx="100262" cy="725619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1" name="직사각형 10">
                <a:extLst>
                  <a:ext uri="{FF2B5EF4-FFF2-40B4-BE49-F238E27FC236}">
                    <a16:creationId xmlns:a16="http://schemas.microsoft.com/office/drawing/2014/main" id="{62D062A1-3D2A-4960-9942-D656C85796D3}"/>
                  </a:ext>
                </a:extLst>
              </p:cNvPr>
              <p:cNvSpPr/>
              <p:nvPr/>
            </p:nvSpPr>
            <p:spPr>
              <a:xfrm>
                <a:off x="2215179" y="1466424"/>
                <a:ext cx="170817" cy="136786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75" name="그림 74">
                <a:extLst>
                  <a:ext uri="{FF2B5EF4-FFF2-40B4-BE49-F238E27FC236}">
                    <a16:creationId xmlns:a16="http://schemas.microsoft.com/office/drawing/2014/main" id="{0B349CB1-F434-442C-99B0-CBE68F74DF18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18508" y="2338511"/>
                <a:ext cx="1015200" cy="921600"/>
              </a:xfrm>
              <a:prstGeom prst="rect">
                <a:avLst/>
              </a:prstGeom>
              <a:ln w="9525">
                <a:solidFill>
                  <a:sysClr val="windowText" lastClr="000000"/>
                </a:solidFill>
              </a:ln>
            </p:spPr>
          </p:pic>
        </p:grpSp>
        <p:grpSp>
          <p:nvGrpSpPr>
            <p:cNvPr id="149" name="그룹 148">
              <a:extLst>
                <a:ext uri="{FF2B5EF4-FFF2-40B4-BE49-F238E27FC236}">
                  <a16:creationId xmlns:a16="http://schemas.microsoft.com/office/drawing/2014/main" id="{7C2BEAFE-B4BB-465D-945F-4B2E3BB9C301}"/>
                </a:ext>
              </a:extLst>
            </p:cNvPr>
            <p:cNvGrpSpPr/>
            <p:nvPr/>
          </p:nvGrpSpPr>
          <p:grpSpPr>
            <a:xfrm>
              <a:off x="5441239" y="809276"/>
              <a:ext cx="1023072" cy="2452059"/>
              <a:chOff x="5441239" y="809276"/>
              <a:chExt cx="1023072" cy="2452059"/>
            </a:xfrm>
          </p:grpSpPr>
          <p:pic>
            <p:nvPicPr>
              <p:cNvPr id="103" name="그림 102">
                <a:extLst>
                  <a:ext uri="{FF2B5EF4-FFF2-40B4-BE49-F238E27FC236}">
                    <a16:creationId xmlns:a16="http://schemas.microsoft.com/office/drawing/2014/main" id="{6B9ED260-C5D6-4964-A912-3A21C7DE58C5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49111" y="1092842"/>
                <a:ext cx="1015200" cy="921600"/>
              </a:xfrm>
              <a:prstGeom prst="rect">
                <a:avLst/>
              </a:prstGeom>
              <a:ln w="9525">
                <a:solidFill>
                  <a:sysClr val="windowText" lastClr="000000"/>
                </a:solidFill>
              </a:ln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92194D6A-3849-4C8A-9C80-D4DDFB6631D9}"/>
                  </a:ext>
                </a:extLst>
              </p:cNvPr>
              <p:cNvSpPr txBox="1"/>
              <p:nvPr/>
            </p:nvSpPr>
            <p:spPr>
              <a:xfrm>
                <a:off x="5507075" y="809276"/>
                <a:ext cx="898884" cy="27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6" name="직선 연결선 25">
                <a:extLst>
                  <a:ext uri="{FF2B5EF4-FFF2-40B4-BE49-F238E27FC236}">
                    <a16:creationId xmlns:a16="http://schemas.microsoft.com/office/drawing/2014/main" id="{379B445E-1A09-4D01-9F9F-39D44059FC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31358" y="1741818"/>
                <a:ext cx="131195" cy="597160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7" name="직선 연결선 26">
                <a:extLst>
                  <a:ext uri="{FF2B5EF4-FFF2-40B4-BE49-F238E27FC236}">
                    <a16:creationId xmlns:a16="http://schemas.microsoft.com/office/drawing/2014/main" id="{C8619632-DE51-4C88-A4F2-79965EBAF7B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441239" y="1742953"/>
                <a:ext cx="719467" cy="58931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4" name="직사각형 103">
                <a:extLst>
                  <a:ext uri="{FF2B5EF4-FFF2-40B4-BE49-F238E27FC236}">
                    <a16:creationId xmlns:a16="http://schemas.microsoft.com/office/drawing/2014/main" id="{7881F211-6683-41AA-AA45-C59B11B875DD}"/>
                  </a:ext>
                </a:extLst>
              </p:cNvPr>
              <p:cNvSpPr/>
              <p:nvPr/>
            </p:nvSpPr>
            <p:spPr>
              <a:xfrm>
                <a:off x="6163052" y="1605278"/>
                <a:ext cx="170817" cy="136786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06" name="그림 105">
                <a:extLst>
                  <a:ext uri="{FF2B5EF4-FFF2-40B4-BE49-F238E27FC236}">
                    <a16:creationId xmlns:a16="http://schemas.microsoft.com/office/drawing/2014/main" id="{B708E84E-D9C2-4BF2-9E90-E13212A1750C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47654" y="2339735"/>
                <a:ext cx="1015200" cy="921600"/>
              </a:xfrm>
              <a:prstGeom prst="rect">
                <a:avLst/>
              </a:prstGeom>
              <a:ln w="9525">
                <a:solidFill>
                  <a:sysClr val="windowText" lastClr="000000"/>
                </a:solidFill>
              </a:ln>
            </p:spPr>
          </p:pic>
        </p:grpSp>
        <p:grpSp>
          <p:nvGrpSpPr>
            <p:cNvPr id="151" name="그룹 150">
              <a:extLst>
                <a:ext uri="{FF2B5EF4-FFF2-40B4-BE49-F238E27FC236}">
                  <a16:creationId xmlns:a16="http://schemas.microsoft.com/office/drawing/2014/main" id="{C798F6B5-C9AD-4049-897F-D74D73D66D49}"/>
                </a:ext>
              </a:extLst>
            </p:cNvPr>
            <p:cNvGrpSpPr/>
            <p:nvPr/>
          </p:nvGrpSpPr>
          <p:grpSpPr>
            <a:xfrm>
              <a:off x="4332707" y="809276"/>
              <a:ext cx="1027002" cy="2450835"/>
              <a:chOff x="4332707" y="809276"/>
              <a:chExt cx="1027002" cy="2450835"/>
            </a:xfrm>
          </p:grpSpPr>
          <p:pic>
            <p:nvPicPr>
              <p:cNvPr id="114" name="그림 113" descr="건축자재, 건물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AF46615F-6D37-478E-A693-5D8943134A4D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6638" y="1092842"/>
                <a:ext cx="1015200" cy="921600"/>
              </a:xfrm>
              <a:prstGeom prst="rect">
                <a:avLst/>
              </a:prstGeom>
              <a:ln w="9525">
                <a:solidFill>
                  <a:sysClr val="windowText" lastClr="000000"/>
                </a:solidFill>
              </a:ln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70361B4-41B9-4E31-8E17-7C637BF604F2}"/>
                  </a:ext>
                </a:extLst>
              </p:cNvPr>
              <p:cNvSpPr txBox="1"/>
              <p:nvPr/>
            </p:nvSpPr>
            <p:spPr>
              <a:xfrm>
                <a:off x="4394602" y="809276"/>
                <a:ext cx="898884" cy="27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" name="직선 연결선 19">
                <a:extLst>
                  <a:ext uri="{FF2B5EF4-FFF2-40B4-BE49-F238E27FC236}">
                    <a16:creationId xmlns:a16="http://schemas.microsoft.com/office/drawing/2014/main" id="{76742862-EF8F-402B-A6B2-760C31E27F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85156" y="1435549"/>
                <a:ext cx="274553" cy="904186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1" name="직선 연결선 20">
                <a:extLst>
                  <a:ext uri="{FF2B5EF4-FFF2-40B4-BE49-F238E27FC236}">
                    <a16:creationId xmlns:a16="http://schemas.microsoft.com/office/drawing/2014/main" id="{39B9734C-896A-48C6-A6A0-92A1D7B495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332707" y="1431937"/>
                <a:ext cx="581827" cy="900334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19" name="직사각형 118">
                <a:extLst>
                  <a:ext uri="{FF2B5EF4-FFF2-40B4-BE49-F238E27FC236}">
                    <a16:creationId xmlns:a16="http://schemas.microsoft.com/office/drawing/2014/main" id="{F7929201-1CE6-4054-AA33-650AD90F9ECA}"/>
                  </a:ext>
                </a:extLst>
              </p:cNvPr>
              <p:cNvSpPr/>
              <p:nvPr/>
            </p:nvSpPr>
            <p:spPr>
              <a:xfrm>
                <a:off x="4914533" y="1295151"/>
                <a:ext cx="170817" cy="136786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16" name="그림 115">
                <a:extLst>
                  <a:ext uri="{FF2B5EF4-FFF2-40B4-BE49-F238E27FC236}">
                    <a16:creationId xmlns:a16="http://schemas.microsoft.com/office/drawing/2014/main" id="{51B4584E-5D1C-4152-8D5C-31AE6D56EA8B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36638" y="2338511"/>
                <a:ext cx="1015200" cy="921600"/>
              </a:xfrm>
              <a:prstGeom prst="rect">
                <a:avLst/>
              </a:prstGeom>
              <a:ln>
                <a:solidFill>
                  <a:sysClr val="windowText" lastClr="000000"/>
                </a:solidFill>
              </a:ln>
            </p:spPr>
          </p:pic>
        </p:grpSp>
        <p:grpSp>
          <p:nvGrpSpPr>
            <p:cNvPr id="150" name="그룹 149">
              <a:extLst>
                <a:ext uri="{FF2B5EF4-FFF2-40B4-BE49-F238E27FC236}">
                  <a16:creationId xmlns:a16="http://schemas.microsoft.com/office/drawing/2014/main" id="{A3DDAAF2-7C33-4041-A106-0DBC09F4B865}"/>
                </a:ext>
              </a:extLst>
            </p:cNvPr>
            <p:cNvGrpSpPr/>
            <p:nvPr/>
          </p:nvGrpSpPr>
          <p:grpSpPr>
            <a:xfrm>
              <a:off x="3220255" y="809276"/>
              <a:ext cx="1023072" cy="2450835"/>
              <a:chOff x="3220255" y="809276"/>
              <a:chExt cx="1023072" cy="2450835"/>
            </a:xfrm>
          </p:grpSpPr>
          <p:pic>
            <p:nvPicPr>
              <p:cNvPr id="126" name="그림 125" descr="의류이(가) 표시된 사진&#10;&#10;높은 신뢰도로 생성된 설명">
                <a:extLst>
                  <a:ext uri="{FF2B5EF4-FFF2-40B4-BE49-F238E27FC236}">
                    <a16:creationId xmlns:a16="http://schemas.microsoft.com/office/drawing/2014/main" id="{01119F71-A394-40E8-AA21-002F64C1A3C1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8127" y="1092842"/>
                <a:ext cx="1015200" cy="921600"/>
              </a:xfrm>
              <a:prstGeom prst="rect">
                <a:avLst/>
              </a:prstGeom>
              <a:ln>
                <a:solidFill>
                  <a:sysClr val="windowText" lastClr="000000"/>
                </a:solidFill>
              </a:ln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96AA967-305A-49A2-AEB4-494BBE18098B}"/>
                  </a:ext>
                </a:extLst>
              </p:cNvPr>
              <p:cNvSpPr txBox="1"/>
              <p:nvPr/>
            </p:nvSpPr>
            <p:spPr>
              <a:xfrm>
                <a:off x="3286091" y="809276"/>
                <a:ext cx="898884" cy="27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kumimoji="0" lang="ko-KR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4" name="직선 연결선 13">
                <a:extLst>
                  <a:ext uri="{FF2B5EF4-FFF2-40B4-BE49-F238E27FC236}">
                    <a16:creationId xmlns:a16="http://schemas.microsoft.com/office/drawing/2014/main" id="{5D6E833E-143A-4567-A827-7C7051D469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2360" y="1819417"/>
                <a:ext cx="510945" cy="52031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15" name="직선 연결선 14">
                <a:extLst>
                  <a:ext uri="{FF2B5EF4-FFF2-40B4-BE49-F238E27FC236}">
                    <a16:creationId xmlns:a16="http://schemas.microsoft.com/office/drawing/2014/main" id="{256212FC-1426-4FDF-84B1-341E132A26E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220255" y="1819417"/>
                <a:ext cx="343390" cy="520318"/>
              </a:xfrm>
              <a:prstGeom prst="line">
                <a:avLst/>
              </a:prstGeom>
              <a:noFill/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27" name="직사각형 126">
                <a:extLst>
                  <a:ext uri="{FF2B5EF4-FFF2-40B4-BE49-F238E27FC236}">
                    <a16:creationId xmlns:a16="http://schemas.microsoft.com/office/drawing/2014/main" id="{C14A1284-1EE8-4EEA-A7DF-3C0EFE913CC0}"/>
                  </a:ext>
                </a:extLst>
              </p:cNvPr>
              <p:cNvSpPr/>
              <p:nvPr/>
            </p:nvSpPr>
            <p:spPr>
              <a:xfrm>
                <a:off x="3561738" y="1684536"/>
                <a:ext cx="170817" cy="136786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29" name="그림 128">
                <a:extLst>
                  <a:ext uri="{FF2B5EF4-FFF2-40B4-BE49-F238E27FC236}">
                    <a16:creationId xmlns:a16="http://schemas.microsoft.com/office/drawing/2014/main" id="{D27C9DC8-AC7E-4CF7-BF24-53B3984F0CC7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28127" y="2338511"/>
                <a:ext cx="1015200" cy="921600"/>
              </a:xfrm>
              <a:prstGeom prst="rect">
                <a:avLst/>
              </a:prstGeom>
              <a:ln>
                <a:solidFill>
                  <a:sysClr val="windowText" lastClr="000000"/>
                </a:solidFill>
              </a:ln>
            </p:spPr>
          </p:pic>
        </p:grpSp>
      </p:grpSp>
    </p:spTree>
    <p:extLst>
      <p:ext uri="{BB962C8B-B14F-4D97-AF65-F5344CB8AC3E}">
        <p14:creationId xmlns:p14="http://schemas.microsoft.com/office/powerpoint/2010/main" val="2279881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 S3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표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320167"/>
              </p:ext>
            </p:extLst>
          </p:nvPr>
        </p:nvGraphicFramePr>
        <p:xfrm>
          <a:off x="268112" y="908720"/>
          <a:ext cx="2736306" cy="1500570"/>
        </p:xfrm>
        <a:graphic>
          <a:graphicData uri="http://schemas.openxmlformats.org/drawingml/2006/table">
            <a:tbl>
              <a:tblPr/>
              <a:tblGrid>
                <a:gridCol w="456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005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FN1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05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05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Focal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9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9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3.67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6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005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Neighbor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</a:t>
                      </a:r>
                    </a:p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3.99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2177929"/>
              </p:ext>
            </p:extLst>
          </p:nvPr>
        </p:nvGraphicFramePr>
        <p:xfrm>
          <a:off x="268112" y="2686771"/>
          <a:ext cx="2736306" cy="1500570"/>
        </p:xfrm>
        <a:graphic>
          <a:graphicData uri="http://schemas.openxmlformats.org/drawingml/2006/table">
            <a:tbl>
              <a:tblPr/>
              <a:tblGrid>
                <a:gridCol w="456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339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MMP2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3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39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Focal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7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7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9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33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72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Neighbor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67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67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3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9" name="표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998670"/>
              </p:ext>
            </p:extLst>
          </p:nvPr>
        </p:nvGraphicFramePr>
        <p:xfrm>
          <a:off x="268112" y="4464820"/>
          <a:ext cx="2736306" cy="1500568"/>
        </p:xfrm>
        <a:graphic>
          <a:graphicData uri="http://schemas.openxmlformats.org/drawingml/2006/table">
            <a:tbl>
              <a:tblPr/>
              <a:tblGrid>
                <a:gridCol w="456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0394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MMP12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394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983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Focal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Ir-</a:t>
                      </a:r>
                    </a:p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4.65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98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26.53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98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20.77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21.56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3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20.07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050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9.75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07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983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Neighbor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</a:t>
                      </a:r>
                    </a:p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98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6.49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983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7.83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07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0394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3.71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21" name="표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783883"/>
              </p:ext>
            </p:extLst>
          </p:nvPr>
        </p:nvGraphicFramePr>
        <p:xfrm>
          <a:off x="3220440" y="908720"/>
          <a:ext cx="2736306" cy="1500570"/>
        </p:xfrm>
        <a:graphic>
          <a:graphicData uri="http://schemas.openxmlformats.org/drawingml/2006/table">
            <a:tbl>
              <a:tblPr/>
              <a:tblGrid>
                <a:gridCol w="456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0057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TWIST1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057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05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Focal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Ir-</a:t>
                      </a:r>
                    </a:p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5.75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005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Neighbor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</a:t>
                      </a:r>
                    </a:p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005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2.66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6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23" name="표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644401"/>
              </p:ext>
            </p:extLst>
          </p:nvPr>
        </p:nvGraphicFramePr>
        <p:xfrm>
          <a:off x="3220440" y="2686771"/>
          <a:ext cx="2736306" cy="1500567"/>
        </p:xfrm>
        <a:graphic>
          <a:graphicData uri="http://schemas.openxmlformats.org/drawingml/2006/table">
            <a:tbl>
              <a:tblPr/>
              <a:tblGrid>
                <a:gridCol w="456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2040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IL1B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204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42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Focal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2.21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</a:t>
                      </a:r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-</a:t>
                      </a:r>
                    </a:p>
                    <a:p>
                      <a:pPr algn="ctr" fontAlgn="ctr"/>
                      <a:r>
                        <a:rPr lang="en-US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10.03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42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20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3.81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2040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Neighbor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1.91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9894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</a:t>
                      </a:r>
                    </a:p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20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20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86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2040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2.45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6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86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25" name="표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6372543"/>
              </p:ext>
            </p:extLst>
          </p:nvPr>
        </p:nvGraphicFramePr>
        <p:xfrm>
          <a:off x="3220440" y="4464820"/>
          <a:ext cx="2736306" cy="1500570"/>
        </p:xfrm>
        <a:graphic>
          <a:graphicData uri="http://schemas.openxmlformats.org/drawingml/2006/table">
            <a:tbl>
              <a:tblPr/>
              <a:tblGrid>
                <a:gridCol w="456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339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3392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339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Focal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18.13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Ir-</a:t>
                      </a:r>
                    </a:p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67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26.38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13.19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67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07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13.47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33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14.54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050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5.79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08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6722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Neighbor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9894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</a:t>
                      </a:r>
                    </a:p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4.12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67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5.35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07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672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8.95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07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4.91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3392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12" name="표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605552"/>
              </p:ext>
            </p:extLst>
          </p:nvPr>
        </p:nvGraphicFramePr>
        <p:xfrm>
          <a:off x="6172768" y="908720"/>
          <a:ext cx="2736306" cy="1500566"/>
        </p:xfrm>
        <a:graphic>
          <a:graphicData uri="http://schemas.openxmlformats.org/drawingml/2006/table">
            <a:tbl>
              <a:tblPr/>
              <a:tblGrid>
                <a:gridCol w="4560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5605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54076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IL13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4076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737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Focal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Ir-</a:t>
                      </a:r>
                    </a:p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6.06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73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7.27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73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407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9894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3.89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34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7377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Neighbor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</a:t>
                      </a:r>
                    </a:p>
                    <a:p>
                      <a:pPr algn="ctr" fontAlgn="ctr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9.84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807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73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7377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407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7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6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4575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 S4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표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74032780"/>
              </p:ext>
            </p:extLst>
          </p:nvPr>
        </p:nvGraphicFramePr>
        <p:xfrm>
          <a:off x="395536" y="4724742"/>
          <a:ext cx="4104455" cy="1512570"/>
        </p:xfrm>
        <a:graphic>
          <a:graphicData uri="http://schemas.openxmlformats.org/drawingml/2006/table">
            <a:tbl>
              <a:tblPr/>
              <a:tblGrid>
                <a:gridCol w="8640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670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64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067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4379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50" b="1" i="1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gtse1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4379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21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Focal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14.73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5.85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2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16.23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2.65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2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535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3219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Neighbor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4.81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2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6.22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32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3.57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3219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66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6" name="표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50552120"/>
              </p:ext>
            </p:extLst>
          </p:nvPr>
        </p:nvGraphicFramePr>
        <p:xfrm>
          <a:off x="4644008" y="4724340"/>
          <a:ext cx="4167228" cy="1512570"/>
        </p:xfrm>
        <a:graphic>
          <a:graphicData uri="http://schemas.openxmlformats.org/drawingml/2006/table">
            <a:tbl>
              <a:tblPr/>
              <a:tblGrid>
                <a:gridCol w="9212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4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09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9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915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389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34098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en-US" sz="1050" b="1" i="1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fgl1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62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US" sz="1050" b="1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</a:t>
                      </a:r>
                      <a:r>
                        <a:rPr lang="en-US" sz="105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Gy</a:t>
                      </a:r>
                      <a:endParaRPr lang="en-US" sz="105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62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Focal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36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07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17.39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6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4.81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10.30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05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36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37.52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050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03621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Neighbor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Non-irradiation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3.97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36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8.40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07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5.19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36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6.16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0802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4.48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03621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9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666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5496" y="620688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A</a:t>
            </a:r>
            <a:endParaRPr lang="ko-KR" alt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0592" y="4283804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B</a:t>
            </a:r>
            <a:endParaRPr lang="ko-KR" altLang="en-US" b="1" dirty="0"/>
          </a:p>
        </p:txBody>
      </p:sp>
      <p:graphicFrame>
        <p:nvGraphicFramePr>
          <p:cNvPr id="10" name="표 9">
            <a:extLst>
              <a:ext uri="{FF2B5EF4-FFF2-40B4-BE49-F238E27FC236}">
                <a16:creationId xmlns:a16="http://schemas.microsoft.com/office/drawing/2014/main" id="{5D9F28E1-EC8A-41FB-A769-9A3F6BCC74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8014878"/>
              </p:ext>
            </p:extLst>
          </p:nvPr>
        </p:nvGraphicFramePr>
        <p:xfrm>
          <a:off x="88842" y="1191850"/>
          <a:ext cx="4454254" cy="2735570"/>
        </p:xfrm>
        <a:graphic>
          <a:graphicData uri="http://schemas.openxmlformats.org/drawingml/2006/table">
            <a:tbl>
              <a:tblPr/>
              <a:tblGrid>
                <a:gridCol w="493351">
                  <a:extLst>
                    <a:ext uri="{9D8B030D-6E8A-4147-A177-3AD203B41FA5}">
                      <a16:colId xmlns:a16="http://schemas.microsoft.com/office/drawing/2014/main" val="2376056583"/>
                    </a:ext>
                  </a:extLst>
                </a:gridCol>
                <a:gridCol w="507446">
                  <a:extLst>
                    <a:ext uri="{9D8B030D-6E8A-4147-A177-3AD203B41FA5}">
                      <a16:colId xmlns:a16="http://schemas.microsoft.com/office/drawing/2014/main" val="567823262"/>
                    </a:ext>
                  </a:extLst>
                </a:gridCol>
                <a:gridCol w="493351">
                  <a:extLst>
                    <a:ext uri="{9D8B030D-6E8A-4147-A177-3AD203B41FA5}">
                      <a16:colId xmlns:a16="http://schemas.microsoft.com/office/drawing/2014/main" val="3174095521"/>
                    </a:ext>
                  </a:extLst>
                </a:gridCol>
                <a:gridCol w="493351">
                  <a:extLst>
                    <a:ext uri="{9D8B030D-6E8A-4147-A177-3AD203B41FA5}">
                      <a16:colId xmlns:a16="http://schemas.microsoft.com/office/drawing/2014/main" val="2704991942"/>
                    </a:ext>
                  </a:extLst>
                </a:gridCol>
                <a:gridCol w="493351">
                  <a:extLst>
                    <a:ext uri="{9D8B030D-6E8A-4147-A177-3AD203B41FA5}">
                      <a16:colId xmlns:a16="http://schemas.microsoft.com/office/drawing/2014/main" val="2146218303"/>
                    </a:ext>
                  </a:extLst>
                </a:gridCol>
                <a:gridCol w="493351">
                  <a:extLst>
                    <a:ext uri="{9D8B030D-6E8A-4147-A177-3AD203B41FA5}">
                      <a16:colId xmlns:a16="http://schemas.microsoft.com/office/drawing/2014/main" val="314663566"/>
                    </a:ext>
                  </a:extLst>
                </a:gridCol>
                <a:gridCol w="493351">
                  <a:extLst>
                    <a:ext uri="{9D8B030D-6E8A-4147-A177-3AD203B41FA5}">
                      <a16:colId xmlns:a16="http://schemas.microsoft.com/office/drawing/2014/main" val="2879934771"/>
                    </a:ext>
                  </a:extLst>
                </a:gridCol>
                <a:gridCol w="493351">
                  <a:extLst>
                    <a:ext uri="{9D8B030D-6E8A-4147-A177-3AD203B41FA5}">
                      <a16:colId xmlns:a16="http://schemas.microsoft.com/office/drawing/2014/main" val="2754746417"/>
                    </a:ext>
                  </a:extLst>
                </a:gridCol>
                <a:gridCol w="493351">
                  <a:extLst>
                    <a:ext uri="{9D8B030D-6E8A-4147-A177-3AD203B41FA5}">
                      <a16:colId xmlns:a16="http://schemas.microsoft.com/office/drawing/2014/main" val="2948865089"/>
                    </a:ext>
                  </a:extLst>
                </a:gridCol>
              </a:tblGrid>
              <a:tr h="188963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90 Gy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939530"/>
                  </a:ext>
                </a:extLst>
              </a:tr>
              <a:tr h="17442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79646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Irradiation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79646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Non-irradiation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5084125"/>
                  </a:ext>
                </a:extLst>
              </a:tr>
              <a:tr h="1744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gene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1W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2W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3W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4W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5984889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98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98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2523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809516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80381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TGFBR1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3.34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342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9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760688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TGFBR2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31940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TGFBR3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A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868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A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465445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98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2729014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729229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666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986215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A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98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9083557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4280018"/>
                  </a:ext>
                </a:extLst>
              </a:tr>
              <a:tr h="1686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73B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73B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73BF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868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868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868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150959"/>
                  </a:ext>
                </a:extLst>
              </a:tr>
              <a:tr h="1744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868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0.98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A2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393331"/>
                  </a:ext>
                </a:extLst>
              </a:tr>
            </a:tbl>
          </a:graphicData>
        </a:graphic>
      </p:graphicFrame>
      <p:graphicFrame>
        <p:nvGraphicFramePr>
          <p:cNvPr id="11" name="표 10">
            <a:extLst>
              <a:ext uri="{FF2B5EF4-FFF2-40B4-BE49-F238E27FC236}">
                <a16:creationId xmlns:a16="http://schemas.microsoft.com/office/drawing/2014/main" id="{3F99DB86-4844-44CF-AC05-9FC5A48F68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864347"/>
              </p:ext>
            </p:extLst>
          </p:nvPr>
        </p:nvGraphicFramePr>
        <p:xfrm>
          <a:off x="4628488" y="1191850"/>
          <a:ext cx="4454253" cy="2741203"/>
        </p:xfrm>
        <a:graphic>
          <a:graphicData uri="http://schemas.openxmlformats.org/drawingml/2006/table">
            <a:tbl>
              <a:tblPr/>
              <a:tblGrid>
                <a:gridCol w="494917">
                  <a:extLst>
                    <a:ext uri="{9D8B030D-6E8A-4147-A177-3AD203B41FA5}">
                      <a16:colId xmlns:a16="http://schemas.microsoft.com/office/drawing/2014/main" val="3224935813"/>
                    </a:ext>
                  </a:extLst>
                </a:gridCol>
                <a:gridCol w="494917">
                  <a:extLst>
                    <a:ext uri="{9D8B030D-6E8A-4147-A177-3AD203B41FA5}">
                      <a16:colId xmlns:a16="http://schemas.microsoft.com/office/drawing/2014/main" val="1073867839"/>
                    </a:ext>
                  </a:extLst>
                </a:gridCol>
                <a:gridCol w="494917">
                  <a:extLst>
                    <a:ext uri="{9D8B030D-6E8A-4147-A177-3AD203B41FA5}">
                      <a16:colId xmlns:a16="http://schemas.microsoft.com/office/drawing/2014/main" val="1243887420"/>
                    </a:ext>
                  </a:extLst>
                </a:gridCol>
                <a:gridCol w="494917">
                  <a:extLst>
                    <a:ext uri="{9D8B030D-6E8A-4147-A177-3AD203B41FA5}">
                      <a16:colId xmlns:a16="http://schemas.microsoft.com/office/drawing/2014/main" val="4149847547"/>
                    </a:ext>
                  </a:extLst>
                </a:gridCol>
                <a:gridCol w="494917">
                  <a:extLst>
                    <a:ext uri="{9D8B030D-6E8A-4147-A177-3AD203B41FA5}">
                      <a16:colId xmlns:a16="http://schemas.microsoft.com/office/drawing/2014/main" val="1802784068"/>
                    </a:ext>
                  </a:extLst>
                </a:gridCol>
                <a:gridCol w="494917">
                  <a:extLst>
                    <a:ext uri="{9D8B030D-6E8A-4147-A177-3AD203B41FA5}">
                      <a16:colId xmlns:a16="http://schemas.microsoft.com/office/drawing/2014/main" val="1450006722"/>
                    </a:ext>
                  </a:extLst>
                </a:gridCol>
                <a:gridCol w="494917">
                  <a:extLst>
                    <a:ext uri="{9D8B030D-6E8A-4147-A177-3AD203B41FA5}">
                      <a16:colId xmlns:a16="http://schemas.microsoft.com/office/drawing/2014/main" val="1699908882"/>
                    </a:ext>
                  </a:extLst>
                </a:gridCol>
                <a:gridCol w="494917">
                  <a:extLst>
                    <a:ext uri="{9D8B030D-6E8A-4147-A177-3AD203B41FA5}">
                      <a16:colId xmlns:a16="http://schemas.microsoft.com/office/drawing/2014/main" val="4189607559"/>
                    </a:ext>
                  </a:extLst>
                </a:gridCol>
                <a:gridCol w="494917">
                  <a:extLst>
                    <a:ext uri="{9D8B030D-6E8A-4147-A177-3AD203B41FA5}">
                      <a16:colId xmlns:a16="http://schemas.microsoft.com/office/drawing/2014/main" val="3816131266"/>
                    </a:ext>
                  </a:extLst>
                </a:gridCol>
              </a:tblGrid>
              <a:tr h="184216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 Gy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204146"/>
                  </a:ext>
                </a:extLst>
              </a:tr>
              <a:tr h="17513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79646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Irradiation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F79646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Non-irradiation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704683"/>
                  </a:ext>
                </a:extLst>
              </a:tr>
              <a:tr h="17513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gene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6M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9M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B05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12M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89945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0250479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0407320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5204079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TGFBR1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5761583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TGFBR2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1.72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971683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TGFBR3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0.91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A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0886775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Smad1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7135506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Smad5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8756495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Smad2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1.37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1.48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1.21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1633596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Smad3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1.35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6E5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526801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Smad4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1.03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1.52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AC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4706508"/>
                  </a:ext>
                </a:extLst>
              </a:tr>
              <a:tr h="16929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Smad6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0.48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868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0.51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A2F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0.61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CDC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0.97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8835896"/>
                  </a:ext>
                </a:extLst>
              </a:tr>
              <a:tr h="17513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Smad7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1.11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0.92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1.05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0.70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5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0.85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55003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4122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TextBox 419"/>
          <p:cNvSpPr txBox="1"/>
          <p:nvPr/>
        </p:nvSpPr>
        <p:spPr>
          <a:xfrm>
            <a:off x="10325" y="555290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A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5303627" y="423414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B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0325" y="3270481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C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2546048" y="3270481"/>
            <a:ext cx="35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D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6072228" y="3270481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t>E</a:t>
            </a:r>
            <a:endParaRPr kumimoji="0" lang="ko-KR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28" name="그룹 27"/>
          <p:cNvGrpSpPr/>
          <p:nvPr/>
        </p:nvGrpSpPr>
        <p:grpSpPr>
          <a:xfrm>
            <a:off x="5921249" y="3569717"/>
            <a:ext cx="3279584" cy="3120103"/>
            <a:chOff x="5967697" y="3381452"/>
            <a:chExt cx="3279584" cy="3120103"/>
          </a:xfrm>
        </p:grpSpPr>
        <p:grpSp>
          <p:nvGrpSpPr>
            <p:cNvPr id="176" name="그룹 175"/>
            <p:cNvGrpSpPr/>
            <p:nvPr/>
          </p:nvGrpSpPr>
          <p:grpSpPr>
            <a:xfrm>
              <a:off x="5967697" y="3381452"/>
              <a:ext cx="3279584" cy="3120103"/>
              <a:chOff x="5967697" y="3167436"/>
              <a:chExt cx="3279584" cy="3120103"/>
            </a:xfrm>
          </p:grpSpPr>
          <p:grpSp>
            <p:nvGrpSpPr>
              <p:cNvPr id="375" name="그룹 374"/>
              <p:cNvGrpSpPr/>
              <p:nvPr/>
            </p:nvGrpSpPr>
            <p:grpSpPr>
              <a:xfrm>
                <a:off x="6254191" y="4896774"/>
                <a:ext cx="2993090" cy="1390765"/>
                <a:chOff x="6400111" y="4906502"/>
                <a:chExt cx="2993090" cy="1390765"/>
              </a:xfrm>
            </p:grpSpPr>
            <p:grpSp>
              <p:nvGrpSpPr>
                <p:cNvPr id="116" name="그룹 115"/>
                <p:cNvGrpSpPr/>
                <p:nvPr/>
              </p:nvGrpSpPr>
              <p:grpSpPr>
                <a:xfrm>
                  <a:off x="6400111" y="4906502"/>
                  <a:ext cx="2317889" cy="1390765"/>
                  <a:chOff x="6453503" y="4906502"/>
                  <a:chExt cx="2317889" cy="1390765"/>
                </a:xfrm>
              </p:grpSpPr>
              <p:sp>
                <p:nvSpPr>
                  <p:cNvPr id="369" name="TextBox 368"/>
                  <p:cNvSpPr txBox="1"/>
                  <p:nvPr/>
                </p:nvSpPr>
                <p:spPr>
                  <a:xfrm rot="10800000">
                    <a:off x="6453503" y="4906502"/>
                    <a:ext cx="292388" cy="1346875"/>
                  </a:xfrm>
                  <a:prstGeom prst="rect">
                    <a:avLst/>
                  </a:prstGeom>
                  <a:noFill/>
                </p:spPr>
                <p:txBody>
                  <a:bodyPr vert="eaVert"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700" b="1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Relative  Wound width</a:t>
                    </a:r>
                    <a:endParaRPr kumimoji="0" lang="ko-KR" altLang="en-US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  <p:graphicFrame>
                <p:nvGraphicFramePr>
                  <p:cNvPr id="371" name="차트 370"/>
                  <p:cNvGraphicFramePr>
                    <a:graphicFrameLocks/>
                  </p:cNvGraphicFramePr>
                  <p:nvPr>
                    <p:extLst>
                      <p:ext uri="{D42A27DB-BD31-4B8C-83A1-F6EECF244321}">
                        <p14:modId xmlns:p14="http://schemas.microsoft.com/office/powerpoint/2010/main" val="1227466062"/>
                      </p:ext>
                    </p:extLst>
                  </p:nvPr>
                </p:nvGraphicFramePr>
                <p:xfrm>
                  <a:off x="6647392" y="4990798"/>
                  <a:ext cx="2124000" cy="1306469"/>
                </p:xfrm>
                <a:graphic>
                  <a:graphicData uri="http://schemas.openxmlformats.org/drawingml/2006/chart">
                    <c:chart xmlns:c="http://schemas.openxmlformats.org/drawingml/2006/chart" xmlns:r="http://schemas.openxmlformats.org/officeDocument/2006/relationships" r:id="rId4"/>
                  </a:graphicData>
                </a:graphic>
              </p:graphicFrame>
            </p:grpSp>
            <p:sp>
              <p:nvSpPr>
                <p:cNvPr id="374" name="TextBox 373"/>
                <p:cNvSpPr txBox="1"/>
                <p:nvPr/>
              </p:nvSpPr>
              <p:spPr>
                <a:xfrm>
                  <a:off x="8479313" y="6053423"/>
                  <a:ext cx="913888" cy="2000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</a:rPr>
                    <a:t>(TGF-</a:t>
                  </a:r>
                  <a:r>
                    <a:rPr kumimoji="0" lang="en-US" altLang="ko-KR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맑은 고딕" panose="020B0503020000020004" pitchFamily="50" charset="-127"/>
                    </a:rPr>
                    <a:t>b</a:t>
                  </a:r>
                  <a:r>
                    <a:rPr kumimoji="0" lang="en-US" altLang="ko-KR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 </a:t>
                  </a:r>
                  <a:r>
                    <a:rPr kumimoji="0" lang="en-US" altLang="ko-KR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/ 48hr</a:t>
                  </a:r>
                  <a:r>
                    <a:rPr kumimoji="0" lang="en-US" altLang="ko-KR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</a:rPr>
                    <a:t>)</a:t>
                  </a:r>
                </a:p>
              </p:txBody>
            </p:sp>
          </p:grpSp>
          <p:grpSp>
            <p:nvGrpSpPr>
              <p:cNvPr id="376" name="그룹 375"/>
              <p:cNvGrpSpPr/>
              <p:nvPr/>
            </p:nvGrpSpPr>
            <p:grpSpPr>
              <a:xfrm>
                <a:off x="5967697" y="3167436"/>
                <a:ext cx="3278631" cy="1621347"/>
                <a:chOff x="2104201" y="1991103"/>
                <a:chExt cx="3278631" cy="1621347"/>
              </a:xfrm>
            </p:grpSpPr>
            <p:pic>
              <p:nvPicPr>
                <p:cNvPr id="377" name="그림 376"/>
                <p:cNvPicPr preferRelativeResize="0">
                  <a:picLocks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58039" y="2201405"/>
                  <a:ext cx="777600" cy="684000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</p:pic>
            <p:pic>
              <p:nvPicPr>
                <p:cNvPr id="378" name="그림 377"/>
                <p:cNvPicPr preferRelativeResize="0">
                  <a:picLocks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84599" y="2201405"/>
                  <a:ext cx="777600" cy="684000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</p:pic>
            <p:pic>
              <p:nvPicPr>
                <p:cNvPr id="379" name="그림 378"/>
                <p:cNvPicPr preferRelativeResize="0">
                  <a:picLocks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11158" y="2201405"/>
                  <a:ext cx="777600" cy="684000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</p:pic>
            <p:sp>
              <p:nvSpPr>
                <p:cNvPr id="380" name="TextBox 379"/>
                <p:cNvSpPr txBox="1"/>
                <p:nvPr/>
              </p:nvSpPr>
              <p:spPr>
                <a:xfrm>
                  <a:off x="2675577" y="1991103"/>
                  <a:ext cx="55320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altLang="ko-KR" sz="800" b="1" dirty="0">
                      <a:solidFill>
                        <a:prstClr val="black"/>
                      </a:solidFill>
                      <a:latin typeface="맑은 고딕"/>
                      <a:ea typeface="맑은 고딕" panose="020B0503020000020004" pitchFamily="50" charset="-127"/>
                    </a:rPr>
                    <a:t>s</a:t>
                  </a:r>
                  <a:r>
                    <a:rPr kumimoji="0" lang="en-US" altLang="ko-KR" sz="800" b="1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i</a:t>
                  </a: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, Con</a:t>
                  </a:r>
                </a:p>
              </p:txBody>
            </p:sp>
            <p:sp>
              <p:nvSpPr>
                <p:cNvPr id="381" name="TextBox 380"/>
                <p:cNvSpPr txBox="1"/>
                <p:nvPr/>
              </p:nvSpPr>
              <p:spPr>
                <a:xfrm>
                  <a:off x="2110519" y="2427989"/>
                  <a:ext cx="470193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altLang="ko-KR" sz="800" b="1" dirty="0">
                      <a:solidFill>
                        <a:prstClr val="black"/>
                      </a:solidFill>
                      <a:latin typeface="맑은 고딕"/>
                      <a:ea typeface="맑은 고딕" panose="020B0503020000020004" pitchFamily="50" charset="-127"/>
                    </a:rPr>
                    <a:t>0 </a:t>
                  </a:r>
                  <a:r>
                    <a:rPr lang="en-US" altLang="ko-KR" sz="800" b="1" dirty="0" err="1">
                      <a:solidFill>
                        <a:prstClr val="black"/>
                      </a:solidFill>
                      <a:latin typeface="맑은 고딕"/>
                      <a:ea typeface="맑은 고딕" panose="020B0503020000020004" pitchFamily="50" charset="-127"/>
                    </a:rPr>
                    <a:t>hr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82" name="TextBox 381"/>
                <p:cNvSpPr txBox="1"/>
                <p:nvPr/>
              </p:nvSpPr>
              <p:spPr>
                <a:xfrm>
                  <a:off x="2104201" y="3155034"/>
                  <a:ext cx="45016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48 </a:t>
                  </a:r>
                  <a:r>
                    <a:rPr kumimoji="0" lang="en-US" altLang="ko-KR" sz="800" b="1" i="0" u="none" strike="noStrike" kern="120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hr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383" name="TextBox 382"/>
                <p:cNvSpPr txBox="1"/>
                <p:nvPr/>
              </p:nvSpPr>
              <p:spPr>
                <a:xfrm>
                  <a:off x="3534056" y="1991103"/>
                  <a:ext cx="565431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altLang="ko-KR" sz="800" b="1" dirty="0">
                      <a:solidFill>
                        <a:prstClr val="black"/>
                      </a:solidFill>
                      <a:latin typeface="맑은 고딕"/>
                      <a:ea typeface="맑은 고딕" panose="020B0503020000020004" pitchFamily="50" charset="-127"/>
                    </a:rPr>
                    <a:t>s</a:t>
                  </a: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i,gtse1</a:t>
                  </a:r>
                </a:p>
              </p:txBody>
            </p:sp>
            <p:sp>
              <p:nvSpPr>
                <p:cNvPr id="384" name="TextBox 383"/>
                <p:cNvSpPr txBox="1"/>
                <p:nvPr/>
              </p:nvSpPr>
              <p:spPr>
                <a:xfrm>
                  <a:off x="4339981" y="1991103"/>
                  <a:ext cx="51995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altLang="ko-KR" sz="800" b="1" dirty="0">
                      <a:solidFill>
                        <a:prstClr val="black"/>
                      </a:solidFill>
                      <a:latin typeface="맑은 고딕"/>
                      <a:ea typeface="맑은 고딕" panose="020B0503020000020004" pitchFamily="50" charset="-127"/>
                    </a:rPr>
                    <a:t>s</a:t>
                  </a: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i,fgl1</a:t>
                  </a:r>
                </a:p>
              </p:txBody>
            </p:sp>
            <p:pic>
              <p:nvPicPr>
                <p:cNvPr id="385" name="그림 384"/>
                <p:cNvPicPr preferRelativeResize="0">
                  <a:picLocks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558039" y="2928450"/>
                  <a:ext cx="777600" cy="684000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</p:pic>
            <p:pic>
              <p:nvPicPr>
                <p:cNvPr id="386" name="그림 385"/>
                <p:cNvPicPr preferRelativeResize="0">
                  <a:picLocks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84599" y="2928450"/>
                  <a:ext cx="777600" cy="684000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</p:pic>
            <p:pic>
              <p:nvPicPr>
                <p:cNvPr id="387" name="그림 386"/>
                <p:cNvPicPr preferRelativeResize="0">
                  <a:picLocks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211158" y="2928450"/>
                  <a:ext cx="777600" cy="684000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</p:pic>
            <p:cxnSp>
              <p:nvCxnSpPr>
                <p:cNvPr id="388" name="직선 연결선 387"/>
                <p:cNvCxnSpPr/>
                <p:nvPr/>
              </p:nvCxnSpPr>
              <p:spPr>
                <a:xfrm>
                  <a:off x="2748195" y="2201405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9" name="직선 연결선 388"/>
                <p:cNvCxnSpPr/>
                <p:nvPr/>
              </p:nvCxnSpPr>
              <p:spPr>
                <a:xfrm>
                  <a:off x="3138995" y="2201405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0" name="직선 연결선 389"/>
                <p:cNvCxnSpPr/>
                <p:nvPr/>
              </p:nvCxnSpPr>
              <p:spPr>
                <a:xfrm>
                  <a:off x="2824400" y="2928450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1" name="직선 연결선 390"/>
                <p:cNvCxnSpPr/>
                <p:nvPr/>
              </p:nvCxnSpPr>
              <p:spPr>
                <a:xfrm>
                  <a:off x="3064974" y="2928450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2" name="직선 연결선 391"/>
                <p:cNvCxnSpPr/>
                <p:nvPr/>
              </p:nvCxnSpPr>
              <p:spPr>
                <a:xfrm>
                  <a:off x="3559183" y="2201405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3" name="직선 연결선 392"/>
                <p:cNvCxnSpPr/>
                <p:nvPr/>
              </p:nvCxnSpPr>
              <p:spPr>
                <a:xfrm>
                  <a:off x="3979371" y="2201405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4" name="직선 연결선 393"/>
                <p:cNvCxnSpPr/>
                <p:nvPr/>
              </p:nvCxnSpPr>
              <p:spPr>
                <a:xfrm>
                  <a:off x="3628850" y="2928450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5" name="직선 연결선 394"/>
                <p:cNvCxnSpPr/>
                <p:nvPr/>
              </p:nvCxnSpPr>
              <p:spPr>
                <a:xfrm>
                  <a:off x="3964131" y="2928450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직선 연결선 395"/>
                <p:cNvCxnSpPr/>
                <p:nvPr/>
              </p:nvCxnSpPr>
              <p:spPr>
                <a:xfrm>
                  <a:off x="4383229" y="2201405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7" name="직선 연결선 396"/>
                <p:cNvCxnSpPr/>
                <p:nvPr/>
              </p:nvCxnSpPr>
              <p:spPr>
                <a:xfrm>
                  <a:off x="4783825" y="2201405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직선 연결선 397"/>
                <p:cNvCxnSpPr/>
                <p:nvPr/>
              </p:nvCxnSpPr>
              <p:spPr>
                <a:xfrm>
                  <a:off x="4439837" y="2928450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직선 연결선 398"/>
                <p:cNvCxnSpPr/>
                <p:nvPr/>
              </p:nvCxnSpPr>
              <p:spPr>
                <a:xfrm>
                  <a:off x="4784915" y="2928450"/>
                  <a:ext cx="0" cy="68400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00" name="TextBox 399"/>
                <p:cNvSpPr txBox="1"/>
                <p:nvPr/>
              </p:nvSpPr>
              <p:spPr>
                <a:xfrm>
                  <a:off x="4862878" y="1998222"/>
                  <a:ext cx="51995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(TGF-</a:t>
                  </a: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Symbol" panose="05050102010706020507" pitchFamily="18" charset="2"/>
                      <a:ea typeface="맑은 고딕" panose="020B0503020000020004" pitchFamily="50" charset="-127"/>
                      <a:cs typeface="+mn-cs"/>
                    </a:rPr>
                    <a:t>b</a:t>
                  </a: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)</a:t>
                  </a:r>
                </a:p>
              </p:txBody>
            </p:sp>
          </p:grpSp>
        </p:grpSp>
        <p:sp>
          <p:nvSpPr>
            <p:cNvPr id="14" name="TextBox 13"/>
            <p:cNvSpPr txBox="1"/>
            <p:nvPr/>
          </p:nvSpPr>
          <p:spPr>
            <a:xfrm>
              <a:off x="7475250" y="5519176"/>
              <a:ext cx="20845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rPr>
                <a:t>*</a:t>
              </a:r>
              <a:endParaRPr kumimoji="0" lang="ko-KR" altLang="en-US" sz="7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221" name="TextBox 220"/>
            <p:cNvSpPr txBox="1"/>
            <p:nvPr/>
          </p:nvSpPr>
          <p:spPr>
            <a:xfrm>
              <a:off x="8042409" y="5480767"/>
              <a:ext cx="20845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7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rPr>
                <a:t>*</a:t>
              </a:r>
              <a:endParaRPr kumimoji="0" lang="ko-KR" altLang="en-US" sz="7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6" name="그룹 55"/>
          <p:cNvGrpSpPr/>
          <p:nvPr/>
        </p:nvGrpSpPr>
        <p:grpSpPr>
          <a:xfrm>
            <a:off x="2205069" y="3418997"/>
            <a:ext cx="4040730" cy="3310060"/>
            <a:chOff x="2205069" y="3230732"/>
            <a:chExt cx="4040730" cy="3310060"/>
          </a:xfrm>
        </p:grpSpPr>
        <p:grpSp>
          <p:nvGrpSpPr>
            <p:cNvPr id="55" name="그룹 54"/>
            <p:cNvGrpSpPr/>
            <p:nvPr/>
          </p:nvGrpSpPr>
          <p:grpSpPr>
            <a:xfrm>
              <a:off x="2205069" y="3232637"/>
              <a:ext cx="2141284" cy="3308155"/>
              <a:chOff x="2205069" y="3232637"/>
              <a:chExt cx="2141284" cy="3308155"/>
            </a:xfrm>
          </p:grpSpPr>
          <p:sp>
            <p:nvSpPr>
              <p:cNvPr id="146" name="TextBox 145"/>
              <p:cNvSpPr txBox="1"/>
              <p:nvPr/>
            </p:nvSpPr>
            <p:spPr>
              <a:xfrm>
                <a:off x="2217536" y="4671271"/>
                <a:ext cx="716848" cy="235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7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Gtse1/Fgl1</a:t>
                </a:r>
                <a:endParaRPr kumimoji="0" lang="ko-KR" altLang="en-US" sz="7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2473824" y="5372025"/>
                <a:ext cx="460560" cy="235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7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DAPI</a:t>
                </a:r>
                <a:endParaRPr kumimoji="0" lang="ko-KR" altLang="en-US" sz="7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2205069" y="3970516"/>
                <a:ext cx="729315" cy="235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7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Fibronectin</a:t>
                </a:r>
                <a:endParaRPr kumimoji="0" lang="ko-KR" altLang="en-US" sz="7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2335607" y="6072780"/>
                <a:ext cx="598777" cy="235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7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Merge</a:t>
                </a:r>
                <a:endParaRPr kumimoji="0" lang="ko-KR" altLang="en-US" sz="7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60" name="TextBox 159"/>
              <p:cNvSpPr txBox="1"/>
              <p:nvPr/>
            </p:nvSpPr>
            <p:spPr>
              <a:xfrm>
                <a:off x="3065616" y="3483289"/>
                <a:ext cx="373244" cy="279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-</a:t>
                </a:r>
                <a:endParaRPr kumimoji="0" lang="ko-KR" alt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3830846" y="3483289"/>
                <a:ext cx="311014" cy="2797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1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+</a:t>
                </a:r>
              </a:p>
            </p:txBody>
          </p:sp>
          <p:sp>
            <p:nvSpPr>
              <p:cNvPr id="164" name="TextBox 163"/>
              <p:cNvSpPr txBox="1"/>
              <p:nvPr/>
            </p:nvSpPr>
            <p:spPr>
              <a:xfrm>
                <a:off x="3210425" y="3232637"/>
                <a:ext cx="825328" cy="2538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GTSE1</a:t>
                </a:r>
                <a:endParaRPr kumimoji="0" lang="ko-KR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cxnSp>
            <p:nvCxnSpPr>
              <p:cNvPr id="165" name="직선 연결선 164"/>
              <p:cNvCxnSpPr/>
              <p:nvPr/>
            </p:nvCxnSpPr>
            <p:spPr>
              <a:xfrm>
                <a:off x="3257740" y="3487545"/>
                <a:ext cx="738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grpSp>
            <p:nvGrpSpPr>
              <p:cNvPr id="48" name="그룹 47"/>
              <p:cNvGrpSpPr/>
              <p:nvPr/>
            </p:nvGrpSpPr>
            <p:grpSpPr>
              <a:xfrm>
                <a:off x="2892238" y="3758129"/>
                <a:ext cx="1454115" cy="2782663"/>
                <a:chOff x="2892238" y="3758129"/>
                <a:chExt cx="1454115" cy="2782663"/>
              </a:xfrm>
            </p:grpSpPr>
            <p:pic>
              <p:nvPicPr>
                <p:cNvPr id="150" name="그림 149"/>
                <p:cNvPicPr preferRelativeResize="0">
                  <a:picLocks/>
                </p:cNvPicPr>
                <p:nvPr/>
              </p:nvPicPr>
              <p:blipFill>
                <a:blip r:embed="rId1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26353" y="5159638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152" name="그림 151"/>
                <p:cNvPicPr preferRelativeResize="0">
                  <a:picLocks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26353" y="3758129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153" name="그림 152"/>
                <p:cNvPicPr preferRelativeResize="0">
                  <a:picLocks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26353" y="4458883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154" name="그림 153"/>
                <p:cNvPicPr preferRelativeResize="0">
                  <a:picLocks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92238" y="5159638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156" name="그림 155"/>
                <p:cNvPicPr preferRelativeResize="0">
                  <a:picLocks/>
                </p:cNvPicPr>
                <p:nvPr/>
              </p:nvPicPr>
              <p:blipFill>
                <a:blip r:embed="rId1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92238" y="3758129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157" name="그림 156"/>
                <p:cNvPicPr preferRelativeResize="0">
                  <a:picLocks/>
                </p:cNvPicPr>
                <p:nvPr/>
              </p:nvPicPr>
              <p:blipFill>
                <a:blip r:embed="rId1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92238" y="4458883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46" name="그림 45"/>
                <p:cNvPicPr preferRelativeResize="0">
                  <a:picLocks/>
                </p:cNvPicPr>
                <p:nvPr/>
              </p:nvPicPr>
              <p:blipFill>
                <a:blip r:embed="rId1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892238" y="5860392"/>
                  <a:ext cx="720000" cy="680400"/>
                </a:xfrm>
                <a:prstGeom prst="rect">
                  <a:avLst/>
                </a:prstGeom>
              </p:spPr>
            </p:pic>
            <p:pic>
              <p:nvPicPr>
                <p:cNvPr id="47" name="그림 46"/>
                <p:cNvPicPr preferRelativeResize="0">
                  <a:picLocks/>
                </p:cNvPicPr>
                <p:nvPr/>
              </p:nvPicPr>
              <p:blipFill>
                <a:blip r:embed="rId1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626353" y="5860392"/>
                  <a:ext cx="720000" cy="68040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54" name="그룹 53"/>
            <p:cNvGrpSpPr/>
            <p:nvPr/>
          </p:nvGrpSpPr>
          <p:grpSpPr>
            <a:xfrm>
              <a:off x="4393161" y="3230732"/>
              <a:ext cx="1852638" cy="3310060"/>
              <a:chOff x="4393161" y="3230732"/>
              <a:chExt cx="1852638" cy="3310060"/>
            </a:xfrm>
          </p:grpSpPr>
          <p:sp>
            <p:nvSpPr>
              <p:cNvPr id="210" name="TextBox 209"/>
              <p:cNvSpPr txBox="1"/>
              <p:nvPr/>
            </p:nvSpPr>
            <p:spPr>
              <a:xfrm>
                <a:off x="5730344" y="3524497"/>
                <a:ext cx="515455" cy="2356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7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(TGF-</a:t>
                </a:r>
                <a:r>
                  <a:rPr kumimoji="0" lang="en-US" altLang="ko-KR" sz="7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맑은 고딕" panose="020B0503020000020004" pitchFamily="50" charset="-127"/>
                    <a:cs typeface="+mn-cs"/>
                  </a:rPr>
                  <a:t>b</a:t>
                </a:r>
                <a:r>
                  <a:rPr kumimoji="0" lang="en-US" altLang="ko-KR" sz="7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</a:p>
            </p:txBody>
          </p:sp>
          <p:sp>
            <p:nvSpPr>
              <p:cNvPr id="207" name="TextBox 206"/>
              <p:cNvSpPr txBox="1"/>
              <p:nvPr/>
            </p:nvSpPr>
            <p:spPr>
              <a:xfrm>
                <a:off x="4581834" y="3489100"/>
                <a:ext cx="342654" cy="273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-</a:t>
                </a:r>
                <a:endParaRPr kumimoji="0" lang="ko-KR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5348838" y="3489100"/>
                <a:ext cx="285524" cy="2739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+</a:t>
                </a:r>
              </a:p>
            </p:txBody>
          </p:sp>
          <p:grpSp>
            <p:nvGrpSpPr>
              <p:cNvPr id="53" name="그룹 52"/>
              <p:cNvGrpSpPr/>
              <p:nvPr/>
            </p:nvGrpSpPr>
            <p:grpSpPr>
              <a:xfrm>
                <a:off x="4699908" y="3230732"/>
                <a:ext cx="825328" cy="254908"/>
                <a:chOff x="4699908" y="3230732"/>
                <a:chExt cx="825328" cy="254908"/>
              </a:xfrm>
            </p:grpSpPr>
            <p:sp>
              <p:nvSpPr>
                <p:cNvPr id="365" name="TextBox 364"/>
                <p:cNvSpPr txBox="1"/>
                <p:nvPr/>
              </p:nvSpPr>
              <p:spPr>
                <a:xfrm>
                  <a:off x="4699908" y="3230732"/>
                  <a:ext cx="825328" cy="25381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FGL1</a:t>
                  </a:r>
                  <a:endParaRPr kumimoji="0" lang="ko-KR" alt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cxnSp>
              <p:nvCxnSpPr>
                <p:cNvPr id="366" name="직선 연결선 365"/>
                <p:cNvCxnSpPr/>
                <p:nvPr/>
              </p:nvCxnSpPr>
              <p:spPr>
                <a:xfrm>
                  <a:off x="4747223" y="3485640"/>
                  <a:ext cx="738000" cy="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52" name="그룹 51"/>
              <p:cNvGrpSpPr/>
              <p:nvPr/>
            </p:nvGrpSpPr>
            <p:grpSpPr>
              <a:xfrm>
                <a:off x="4393161" y="3758129"/>
                <a:ext cx="1458439" cy="2782663"/>
                <a:chOff x="4393161" y="3758129"/>
                <a:chExt cx="1458439" cy="2782663"/>
              </a:xfrm>
            </p:grpSpPr>
            <p:pic>
              <p:nvPicPr>
                <p:cNvPr id="200" name="그림 199"/>
                <p:cNvPicPr preferRelativeResize="0">
                  <a:picLocks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93161" y="3758129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201" name="그림 200"/>
                <p:cNvPicPr preferRelativeResize="0">
                  <a:picLocks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93161" y="4458883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202" name="그림 201"/>
                <p:cNvPicPr preferRelativeResize="0">
                  <a:picLocks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93161" y="5159638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203" name="그림 202"/>
                <p:cNvPicPr preferRelativeResize="0">
                  <a:picLocks/>
                </p:cNvPicPr>
                <p:nvPr/>
              </p:nvPicPr>
              <p:blipFill>
                <a:blip r:embed="rId2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31600" y="5159638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205" name="그림 204"/>
                <p:cNvPicPr preferRelativeResize="0">
                  <a:picLocks/>
                </p:cNvPicPr>
                <p:nvPr/>
              </p:nvPicPr>
              <p:blipFill>
                <a:blip r:embed="rId2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31600" y="3758129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206" name="그림 205"/>
                <p:cNvPicPr preferRelativeResize="0">
                  <a:picLocks/>
                </p:cNvPicPr>
                <p:nvPr/>
              </p:nvPicPr>
              <p:blipFill>
                <a:blip r:embed="rId2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31600" y="4458883"/>
                  <a:ext cx="720000" cy="678592"/>
                </a:xfrm>
                <a:prstGeom prst="rect">
                  <a:avLst/>
                </a:prstGeom>
              </p:spPr>
            </p:pic>
            <p:pic>
              <p:nvPicPr>
                <p:cNvPr id="49" name="그림 48"/>
                <p:cNvPicPr preferRelativeResize="0">
                  <a:picLocks/>
                </p:cNvPicPr>
                <p:nvPr/>
              </p:nvPicPr>
              <p:blipFill>
                <a:blip r:embed="rId2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393161" y="5860392"/>
                  <a:ext cx="720000" cy="680400"/>
                </a:xfrm>
                <a:prstGeom prst="rect">
                  <a:avLst/>
                </a:prstGeom>
              </p:spPr>
            </p:pic>
            <p:pic>
              <p:nvPicPr>
                <p:cNvPr id="50" name="그림 49"/>
                <p:cNvPicPr preferRelativeResize="0">
                  <a:picLocks/>
                </p:cNvPicPr>
                <p:nvPr/>
              </p:nvPicPr>
              <p:blipFill>
                <a:blip r:embed="rId2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31600" y="5860392"/>
                  <a:ext cx="720000" cy="68040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415" name="TextBox 414">
            <a:extLst>
              <a:ext uri="{FF2B5EF4-FFF2-40B4-BE49-F238E27FC236}">
                <a16:creationId xmlns:a16="http://schemas.microsoft.com/office/drawing/2014/main" id="{5BC9E0FD-14D4-4187-B935-A61FEC057E23}"/>
              </a:ext>
            </a:extLst>
          </p:cNvPr>
          <p:cNvSpPr txBox="1"/>
          <p:nvPr/>
        </p:nvSpPr>
        <p:spPr>
          <a:xfrm>
            <a:off x="8262" y="324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 S5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7" name="그룹 96">
            <a:extLst>
              <a:ext uri="{FF2B5EF4-FFF2-40B4-BE49-F238E27FC236}">
                <a16:creationId xmlns:a16="http://schemas.microsoft.com/office/drawing/2014/main" id="{E1337EF6-1EE0-4B59-9DEA-C86D29A57242}"/>
              </a:ext>
            </a:extLst>
          </p:cNvPr>
          <p:cNvGrpSpPr/>
          <p:nvPr/>
        </p:nvGrpSpPr>
        <p:grpSpPr>
          <a:xfrm>
            <a:off x="-79243" y="3338286"/>
            <a:ext cx="2668695" cy="3447331"/>
            <a:chOff x="-79243" y="3150021"/>
            <a:chExt cx="2668695" cy="3447331"/>
          </a:xfrm>
        </p:grpSpPr>
        <p:grpSp>
          <p:nvGrpSpPr>
            <p:cNvPr id="96" name="그룹 95">
              <a:extLst>
                <a:ext uri="{FF2B5EF4-FFF2-40B4-BE49-F238E27FC236}">
                  <a16:creationId xmlns:a16="http://schemas.microsoft.com/office/drawing/2014/main" id="{1BEFE56E-96ED-4F09-9BAD-05C33AED4125}"/>
                </a:ext>
              </a:extLst>
            </p:cNvPr>
            <p:cNvGrpSpPr/>
            <p:nvPr/>
          </p:nvGrpSpPr>
          <p:grpSpPr>
            <a:xfrm>
              <a:off x="-79243" y="3150021"/>
              <a:ext cx="2635577" cy="1639316"/>
              <a:chOff x="-79243" y="3150021"/>
              <a:chExt cx="2635577" cy="1639316"/>
            </a:xfrm>
          </p:grpSpPr>
          <p:sp>
            <p:nvSpPr>
              <p:cNvPr id="290" name="TextBox 289"/>
              <p:cNvSpPr txBox="1"/>
              <p:nvPr/>
            </p:nvSpPr>
            <p:spPr>
              <a:xfrm>
                <a:off x="1950878" y="3177201"/>
                <a:ext cx="605456" cy="213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n-US" altLang="ko-KR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(</a:t>
                </a:r>
                <a:r>
                  <a:rPr lang="en-US" altLang="ko-KR" sz="800" b="1" dirty="0" err="1"/>
                  <a:t>TGF</a:t>
                </a:r>
                <a:r>
                  <a:rPr lang="en-US" altLang="ko-KR" sz="800" b="1" dirty="0" err="1">
                    <a:latin typeface="Symbol" panose="05050102010706020507" pitchFamily="18" charset="2"/>
                  </a:rPr>
                  <a:t>b</a:t>
                </a:r>
                <a:r>
                  <a:rPr kumimoji="0" lang="en-US" altLang="ko-KR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</a:p>
            </p:txBody>
          </p:sp>
          <p:sp>
            <p:nvSpPr>
              <p:cNvPr id="99" name="TextBox 98"/>
              <p:cNvSpPr txBox="1"/>
              <p:nvPr/>
            </p:nvSpPr>
            <p:spPr>
              <a:xfrm>
                <a:off x="-79243" y="4366500"/>
                <a:ext cx="52667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sigtse1</a:t>
                </a: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-23011" y="3649297"/>
                <a:ext cx="47044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SiCon</a:t>
                </a:r>
                <a:endParaRPr kumimoji="0" lang="ko-KR" alt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622543" y="3160179"/>
                <a:ext cx="43036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-</a:t>
                </a:r>
                <a:endParaRPr kumimoji="0" lang="ko-KR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1431774" y="3160179"/>
                <a:ext cx="43036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+</a:t>
                </a:r>
                <a:endParaRPr kumimoji="0" lang="ko-KR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cxnSp>
            <p:nvCxnSpPr>
              <p:cNvPr id="361" name="직선 연결선 360"/>
              <p:cNvCxnSpPr/>
              <p:nvPr/>
            </p:nvCxnSpPr>
            <p:spPr>
              <a:xfrm>
                <a:off x="832164" y="3150021"/>
                <a:ext cx="810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pic>
            <p:nvPicPr>
              <p:cNvPr id="564" name="그림 563">
                <a:extLst>
                  <a:ext uri="{FF2B5EF4-FFF2-40B4-BE49-F238E27FC236}">
                    <a16:creationId xmlns:a16="http://schemas.microsoft.com/office/drawing/2014/main" id="{F9709115-0F0D-49F8-B6E0-B83F841D4C23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2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380" t="37311" r="57269" b="40772"/>
              <a:stretch/>
            </p:blipFill>
            <p:spPr>
              <a:xfrm>
                <a:off x="448174" y="3388134"/>
                <a:ext cx="777600" cy="68400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565" name="그림 564">
                <a:extLst>
                  <a:ext uri="{FF2B5EF4-FFF2-40B4-BE49-F238E27FC236}">
                    <a16:creationId xmlns:a16="http://schemas.microsoft.com/office/drawing/2014/main" id="{2C4CE50C-41F1-433C-BA83-C28E4DBFCA22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2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279" t="26929" r="34553" b="50000"/>
              <a:stretch/>
            </p:blipFill>
            <p:spPr>
              <a:xfrm>
                <a:off x="1257405" y="3388134"/>
                <a:ext cx="777600" cy="68400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566" name="그림 565">
                <a:extLst>
                  <a:ext uri="{FF2B5EF4-FFF2-40B4-BE49-F238E27FC236}">
                    <a16:creationId xmlns:a16="http://schemas.microsoft.com/office/drawing/2014/main" id="{9E923A53-1537-46F9-AED0-F7F7827626E4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8174" y="4105337"/>
                <a:ext cx="777600" cy="68400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567" name="그림 566">
                <a:extLst>
                  <a:ext uri="{FF2B5EF4-FFF2-40B4-BE49-F238E27FC236}">
                    <a16:creationId xmlns:a16="http://schemas.microsoft.com/office/drawing/2014/main" id="{4553A86E-7292-413D-8415-5D53DE918F95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3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7405" y="4105337"/>
                <a:ext cx="777600" cy="68400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  <p:grpSp>
          <p:nvGrpSpPr>
            <p:cNvPr id="63" name="그룹 62">
              <a:extLst>
                <a:ext uri="{FF2B5EF4-FFF2-40B4-BE49-F238E27FC236}">
                  <a16:creationId xmlns:a16="http://schemas.microsoft.com/office/drawing/2014/main" id="{803A52B7-5A31-4945-AF71-1EF6BCD3816D}"/>
                </a:ext>
              </a:extLst>
            </p:cNvPr>
            <p:cNvGrpSpPr/>
            <p:nvPr/>
          </p:nvGrpSpPr>
          <p:grpSpPr>
            <a:xfrm>
              <a:off x="-71458" y="4952589"/>
              <a:ext cx="2660910" cy="1644763"/>
              <a:chOff x="-71458" y="4952589"/>
              <a:chExt cx="2660910" cy="1644763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-71458" y="6147630"/>
                <a:ext cx="5188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sifgl1</a:t>
                </a:r>
                <a:endParaRPr kumimoji="0" lang="ko-KR" alt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-34021" y="5452494"/>
                <a:ext cx="481450" cy="1740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siCon</a:t>
                </a:r>
                <a:endParaRPr kumimoji="0" lang="ko-KR" alt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622543" y="4973776"/>
                <a:ext cx="43248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-</a:t>
                </a:r>
                <a:endParaRPr kumimoji="0" lang="ko-KR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1950878" y="4990798"/>
                <a:ext cx="638574" cy="213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n-US" altLang="ko-KR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(</a:t>
                </a:r>
                <a:r>
                  <a:rPr lang="en-US" altLang="ko-KR" sz="800" b="1" dirty="0" err="1"/>
                  <a:t>TGF</a:t>
                </a:r>
                <a:r>
                  <a:rPr lang="en-US" altLang="ko-KR" sz="800" b="1" dirty="0" err="1">
                    <a:latin typeface="Symbol" panose="05050102010706020507" pitchFamily="18" charset="2"/>
                  </a:rPr>
                  <a:t>b</a:t>
                </a:r>
                <a:r>
                  <a:rPr kumimoji="0" lang="en-US" altLang="ko-KR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)</a:t>
                </a: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431774" y="4973776"/>
                <a:ext cx="432483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9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rPr>
                  <a:t>+</a:t>
                </a:r>
                <a:endParaRPr kumimoji="0" lang="ko-KR" alt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cxnSp>
            <p:nvCxnSpPr>
              <p:cNvPr id="362" name="직선 연결선 361"/>
              <p:cNvCxnSpPr/>
              <p:nvPr/>
            </p:nvCxnSpPr>
            <p:spPr>
              <a:xfrm>
                <a:off x="832164" y="4952589"/>
                <a:ext cx="810000" cy="0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pic>
            <p:nvPicPr>
              <p:cNvPr id="553" name="그림 552">
                <a:extLst>
                  <a:ext uri="{FF2B5EF4-FFF2-40B4-BE49-F238E27FC236}">
                    <a16:creationId xmlns:a16="http://schemas.microsoft.com/office/drawing/2014/main" id="{4A6E0D85-E864-4A4E-89D8-751DF9F06B6B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457" t="43079" r="29101" b="33850"/>
              <a:stretch/>
            </p:blipFill>
            <p:spPr>
              <a:xfrm>
                <a:off x="449672" y="5197532"/>
                <a:ext cx="777600" cy="68400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554" name="그림 553">
                <a:extLst>
                  <a:ext uri="{FF2B5EF4-FFF2-40B4-BE49-F238E27FC236}">
                    <a16:creationId xmlns:a16="http://schemas.microsoft.com/office/drawing/2014/main" id="{BE0BCBF7-93E6-48E7-9AA6-9A51D4A32C8E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278" t="41925" r="30919" b="31543"/>
              <a:stretch/>
            </p:blipFill>
            <p:spPr>
              <a:xfrm>
                <a:off x="1258903" y="5197532"/>
                <a:ext cx="777600" cy="68400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555" name="그림 554">
                <a:extLst>
                  <a:ext uri="{FF2B5EF4-FFF2-40B4-BE49-F238E27FC236}">
                    <a16:creationId xmlns:a16="http://schemas.microsoft.com/office/drawing/2014/main" id="{C06DF0E2-4472-4FB3-917A-C04C501B1E51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3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49672" y="5913352"/>
                <a:ext cx="777600" cy="68400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  <p:pic>
            <p:nvPicPr>
              <p:cNvPr id="556" name="그림 555">
                <a:extLst>
                  <a:ext uri="{FF2B5EF4-FFF2-40B4-BE49-F238E27FC236}">
                    <a16:creationId xmlns:a16="http://schemas.microsoft.com/office/drawing/2014/main" id="{061E56C5-D272-4DE2-8B3D-8DBB7D1BC643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3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58903" y="5913352"/>
                <a:ext cx="777600" cy="684000"/>
              </a:xfrm>
              <a:prstGeom prst="rect">
                <a:avLst/>
              </a:prstGeom>
              <a:ln w="12700">
                <a:solidFill>
                  <a:schemeClr val="tx1"/>
                </a:solidFill>
              </a:ln>
            </p:spPr>
          </p:pic>
        </p:grpSp>
      </p:grpSp>
      <p:grpSp>
        <p:nvGrpSpPr>
          <p:cNvPr id="119" name="그룹 118">
            <a:extLst>
              <a:ext uri="{FF2B5EF4-FFF2-40B4-BE49-F238E27FC236}">
                <a16:creationId xmlns:a16="http://schemas.microsoft.com/office/drawing/2014/main" id="{BD88FC63-4098-438E-BB0C-A38130E466C3}"/>
              </a:ext>
            </a:extLst>
          </p:cNvPr>
          <p:cNvGrpSpPr/>
          <p:nvPr/>
        </p:nvGrpSpPr>
        <p:grpSpPr>
          <a:xfrm>
            <a:off x="34598" y="886772"/>
            <a:ext cx="2482432" cy="1353560"/>
            <a:chOff x="-7886" y="888161"/>
            <a:chExt cx="2482432" cy="1353560"/>
          </a:xfrm>
        </p:grpSpPr>
        <p:grpSp>
          <p:nvGrpSpPr>
            <p:cNvPr id="27" name="그룹 26">
              <a:extLst>
                <a:ext uri="{FF2B5EF4-FFF2-40B4-BE49-F238E27FC236}">
                  <a16:creationId xmlns:a16="http://schemas.microsoft.com/office/drawing/2014/main" id="{BDFA81CD-2CFF-403B-95BC-5C4614311E7C}"/>
                </a:ext>
              </a:extLst>
            </p:cNvPr>
            <p:cNvGrpSpPr/>
            <p:nvPr/>
          </p:nvGrpSpPr>
          <p:grpSpPr>
            <a:xfrm>
              <a:off x="458938" y="888161"/>
              <a:ext cx="2015608" cy="402677"/>
              <a:chOff x="458938" y="888161"/>
              <a:chExt cx="2015608" cy="402677"/>
            </a:xfrm>
          </p:grpSpPr>
          <p:sp>
            <p:nvSpPr>
              <p:cNvPr id="308" name="TextBox 307"/>
              <p:cNvSpPr txBox="1"/>
              <p:nvPr/>
            </p:nvSpPr>
            <p:spPr>
              <a:xfrm>
                <a:off x="1952660" y="1096554"/>
                <a:ext cx="52188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/>
                <a:r>
                  <a:rPr kumimoji="0" lang="en-US" altLang="ko-KR" sz="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(</a:t>
                </a:r>
                <a:r>
                  <a:rPr lang="en-US" altLang="ko-KR" sz="6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TGF</a:t>
                </a:r>
                <a:r>
                  <a:rPr lang="en-US" altLang="ko-KR" sz="600" b="1" dirty="0" err="1">
                    <a:latin typeface="Symbol" panose="05050102010706020507" pitchFamily="18" charset="2"/>
                    <a:cs typeface="Arial" panose="020B0604020202020204" pitchFamily="34" charset="0"/>
                  </a:rPr>
                  <a:t>b</a:t>
                </a:r>
                <a:r>
                  <a:rPr kumimoji="0" lang="en-US" altLang="ko-KR" sz="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)</a:t>
                </a:r>
                <a:endParaRPr kumimoji="0" lang="ko-KR" altLang="en-US" sz="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311" name="TextBox 310"/>
              <p:cNvSpPr txBox="1"/>
              <p:nvPr/>
            </p:nvSpPr>
            <p:spPr>
              <a:xfrm>
                <a:off x="1952660" y="913080"/>
                <a:ext cx="329997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(</a:t>
                </a:r>
                <a:r>
                  <a:rPr kumimoji="0" lang="en-US" altLang="ko-KR" sz="6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hr</a:t>
                </a:r>
                <a:r>
                  <a:rPr kumimoji="0" lang="en-US" altLang="ko-KR" sz="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)</a:t>
                </a:r>
                <a:endParaRPr kumimoji="0" lang="ko-KR" altLang="en-US" sz="6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26" name="그룹 25">
                <a:extLst>
                  <a:ext uri="{FF2B5EF4-FFF2-40B4-BE49-F238E27FC236}">
                    <a16:creationId xmlns:a16="http://schemas.microsoft.com/office/drawing/2014/main" id="{32FDE17E-88AF-497B-91CB-91F0FD0F558F}"/>
                  </a:ext>
                </a:extLst>
              </p:cNvPr>
              <p:cNvGrpSpPr/>
              <p:nvPr/>
            </p:nvGrpSpPr>
            <p:grpSpPr>
              <a:xfrm>
                <a:off x="458938" y="888161"/>
                <a:ext cx="544068" cy="402677"/>
                <a:chOff x="458938" y="888161"/>
                <a:chExt cx="544068" cy="402677"/>
              </a:xfrm>
            </p:grpSpPr>
            <p:sp>
              <p:nvSpPr>
                <p:cNvPr id="335" name="TextBox 334"/>
                <p:cNvSpPr txBox="1"/>
                <p:nvPr/>
              </p:nvSpPr>
              <p:spPr>
                <a:xfrm>
                  <a:off x="458938" y="1075393"/>
                  <a:ext cx="360040" cy="215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-</a:t>
                  </a:r>
                  <a:endParaRPr kumimoji="0" lang="ko-KR" altLang="en-US" sz="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339" name="TextBox 338"/>
                <p:cNvSpPr txBox="1"/>
                <p:nvPr/>
              </p:nvSpPr>
              <p:spPr>
                <a:xfrm>
                  <a:off x="642966" y="1075393"/>
                  <a:ext cx="360040" cy="215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+</a:t>
                  </a:r>
                  <a:endParaRPr kumimoji="0" lang="ko-KR" altLang="en-US" sz="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7" name="그룹 16">
                  <a:extLst>
                    <a:ext uri="{FF2B5EF4-FFF2-40B4-BE49-F238E27FC236}">
                      <a16:creationId xmlns:a16="http://schemas.microsoft.com/office/drawing/2014/main" id="{05D8306C-A0D2-467B-9A72-8FB290BF586F}"/>
                    </a:ext>
                  </a:extLst>
                </p:cNvPr>
                <p:cNvGrpSpPr/>
                <p:nvPr/>
              </p:nvGrpSpPr>
              <p:grpSpPr>
                <a:xfrm>
                  <a:off x="560667" y="888161"/>
                  <a:ext cx="344166" cy="215444"/>
                  <a:chOff x="548139" y="819282"/>
                  <a:chExt cx="344166" cy="215444"/>
                </a:xfrm>
              </p:grpSpPr>
              <p:cxnSp>
                <p:nvCxnSpPr>
                  <p:cNvPr id="340" name="직선 연결선 339"/>
                  <p:cNvCxnSpPr/>
                  <p:nvPr/>
                </p:nvCxnSpPr>
                <p:spPr>
                  <a:xfrm>
                    <a:off x="612222" y="1030809"/>
                    <a:ext cx="216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41" name="TextBox 340"/>
                  <p:cNvSpPr txBox="1"/>
                  <p:nvPr/>
                </p:nvSpPr>
                <p:spPr>
                  <a:xfrm>
                    <a:off x="548139" y="819282"/>
                    <a:ext cx="34416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3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283" name="TextBox 282"/>
              <p:cNvSpPr txBox="1"/>
              <p:nvPr/>
            </p:nvSpPr>
            <p:spPr>
              <a:xfrm>
                <a:off x="833871" y="1075393"/>
                <a:ext cx="360040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-</a:t>
                </a:r>
                <a:endParaRPr kumimoji="0" lang="ko-KR" altLang="en-US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336" name="TextBox 335"/>
              <p:cNvSpPr txBox="1"/>
              <p:nvPr/>
            </p:nvSpPr>
            <p:spPr>
              <a:xfrm>
                <a:off x="1017899" y="1075393"/>
                <a:ext cx="360040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+</a:t>
                </a:r>
                <a:endParaRPr kumimoji="0" lang="ko-KR" altLang="en-US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21" name="그룹 20">
                <a:extLst>
                  <a:ext uri="{FF2B5EF4-FFF2-40B4-BE49-F238E27FC236}">
                    <a16:creationId xmlns:a16="http://schemas.microsoft.com/office/drawing/2014/main" id="{64EABA5B-2BA5-4C3A-8D3F-D12857330D83}"/>
                  </a:ext>
                </a:extLst>
              </p:cNvPr>
              <p:cNvGrpSpPr/>
              <p:nvPr/>
            </p:nvGrpSpPr>
            <p:grpSpPr>
              <a:xfrm>
                <a:off x="932697" y="888161"/>
                <a:ext cx="344166" cy="215444"/>
                <a:chOff x="920169" y="819282"/>
                <a:chExt cx="344166" cy="215444"/>
              </a:xfrm>
            </p:grpSpPr>
            <p:cxnSp>
              <p:nvCxnSpPr>
                <p:cNvPr id="337" name="직선 연결선 336"/>
                <p:cNvCxnSpPr/>
                <p:nvPr/>
              </p:nvCxnSpPr>
              <p:spPr>
                <a:xfrm>
                  <a:off x="984252" y="1030809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8" name="TextBox 337"/>
                <p:cNvSpPr txBox="1"/>
                <p:nvPr/>
              </p:nvSpPr>
              <p:spPr>
                <a:xfrm>
                  <a:off x="920169" y="819282"/>
                  <a:ext cx="34416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6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50" name="TextBox 349"/>
              <p:cNvSpPr txBox="1"/>
              <p:nvPr/>
            </p:nvSpPr>
            <p:spPr>
              <a:xfrm>
                <a:off x="1191053" y="1075393"/>
                <a:ext cx="360040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-</a:t>
                </a:r>
                <a:endParaRPr kumimoji="0" lang="ko-KR" altLang="en-US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351" name="TextBox 350"/>
              <p:cNvSpPr txBox="1"/>
              <p:nvPr/>
            </p:nvSpPr>
            <p:spPr>
              <a:xfrm>
                <a:off x="1375081" y="1075393"/>
                <a:ext cx="360040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+</a:t>
                </a:r>
                <a:endParaRPr kumimoji="0" lang="ko-KR" altLang="en-US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22" name="그룹 21">
                <a:extLst>
                  <a:ext uri="{FF2B5EF4-FFF2-40B4-BE49-F238E27FC236}">
                    <a16:creationId xmlns:a16="http://schemas.microsoft.com/office/drawing/2014/main" id="{9F3F883C-DD09-4C9E-9A8C-EFB8C90882BF}"/>
                  </a:ext>
                </a:extLst>
              </p:cNvPr>
              <p:cNvGrpSpPr/>
              <p:nvPr/>
            </p:nvGrpSpPr>
            <p:grpSpPr>
              <a:xfrm>
                <a:off x="1289879" y="888161"/>
                <a:ext cx="344166" cy="215444"/>
                <a:chOff x="1277351" y="819282"/>
                <a:chExt cx="344166" cy="215444"/>
              </a:xfrm>
            </p:grpSpPr>
            <p:cxnSp>
              <p:nvCxnSpPr>
                <p:cNvPr id="352" name="직선 연결선 351"/>
                <p:cNvCxnSpPr/>
                <p:nvPr/>
              </p:nvCxnSpPr>
              <p:spPr>
                <a:xfrm>
                  <a:off x="1341434" y="1030809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3" name="TextBox 352"/>
                <p:cNvSpPr txBox="1"/>
                <p:nvPr/>
              </p:nvSpPr>
              <p:spPr>
                <a:xfrm>
                  <a:off x="1277351" y="819282"/>
                  <a:ext cx="34416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12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55" name="TextBox 354"/>
              <p:cNvSpPr txBox="1"/>
              <p:nvPr/>
            </p:nvSpPr>
            <p:spPr>
              <a:xfrm>
                <a:off x="1533387" y="1075393"/>
                <a:ext cx="360040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-</a:t>
                </a:r>
                <a:endParaRPr kumimoji="0" lang="ko-KR" altLang="en-US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356" name="TextBox 355"/>
              <p:cNvSpPr txBox="1"/>
              <p:nvPr/>
            </p:nvSpPr>
            <p:spPr>
              <a:xfrm>
                <a:off x="1717415" y="1075393"/>
                <a:ext cx="360040" cy="2154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+</a:t>
                </a:r>
                <a:endParaRPr kumimoji="0" lang="ko-KR" altLang="en-US" sz="800" b="1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23" name="그룹 22">
                <a:extLst>
                  <a:ext uri="{FF2B5EF4-FFF2-40B4-BE49-F238E27FC236}">
                    <a16:creationId xmlns:a16="http://schemas.microsoft.com/office/drawing/2014/main" id="{53A5CF89-44F0-4EEB-8ACF-7CA6273572FC}"/>
                  </a:ext>
                </a:extLst>
              </p:cNvPr>
              <p:cNvGrpSpPr/>
              <p:nvPr/>
            </p:nvGrpSpPr>
            <p:grpSpPr>
              <a:xfrm>
                <a:off x="1632213" y="888161"/>
                <a:ext cx="344166" cy="215444"/>
                <a:chOff x="1619685" y="819282"/>
                <a:chExt cx="344166" cy="215444"/>
              </a:xfrm>
            </p:grpSpPr>
            <p:cxnSp>
              <p:nvCxnSpPr>
                <p:cNvPr id="357" name="직선 연결선 356"/>
                <p:cNvCxnSpPr/>
                <p:nvPr/>
              </p:nvCxnSpPr>
              <p:spPr>
                <a:xfrm>
                  <a:off x="1683768" y="1030809"/>
                  <a:ext cx="21600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8" name="TextBox 357"/>
                <p:cNvSpPr txBox="1"/>
                <p:nvPr/>
              </p:nvSpPr>
              <p:spPr>
                <a:xfrm>
                  <a:off x="1619685" y="819282"/>
                  <a:ext cx="34416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24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18" name="그룹 117">
              <a:extLst>
                <a:ext uri="{FF2B5EF4-FFF2-40B4-BE49-F238E27FC236}">
                  <a16:creationId xmlns:a16="http://schemas.microsoft.com/office/drawing/2014/main" id="{D6335EA7-1F22-45B3-A62D-23D6DC9091AD}"/>
                </a:ext>
              </a:extLst>
            </p:cNvPr>
            <p:cNvGrpSpPr/>
            <p:nvPr/>
          </p:nvGrpSpPr>
          <p:grpSpPr>
            <a:xfrm>
              <a:off x="-7886" y="1989721"/>
              <a:ext cx="2048379" cy="252000"/>
              <a:chOff x="-7886" y="1989721"/>
              <a:chExt cx="2048379" cy="252000"/>
            </a:xfrm>
          </p:grpSpPr>
          <p:sp>
            <p:nvSpPr>
              <p:cNvPr id="291" name="TextBox 290"/>
              <p:cNvSpPr txBox="1"/>
              <p:nvPr/>
            </p:nvSpPr>
            <p:spPr>
              <a:xfrm>
                <a:off x="-7886" y="2007999"/>
                <a:ext cx="53601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1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gapdh</a:t>
                </a:r>
                <a:endParaRPr kumimoji="0" lang="ko-KR" alt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pic>
            <p:nvPicPr>
              <p:cNvPr id="331" name="그림 330">
                <a:extLst>
                  <a:ext uri="{FF2B5EF4-FFF2-40B4-BE49-F238E27FC236}">
                    <a16:creationId xmlns:a16="http://schemas.microsoft.com/office/drawing/2014/main" id="{4FD52D37-B4E6-4CC0-9AC9-FECCAE6D2479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375" t="37400" r="38188" b="56300"/>
              <a:stretch/>
            </p:blipFill>
            <p:spPr>
              <a:xfrm>
                <a:off x="528493" y="1989721"/>
                <a:ext cx="1512000" cy="252000"/>
              </a:xfrm>
              <a:prstGeom prst="rect">
                <a:avLst/>
              </a:prstGeom>
            </p:spPr>
          </p:pic>
        </p:grpSp>
        <p:grpSp>
          <p:nvGrpSpPr>
            <p:cNvPr id="62" name="그룹 61">
              <a:extLst>
                <a:ext uri="{FF2B5EF4-FFF2-40B4-BE49-F238E27FC236}">
                  <a16:creationId xmlns:a16="http://schemas.microsoft.com/office/drawing/2014/main" id="{2C579A72-0483-41D8-BB0C-7E28DB1D5CD7}"/>
                </a:ext>
              </a:extLst>
            </p:cNvPr>
            <p:cNvGrpSpPr/>
            <p:nvPr/>
          </p:nvGrpSpPr>
          <p:grpSpPr>
            <a:xfrm>
              <a:off x="-7886" y="1628668"/>
              <a:ext cx="2048379" cy="252000"/>
              <a:chOff x="-7886" y="1628668"/>
              <a:chExt cx="2048379" cy="252000"/>
            </a:xfrm>
          </p:grpSpPr>
          <p:sp>
            <p:nvSpPr>
              <p:cNvPr id="292" name="TextBox 291"/>
              <p:cNvSpPr txBox="1"/>
              <p:nvPr/>
            </p:nvSpPr>
            <p:spPr>
              <a:xfrm>
                <a:off x="-7886" y="1646946"/>
                <a:ext cx="53601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fgl1</a:t>
                </a:r>
                <a:endParaRPr kumimoji="0" lang="ko-KR" alt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pic>
            <p:nvPicPr>
              <p:cNvPr id="333" name="그림 332">
                <a:extLst>
                  <a:ext uri="{FF2B5EF4-FFF2-40B4-BE49-F238E27FC236}">
                    <a16:creationId xmlns:a16="http://schemas.microsoft.com/office/drawing/2014/main" id="{50B87980-14AF-4349-899C-8430EC2CD94B}"/>
                  </a:ext>
                </a:extLst>
              </p:cNvPr>
              <p:cNvPicPr preferRelativeResize="0">
                <a:picLocks/>
              </p:cNvPicPr>
              <p:nvPr/>
            </p:nvPicPr>
            <p:blipFill rotWithShape="1">
              <a:blip r:embed="rId3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613" t="37208" r="54494" b="58067"/>
              <a:stretch/>
            </p:blipFill>
            <p:spPr>
              <a:xfrm>
                <a:off x="528493" y="1628668"/>
                <a:ext cx="1512000" cy="252000"/>
              </a:xfrm>
              <a:prstGeom prst="rect">
                <a:avLst/>
              </a:prstGeom>
            </p:spPr>
          </p:pic>
        </p:grpSp>
        <p:grpSp>
          <p:nvGrpSpPr>
            <p:cNvPr id="57" name="그룹 56">
              <a:extLst>
                <a:ext uri="{FF2B5EF4-FFF2-40B4-BE49-F238E27FC236}">
                  <a16:creationId xmlns:a16="http://schemas.microsoft.com/office/drawing/2014/main" id="{D88C88EC-1B94-444A-8126-1D6642616F0C}"/>
                </a:ext>
              </a:extLst>
            </p:cNvPr>
            <p:cNvGrpSpPr/>
            <p:nvPr/>
          </p:nvGrpSpPr>
          <p:grpSpPr>
            <a:xfrm>
              <a:off x="57407" y="1267616"/>
              <a:ext cx="1983086" cy="252000"/>
              <a:chOff x="57407" y="1267616"/>
              <a:chExt cx="1983086" cy="252000"/>
            </a:xfrm>
          </p:grpSpPr>
          <p:sp>
            <p:nvSpPr>
              <p:cNvPr id="293" name="TextBox 292"/>
              <p:cNvSpPr txBox="1"/>
              <p:nvPr/>
            </p:nvSpPr>
            <p:spPr>
              <a:xfrm>
                <a:off x="57407" y="1285894"/>
                <a:ext cx="47072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1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gtse1</a:t>
                </a:r>
                <a:endParaRPr kumimoji="0" lang="ko-KR" alt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aphicFrame>
            <p:nvGraphicFramePr>
              <p:cNvPr id="334" name="개체 333">
                <a:extLst>
                  <a:ext uri="{FF2B5EF4-FFF2-40B4-BE49-F238E27FC236}">
                    <a16:creationId xmlns:a16="http://schemas.microsoft.com/office/drawing/2014/main" id="{1E48150E-E314-4ABA-AA28-FBF9EF324999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15098949"/>
                  </p:ext>
                </p:extLst>
              </p:nvPr>
            </p:nvGraphicFramePr>
            <p:xfrm>
              <a:off x="528493" y="1267616"/>
              <a:ext cx="1512000" cy="2520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153" name="Image" r:id="rId37" imgW="2577600" imgH="330120" progId="Photoshop.Image.13">
                      <p:embed/>
                    </p:oleObj>
                  </mc:Choice>
                  <mc:Fallback>
                    <p:oleObj name="Image" r:id="rId37" imgW="2577600" imgH="330120" progId="Photoshop.Image.13">
                      <p:embed/>
                      <p:pic>
                        <p:nvPicPr>
                          <p:cNvPr id="235" name="개체 234"/>
                          <p:cNvPicPr preferRelativeResize="0"/>
                          <p:nvPr/>
                        </p:nvPicPr>
                        <p:blipFill>
                          <a:blip r:embed="rId38"/>
                          <a:stretch>
                            <a:fillRect/>
                          </a:stretch>
                        </p:blipFill>
                        <p:spPr>
                          <a:xfrm>
                            <a:off x="528493" y="1267616"/>
                            <a:ext cx="1512000" cy="252000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37" name="그룹 36">
              <a:extLst>
                <a:ext uri="{FF2B5EF4-FFF2-40B4-BE49-F238E27FC236}">
                  <a16:creationId xmlns:a16="http://schemas.microsoft.com/office/drawing/2014/main" id="{F4BC0BBE-EBFB-4188-A61D-7D4E0380EB60}"/>
                </a:ext>
              </a:extLst>
            </p:cNvPr>
            <p:cNvGrpSpPr/>
            <p:nvPr/>
          </p:nvGrpSpPr>
          <p:grpSpPr>
            <a:xfrm>
              <a:off x="195484" y="1489023"/>
              <a:ext cx="1866478" cy="169277"/>
              <a:chOff x="195484" y="1489023"/>
              <a:chExt cx="1866478" cy="169277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1D4AD99E-0965-4F74-9199-5AD60A06B397}"/>
                  </a:ext>
                </a:extLst>
              </p:cNvPr>
              <p:cNvSpPr txBox="1"/>
              <p:nvPr/>
            </p:nvSpPr>
            <p:spPr>
              <a:xfrm>
                <a:off x="487982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3251F5EC-BD64-4FCE-BD46-6244E443B6FA}"/>
                  </a:ext>
                </a:extLst>
              </p:cNvPr>
              <p:cNvSpPr txBox="1"/>
              <p:nvPr/>
            </p:nvSpPr>
            <p:spPr>
              <a:xfrm>
                <a:off x="675041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1.9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5" name="TextBox 294">
                <a:extLst>
                  <a:ext uri="{FF2B5EF4-FFF2-40B4-BE49-F238E27FC236}">
                    <a16:creationId xmlns:a16="http://schemas.microsoft.com/office/drawing/2014/main" id="{7F73747B-4F25-47B9-81A1-C31FC8FE6027}"/>
                  </a:ext>
                </a:extLst>
              </p:cNvPr>
              <p:cNvSpPr txBox="1"/>
              <p:nvPr/>
            </p:nvSpPr>
            <p:spPr>
              <a:xfrm>
                <a:off x="853322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6" name="TextBox 295">
                <a:extLst>
                  <a:ext uri="{FF2B5EF4-FFF2-40B4-BE49-F238E27FC236}">
                    <a16:creationId xmlns:a16="http://schemas.microsoft.com/office/drawing/2014/main" id="{09CEE63F-0A19-4003-9FB3-A8E0F4DBA9E4}"/>
                  </a:ext>
                </a:extLst>
              </p:cNvPr>
              <p:cNvSpPr txBox="1"/>
              <p:nvPr/>
            </p:nvSpPr>
            <p:spPr>
              <a:xfrm>
                <a:off x="1032919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1.1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8" name="TextBox 297">
                <a:extLst>
                  <a:ext uri="{FF2B5EF4-FFF2-40B4-BE49-F238E27FC236}">
                    <a16:creationId xmlns:a16="http://schemas.microsoft.com/office/drawing/2014/main" id="{02F872FE-15BD-49C2-9121-4C400E1D18C0}"/>
                  </a:ext>
                </a:extLst>
              </p:cNvPr>
              <p:cNvSpPr txBox="1"/>
              <p:nvPr/>
            </p:nvSpPr>
            <p:spPr>
              <a:xfrm>
                <a:off x="1218345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2" name="TextBox 301">
                <a:extLst>
                  <a:ext uri="{FF2B5EF4-FFF2-40B4-BE49-F238E27FC236}">
                    <a16:creationId xmlns:a16="http://schemas.microsoft.com/office/drawing/2014/main" id="{DF79CDC0-09A5-4388-9F32-21D84FCF6159}"/>
                  </a:ext>
                </a:extLst>
              </p:cNvPr>
              <p:cNvSpPr txBox="1"/>
              <p:nvPr/>
            </p:nvSpPr>
            <p:spPr>
              <a:xfrm>
                <a:off x="1402726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2.5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03" name="TextBox 302">
                <a:extLst>
                  <a:ext uri="{FF2B5EF4-FFF2-40B4-BE49-F238E27FC236}">
                    <a16:creationId xmlns:a16="http://schemas.microsoft.com/office/drawing/2014/main" id="{AA646022-3782-4E80-BDAD-D01CFC7BB153}"/>
                  </a:ext>
                </a:extLst>
              </p:cNvPr>
              <p:cNvSpPr txBox="1"/>
              <p:nvPr/>
            </p:nvSpPr>
            <p:spPr>
              <a:xfrm>
                <a:off x="1583150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2" name="TextBox 331">
                <a:extLst>
                  <a:ext uri="{FF2B5EF4-FFF2-40B4-BE49-F238E27FC236}">
                    <a16:creationId xmlns:a16="http://schemas.microsoft.com/office/drawing/2014/main" id="{7CEC1793-E2A3-4B56-A78B-92A962FEBF43}"/>
                  </a:ext>
                </a:extLst>
              </p:cNvPr>
              <p:cNvSpPr txBox="1"/>
              <p:nvPr/>
            </p:nvSpPr>
            <p:spPr>
              <a:xfrm>
                <a:off x="1765156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1.1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7" name="TextBox 496"/>
              <p:cNvSpPr txBox="1"/>
              <p:nvPr/>
            </p:nvSpPr>
            <p:spPr>
              <a:xfrm>
                <a:off x="195484" y="1489023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15" name="그룹 514">
              <a:extLst>
                <a:ext uri="{FF2B5EF4-FFF2-40B4-BE49-F238E27FC236}">
                  <a16:creationId xmlns:a16="http://schemas.microsoft.com/office/drawing/2014/main" id="{1279A951-7B1A-49F8-8CB1-B97AA1A22DE5}"/>
                </a:ext>
              </a:extLst>
            </p:cNvPr>
            <p:cNvGrpSpPr/>
            <p:nvPr/>
          </p:nvGrpSpPr>
          <p:grpSpPr>
            <a:xfrm>
              <a:off x="195484" y="1847751"/>
              <a:ext cx="1866478" cy="169277"/>
              <a:chOff x="195484" y="1489023"/>
              <a:chExt cx="1866478" cy="169277"/>
            </a:xfrm>
          </p:grpSpPr>
          <p:sp>
            <p:nvSpPr>
              <p:cNvPr id="516" name="TextBox 515">
                <a:extLst>
                  <a:ext uri="{FF2B5EF4-FFF2-40B4-BE49-F238E27FC236}">
                    <a16:creationId xmlns:a16="http://schemas.microsoft.com/office/drawing/2014/main" id="{493B02E3-9442-40A8-8BBD-592E2A629B27}"/>
                  </a:ext>
                </a:extLst>
              </p:cNvPr>
              <p:cNvSpPr txBox="1"/>
              <p:nvPr/>
            </p:nvSpPr>
            <p:spPr>
              <a:xfrm>
                <a:off x="487982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7" name="TextBox 516">
                <a:extLst>
                  <a:ext uri="{FF2B5EF4-FFF2-40B4-BE49-F238E27FC236}">
                    <a16:creationId xmlns:a16="http://schemas.microsoft.com/office/drawing/2014/main" id="{E414372E-B0B6-4428-9556-B918EBCD9CFD}"/>
                  </a:ext>
                </a:extLst>
              </p:cNvPr>
              <p:cNvSpPr txBox="1"/>
              <p:nvPr/>
            </p:nvSpPr>
            <p:spPr>
              <a:xfrm>
                <a:off x="675041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8" name="TextBox 517">
                <a:extLst>
                  <a:ext uri="{FF2B5EF4-FFF2-40B4-BE49-F238E27FC236}">
                    <a16:creationId xmlns:a16="http://schemas.microsoft.com/office/drawing/2014/main" id="{F10F3737-25AF-49E7-836B-2A7B19E857D9}"/>
                  </a:ext>
                </a:extLst>
              </p:cNvPr>
              <p:cNvSpPr txBox="1"/>
              <p:nvPr/>
            </p:nvSpPr>
            <p:spPr>
              <a:xfrm>
                <a:off x="853322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19" name="TextBox 518">
                <a:extLst>
                  <a:ext uri="{FF2B5EF4-FFF2-40B4-BE49-F238E27FC236}">
                    <a16:creationId xmlns:a16="http://schemas.microsoft.com/office/drawing/2014/main" id="{6B3579A6-B99B-4597-9177-F2B919A4364A}"/>
                  </a:ext>
                </a:extLst>
              </p:cNvPr>
              <p:cNvSpPr txBox="1"/>
              <p:nvPr/>
            </p:nvSpPr>
            <p:spPr>
              <a:xfrm>
                <a:off x="1032919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1.2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0" name="TextBox 519">
                <a:extLst>
                  <a:ext uri="{FF2B5EF4-FFF2-40B4-BE49-F238E27FC236}">
                    <a16:creationId xmlns:a16="http://schemas.microsoft.com/office/drawing/2014/main" id="{E91F2B12-060F-4761-9ADC-30E3BE856B2B}"/>
                  </a:ext>
                </a:extLst>
              </p:cNvPr>
              <p:cNvSpPr txBox="1"/>
              <p:nvPr/>
            </p:nvSpPr>
            <p:spPr>
              <a:xfrm>
                <a:off x="1218345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1" name="TextBox 520">
                <a:extLst>
                  <a:ext uri="{FF2B5EF4-FFF2-40B4-BE49-F238E27FC236}">
                    <a16:creationId xmlns:a16="http://schemas.microsoft.com/office/drawing/2014/main" id="{E800E883-9020-4D9B-BE34-3A5AE23ECF26}"/>
                  </a:ext>
                </a:extLst>
              </p:cNvPr>
              <p:cNvSpPr txBox="1"/>
              <p:nvPr/>
            </p:nvSpPr>
            <p:spPr>
              <a:xfrm>
                <a:off x="1402726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1.1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2" name="TextBox 521">
                <a:extLst>
                  <a:ext uri="{FF2B5EF4-FFF2-40B4-BE49-F238E27FC236}">
                    <a16:creationId xmlns:a16="http://schemas.microsoft.com/office/drawing/2014/main" id="{B726A69B-731D-4BDD-851F-7C4DB8A2B6FF}"/>
                  </a:ext>
                </a:extLst>
              </p:cNvPr>
              <p:cNvSpPr txBox="1"/>
              <p:nvPr/>
            </p:nvSpPr>
            <p:spPr>
              <a:xfrm>
                <a:off x="1583150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3" name="TextBox 522">
                <a:extLst>
                  <a:ext uri="{FF2B5EF4-FFF2-40B4-BE49-F238E27FC236}">
                    <a16:creationId xmlns:a16="http://schemas.microsoft.com/office/drawing/2014/main" id="{23A96487-89DC-4536-9884-EBE15D1E517D}"/>
                  </a:ext>
                </a:extLst>
              </p:cNvPr>
              <p:cNvSpPr txBox="1"/>
              <p:nvPr/>
            </p:nvSpPr>
            <p:spPr>
              <a:xfrm>
                <a:off x="1765156" y="1489023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4" name="TextBox 523">
                <a:extLst>
                  <a:ext uri="{FF2B5EF4-FFF2-40B4-BE49-F238E27FC236}">
                    <a16:creationId xmlns:a16="http://schemas.microsoft.com/office/drawing/2014/main" id="{FFF9C073-97E3-429D-ABE2-A4D65EA4A434}"/>
                  </a:ext>
                </a:extLst>
              </p:cNvPr>
              <p:cNvSpPr txBox="1"/>
              <p:nvPr/>
            </p:nvSpPr>
            <p:spPr>
              <a:xfrm>
                <a:off x="195484" y="1489023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04" name="그룹 203">
            <a:extLst>
              <a:ext uri="{FF2B5EF4-FFF2-40B4-BE49-F238E27FC236}">
                <a16:creationId xmlns:a16="http://schemas.microsoft.com/office/drawing/2014/main" id="{38982033-D7E6-4E18-9B2E-69BB527AD87D}"/>
              </a:ext>
            </a:extLst>
          </p:cNvPr>
          <p:cNvGrpSpPr/>
          <p:nvPr/>
        </p:nvGrpSpPr>
        <p:grpSpPr>
          <a:xfrm>
            <a:off x="2272159" y="356509"/>
            <a:ext cx="3208384" cy="2753811"/>
            <a:chOff x="2081791" y="459438"/>
            <a:chExt cx="3208384" cy="2753811"/>
          </a:xfrm>
        </p:grpSpPr>
        <p:grpSp>
          <p:nvGrpSpPr>
            <p:cNvPr id="39" name="그룹 38">
              <a:extLst>
                <a:ext uri="{FF2B5EF4-FFF2-40B4-BE49-F238E27FC236}">
                  <a16:creationId xmlns:a16="http://schemas.microsoft.com/office/drawing/2014/main" id="{52AE4AD5-B63E-4D1C-BD36-1080FEF81CA2}"/>
                </a:ext>
              </a:extLst>
            </p:cNvPr>
            <p:cNvGrpSpPr/>
            <p:nvPr/>
          </p:nvGrpSpPr>
          <p:grpSpPr>
            <a:xfrm>
              <a:off x="2580159" y="1059267"/>
              <a:ext cx="2144631" cy="169277"/>
              <a:chOff x="2580159" y="1061172"/>
              <a:chExt cx="2144631" cy="169277"/>
            </a:xfrm>
          </p:grpSpPr>
          <p:sp>
            <p:nvSpPr>
              <p:cNvPr id="529" name="TextBox 528">
                <a:extLst>
                  <a:ext uri="{FF2B5EF4-FFF2-40B4-BE49-F238E27FC236}">
                    <a16:creationId xmlns:a16="http://schemas.microsoft.com/office/drawing/2014/main" id="{38E9DDC4-F71B-4C89-97F8-6587705EEF54}"/>
                  </a:ext>
                </a:extLst>
              </p:cNvPr>
              <p:cNvSpPr txBox="1"/>
              <p:nvPr/>
            </p:nvSpPr>
            <p:spPr>
              <a:xfrm>
                <a:off x="291456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0" name="TextBox 529">
                <a:extLst>
                  <a:ext uri="{FF2B5EF4-FFF2-40B4-BE49-F238E27FC236}">
                    <a16:creationId xmlns:a16="http://schemas.microsoft.com/office/drawing/2014/main" id="{FD7038B8-6349-4A69-A38E-5DF6C895B928}"/>
                  </a:ext>
                </a:extLst>
              </p:cNvPr>
              <p:cNvSpPr txBox="1"/>
              <p:nvPr/>
            </p:nvSpPr>
            <p:spPr>
              <a:xfrm>
                <a:off x="314211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1.6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5" name="TextBox 534">
                <a:extLst>
                  <a:ext uri="{FF2B5EF4-FFF2-40B4-BE49-F238E27FC236}">
                    <a16:creationId xmlns:a16="http://schemas.microsoft.com/office/drawing/2014/main" id="{5B4FF82D-8DEF-4072-9206-A62E89AA9601}"/>
                  </a:ext>
                </a:extLst>
              </p:cNvPr>
              <p:cNvSpPr txBox="1"/>
              <p:nvPr/>
            </p:nvSpPr>
            <p:spPr>
              <a:xfrm>
                <a:off x="3357389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6" name="TextBox 535">
                <a:extLst>
                  <a:ext uri="{FF2B5EF4-FFF2-40B4-BE49-F238E27FC236}">
                    <a16:creationId xmlns:a16="http://schemas.microsoft.com/office/drawing/2014/main" id="{C860D57B-6913-404A-A85A-CED5DC511013}"/>
                  </a:ext>
                </a:extLst>
              </p:cNvPr>
              <p:cNvSpPr txBox="1"/>
              <p:nvPr/>
            </p:nvSpPr>
            <p:spPr>
              <a:xfrm>
                <a:off x="357341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1.7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7" name="TextBox 536">
                <a:extLst>
                  <a:ext uri="{FF2B5EF4-FFF2-40B4-BE49-F238E27FC236}">
                    <a16:creationId xmlns:a16="http://schemas.microsoft.com/office/drawing/2014/main" id="{BBDFC580-5C0E-450F-A877-0F0CEB6BE5FF}"/>
                  </a:ext>
                </a:extLst>
              </p:cNvPr>
              <p:cNvSpPr txBox="1"/>
              <p:nvPr/>
            </p:nvSpPr>
            <p:spPr>
              <a:xfrm>
                <a:off x="376923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8" name="TextBox 537">
                <a:extLst>
                  <a:ext uri="{FF2B5EF4-FFF2-40B4-BE49-F238E27FC236}">
                    <a16:creationId xmlns:a16="http://schemas.microsoft.com/office/drawing/2014/main" id="{7544F417-33A8-437F-8D2C-64839DA85B22}"/>
                  </a:ext>
                </a:extLst>
              </p:cNvPr>
              <p:cNvSpPr txBox="1"/>
              <p:nvPr/>
            </p:nvSpPr>
            <p:spPr>
              <a:xfrm>
                <a:off x="398525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1.3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9" name="TextBox 538">
                <a:extLst>
                  <a:ext uri="{FF2B5EF4-FFF2-40B4-BE49-F238E27FC236}">
                    <a16:creationId xmlns:a16="http://schemas.microsoft.com/office/drawing/2014/main" id="{4A3597B7-598E-4E8D-A4A9-7B015570C3C1}"/>
                  </a:ext>
                </a:extLst>
              </p:cNvPr>
              <p:cNvSpPr txBox="1"/>
              <p:nvPr/>
            </p:nvSpPr>
            <p:spPr>
              <a:xfrm>
                <a:off x="419556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0" name="TextBox 539">
                <a:extLst>
                  <a:ext uri="{FF2B5EF4-FFF2-40B4-BE49-F238E27FC236}">
                    <a16:creationId xmlns:a16="http://schemas.microsoft.com/office/drawing/2014/main" id="{EB3CA7C5-4750-4911-A2FD-A8FC8812C889}"/>
                  </a:ext>
                </a:extLst>
              </p:cNvPr>
              <p:cNvSpPr txBox="1"/>
              <p:nvPr/>
            </p:nvSpPr>
            <p:spPr>
              <a:xfrm>
                <a:off x="4427984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1" name="TextBox 540">
                <a:extLst>
                  <a:ext uri="{FF2B5EF4-FFF2-40B4-BE49-F238E27FC236}">
                    <a16:creationId xmlns:a16="http://schemas.microsoft.com/office/drawing/2014/main" id="{B6BA6FEC-7FF4-4A19-B29B-966097C7689D}"/>
                  </a:ext>
                </a:extLst>
              </p:cNvPr>
              <p:cNvSpPr txBox="1"/>
              <p:nvPr/>
            </p:nvSpPr>
            <p:spPr>
              <a:xfrm>
                <a:off x="2580159" y="1061172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52" name="그룹 551">
              <a:extLst>
                <a:ext uri="{FF2B5EF4-FFF2-40B4-BE49-F238E27FC236}">
                  <a16:creationId xmlns:a16="http://schemas.microsoft.com/office/drawing/2014/main" id="{CAA863B1-C491-47EE-9E62-810923C0A13E}"/>
                </a:ext>
              </a:extLst>
            </p:cNvPr>
            <p:cNvGrpSpPr/>
            <p:nvPr/>
          </p:nvGrpSpPr>
          <p:grpSpPr>
            <a:xfrm>
              <a:off x="2580159" y="1414681"/>
              <a:ext cx="2144631" cy="169277"/>
              <a:chOff x="2580159" y="1061172"/>
              <a:chExt cx="2144631" cy="169277"/>
            </a:xfrm>
          </p:grpSpPr>
          <p:sp>
            <p:nvSpPr>
              <p:cNvPr id="557" name="TextBox 556">
                <a:extLst>
                  <a:ext uri="{FF2B5EF4-FFF2-40B4-BE49-F238E27FC236}">
                    <a16:creationId xmlns:a16="http://schemas.microsoft.com/office/drawing/2014/main" id="{09018B09-D55D-4EAD-9114-2D9F599B5266}"/>
                  </a:ext>
                </a:extLst>
              </p:cNvPr>
              <p:cNvSpPr txBox="1"/>
              <p:nvPr/>
            </p:nvSpPr>
            <p:spPr>
              <a:xfrm>
                <a:off x="291456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8" name="TextBox 557">
                <a:extLst>
                  <a:ext uri="{FF2B5EF4-FFF2-40B4-BE49-F238E27FC236}">
                    <a16:creationId xmlns:a16="http://schemas.microsoft.com/office/drawing/2014/main" id="{9D94A941-38D8-4BC8-A46B-E2D93BF4A754}"/>
                  </a:ext>
                </a:extLst>
              </p:cNvPr>
              <p:cNvSpPr txBox="1"/>
              <p:nvPr/>
            </p:nvSpPr>
            <p:spPr>
              <a:xfrm>
                <a:off x="314211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3.3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9" name="TextBox 558">
                <a:extLst>
                  <a:ext uri="{FF2B5EF4-FFF2-40B4-BE49-F238E27FC236}">
                    <a16:creationId xmlns:a16="http://schemas.microsoft.com/office/drawing/2014/main" id="{A5C9B218-45F4-42B5-9A13-03FFCFDABD74}"/>
                  </a:ext>
                </a:extLst>
              </p:cNvPr>
              <p:cNvSpPr txBox="1"/>
              <p:nvPr/>
            </p:nvSpPr>
            <p:spPr>
              <a:xfrm>
                <a:off x="3357389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0" name="TextBox 559">
                <a:extLst>
                  <a:ext uri="{FF2B5EF4-FFF2-40B4-BE49-F238E27FC236}">
                    <a16:creationId xmlns:a16="http://schemas.microsoft.com/office/drawing/2014/main" id="{5FA29787-0A9D-49F8-A18A-BC695480F3BF}"/>
                  </a:ext>
                </a:extLst>
              </p:cNvPr>
              <p:cNvSpPr txBox="1"/>
              <p:nvPr/>
            </p:nvSpPr>
            <p:spPr>
              <a:xfrm>
                <a:off x="357341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2.7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1" name="TextBox 560">
                <a:extLst>
                  <a:ext uri="{FF2B5EF4-FFF2-40B4-BE49-F238E27FC236}">
                    <a16:creationId xmlns:a16="http://schemas.microsoft.com/office/drawing/2014/main" id="{83D3B249-30CE-4B38-BB92-0018D6C7057F}"/>
                  </a:ext>
                </a:extLst>
              </p:cNvPr>
              <p:cNvSpPr txBox="1"/>
              <p:nvPr/>
            </p:nvSpPr>
            <p:spPr>
              <a:xfrm>
                <a:off x="376923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2" name="TextBox 561">
                <a:extLst>
                  <a:ext uri="{FF2B5EF4-FFF2-40B4-BE49-F238E27FC236}">
                    <a16:creationId xmlns:a16="http://schemas.microsoft.com/office/drawing/2014/main" id="{A2DFBFD5-4BD5-4BBE-A9BC-82FF004D5E3A}"/>
                  </a:ext>
                </a:extLst>
              </p:cNvPr>
              <p:cNvSpPr txBox="1"/>
              <p:nvPr/>
            </p:nvSpPr>
            <p:spPr>
              <a:xfrm>
                <a:off x="398525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2.2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3" name="TextBox 562">
                <a:extLst>
                  <a:ext uri="{FF2B5EF4-FFF2-40B4-BE49-F238E27FC236}">
                    <a16:creationId xmlns:a16="http://schemas.microsoft.com/office/drawing/2014/main" id="{790BE30A-A08B-4405-A722-FECC96204E8A}"/>
                  </a:ext>
                </a:extLst>
              </p:cNvPr>
              <p:cNvSpPr txBox="1"/>
              <p:nvPr/>
            </p:nvSpPr>
            <p:spPr>
              <a:xfrm>
                <a:off x="419556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8" name="TextBox 567">
                <a:extLst>
                  <a:ext uri="{FF2B5EF4-FFF2-40B4-BE49-F238E27FC236}">
                    <a16:creationId xmlns:a16="http://schemas.microsoft.com/office/drawing/2014/main" id="{A260A31B-BE32-4D23-B400-400752381D2F}"/>
                  </a:ext>
                </a:extLst>
              </p:cNvPr>
              <p:cNvSpPr txBox="1"/>
              <p:nvPr/>
            </p:nvSpPr>
            <p:spPr>
              <a:xfrm>
                <a:off x="4427984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3.1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9" name="TextBox 568">
                <a:extLst>
                  <a:ext uri="{FF2B5EF4-FFF2-40B4-BE49-F238E27FC236}">
                    <a16:creationId xmlns:a16="http://schemas.microsoft.com/office/drawing/2014/main" id="{6EF3F8C3-6645-48D9-AA55-CDF0E629CC69}"/>
                  </a:ext>
                </a:extLst>
              </p:cNvPr>
              <p:cNvSpPr txBox="1"/>
              <p:nvPr/>
            </p:nvSpPr>
            <p:spPr>
              <a:xfrm>
                <a:off x="2580159" y="1061172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70" name="그룹 569">
              <a:extLst>
                <a:ext uri="{FF2B5EF4-FFF2-40B4-BE49-F238E27FC236}">
                  <a16:creationId xmlns:a16="http://schemas.microsoft.com/office/drawing/2014/main" id="{22C281EB-87FE-48F4-BBB9-AEDFABE9D86F}"/>
                </a:ext>
              </a:extLst>
            </p:cNvPr>
            <p:cNvGrpSpPr/>
            <p:nvPr/>
          </p:nvGrpSpPr>
          <p:grpSpPr>
            <a:xfrm>
              <a:off x="2580159" y="1769006"/>
              <a:ext cx="2144631" cy="169277"/>
              <a:chOff x="2580159" y="1061172"/>
              <a:chExt cx="2144631" cy="169277"/>
            </a:xfrm>
          </p:grpSpPr>
          <p:sp>
            <p:nvSpPr>
              <p:cNvPr id="571" name="TextBox 570">
                <a:extLst>
                  <a:ext uri="{FF2B5EF4-FFF2-40B4-BE49-F238E27FC236}">
                    <a16:creationId xmlns:a16="http://schemas.microsoft.com/office/drawing/2014/main" id="{859613F0-FFDE-46C4-AFD9-667C50962CB4}"/>
                  </a:ext>
                </a:extLst>
              </p:cNvPr>
              <p:cNvSpPr txBox="1"/>
              <p:nvPr/>
            </p:nvSpPr>
            <p:spPr>
              <a:xfrm>
                <a:off x="291456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2" name="TextBox 571">
                <a:extLst>
                  <a:ext uri="{FF2B5EF4-FFF2-40B4-BE49-F238E27FC236}">
                    <a16:creationId xmlns:a16="http://schemas.microsoft.com/office/drawing/2014/main" id="{88EF7D20-2AED-4DC9-95C3-82FB3B67BC76}"/>
                  </a:ext>
                </a:extLst>
              </p:cNvPr>
              <p:cNvSpPr txBox="1"/>
              <p:nvPr/>
            </p:nvSpPr>
            <p:spPr>
              <a:xfrm>
                <a:off x="314211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2.3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3" name="TextBox 572">
                <a:extLst>
                  <a:ext uri="{FF2B5EF4-FFF2-40B4-BE49-F238E27FC236}">
                    <a16:creationId xmlns:a16="http://schemas.microsoft.com/office/drawing/2014/main" id="{9460412A-F53F-43BF-8E8B-8438BE9994AF}"/>
                  </a:ext>
                </a:extLst>
              </p:cNvPr>
              <p:cNvSpPr txBox="1"/>
              <p:nvPr/>
            </p:nvSpPr>
            <p:spPr>
              <a:xfrm>
                <a:off x="3357389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4" name="TextBox 573">
                <a:extLst>
                  <a:ext uri="{FF2B5EF4-FFF2-40B4-BE49-F238E27FC236}">
                    <a16:creationId xmlns:a16="http://schemas.microsoft.com/office/drawing/2014/main" id="{9F0EC43A-9B98-4AF1-8C09-9B74AD18C4AE}"/>
                  </a:ext>
                </a:extLst>
              </p:cNvPr>
              <p:cNvSpPr txBox="1"/>
              <p:nvPr/>
            </p:nvSpPr>
            <p:spPr>
              <a:xfrm>
                <a:off x="357341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1.6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5" name="TextBox 574">
                <a:extLst>
                  <a:ext uri="{FF2B5EF4-FFF2-40B4-BE49-F238E27FC236}">
                    <a16:creationId xmlns:a16="http://schemas.microsoft.com/office/drawing/2014/main" id="{F8787863-2427-4214-804C-5EDFC3BDECBD}"/>
                  </a:ext>
                </a:extLst>
              </p:cNvPr>
              <p:cNvSpPr txBox="1"/>
              <p:nvPr/>
            </p:nvSpPr>
            <p:spPr>
              <a:xfrm>
                <a:off x="376923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6" name="TextBox 575">
                <a:extLst>
                  <a:ext uri="{FF2B5EF4-FFF2-40B4-BE49-F238E27FC236}">
                    <a16:creationId xmlns:a16="http://schemas.microsoft.com/office/drawing/2014/main" id="{27BCCEA3-1A85-4EF2-B9F2-BBD84FA1F1F0}"/>
                  </a:ext>
                </a:extLst>
              </p:cNvPr>
              <p:cNvSpPr txBox="1"/>
              <p:nvPr/>
            </p:nvSpPr>
            <p:spPr>
              <a:xfrm>
                <a:off x="398525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7" name="TextBox 576">
                <a:extLst>
                  <a:ext uri="{FF2B5EF4-FFF2-40B4-BE49-F238E27FC236}">
                    <a16:creationId xmlns:a16="http://schemas.microsoft.com/office/drawing/2014/main" id="{5FFD4CA4-52F3-4B50-958E-37FEE0B438BC}"/>
                  </a:ext>
                </a:extLst>
              </p:cNvPr>
              <p:cNvSpPr txBox="1"/>
              <p:nvPr/>
            </p:nvSpPr>
            <p:spPr>
              <a:xfrm>
                <a:off x="419556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8" name="TextBox 577">
                <a:extLst>
                  <a:ext uri="{FF2B5EF4-FFF2-40B4-BE49-F238E27FC236}">
                    <a16:creationId xmlns:a16="http://schemas.microsoft.com/office/drawing/2014/main" id="{6DE606B9-B02D-41FB-AFE7-6D34BACE23F5}"/>
                  </a:ext>
                </a:extLst>
              </p:cNvPr>
              <p:cNvSpPr txBox="1"/>
              <p:nvPr/>
            </p:nvSpPr>
            <p:spPr>
              <a:xfrm>
                <a:off x="4427984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9" name="TextBox 578">
                <a:extLst>
                  <a:ext uri="{FF2B5EF4-FFF2-40B4-BE49-F238E27FC236}">
                    <a16:creationId xmlns:a16="http://schemas.microsoft.com/office/drawing/2014/main" id="{73EB1A30-EE58-413C-9EF1-028141FC3F3F}"/>
                  </a:ext>
                </a:extLst>
              </p:cNvPr>
              <p:cNvSpPr txBox="1"/>
              <p:nvPr/>
            </p:nvSpPr>
            <p:spPr>
              <a:xfrm>
                <a:off x="2580159" y="1061172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80" name="그룹 579">
              <a:extLst>
                <a:ext uri="{FF2B5EF4-FFF2-40B4-BE49-F238E27FC236}">
                  <a16:creationId xmlns:a16="http://schemas.microsoft.com/office/drawing/2014/main" id="{E1488A1A-B41A-443B-A17C-C63C57ADCE92}"/>
                </a:ext>
              </a:extLst>
            </p:cNvPr>
            <p:cNvGrpSpPr/>
            <p:nvPr/>
          </p:nvGrpSpPr>
          <p:grpSpPr>
            <a:xfrm>
              <a:off x="2580159" y="2124740"/>
              <a:ext cx="2144631" cy="169277"/>
              <a:chOff x="2580159" y="1061172"/>
              <a:chExt cx="2144631" cy="169277"/>
            </a:xfrm>
          </p:grpSpPr>
          <p:sp>
            <p:nvSpPr>
              <p:cNvPr id="581" name="TextBox 580">
                <a:extLst>
                  <a:ext uri="{FF2B5EF4-FFF2-40B4-BE49-F238E27FC236}">
                    <a16:creationId xmlns:a16="http://schemas.microsoft.com/office/drawing/2014/main" id="{178F91AA-B93A-4C01-8A7F-8F4B8762A4C9}"/>
                  </a:ext>
                </a:extLst>
              </p:cNvPr>
              <p:cNvSpPr txBox="1"/>
              <p:nvPr/>
            </p:nvSpPr>
            <p:spPr>
              <a:xfrm>
                <a:off x="291456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2" name="TextBox 581">
                <a:extLst>
                  <a:ext uri="{FF2B5EF4-FFF2-40B4-BE49-F238E27FC236}">
                    <a16:creationId xmlns:a16="http://schemas.microsoft.com/office/drawing/2014/main" id="{1110C83E-B6BA-4334-8C1A-B5AC2F51B631}"/>
                  </a:ext>
                </a:extLst>
              </p:cNvPr>
              <p:cNvSpPr txBox="1"/>
              <p:nvPr/>
            </p:nvSpPr>
            <p:spPr>
              <a:xfrm>
                <a:off x="314211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1.3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3" name="TextBox 582">
                <a:extLst>
                  <a:ext uri="{FF2B5EF4-FFF2-40B4-BE49-F238E27FC236}">
                    <a16:creationId xmlns:a16="http://schemas.microsoft.com/office/drawing/2014/main" id="{D073267F-0848-4C88-90FD-E8210655395B}"/>
                  </a:ext>
                </a:extLst>
              </p:cNvPr>
              <p:cNvSpPr txBox="1"/>
              <p:nvPr/>
            </p:nvSpPr>
            <p:spPr>
              <a:xfrm>
                <a:off x="3357389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4" name="TextBox 583">
                <a:extLst>
                  <a:ext uri="{FF2B5EF4-FFF2-40B4-BE49-F238E27FC236}">
                    <a16:creationId xmlns:a16="http://schemas.microsoft.com/office/drawing/2014/main" id="{E57893E3-39EC-42A4-BABA-0802A039AAA1}"/>
                  </a:ext>
                </a:extLst>
              </p:cNvPr>
              <p:cNvSpPr txBox="1"/>
              <p:nvPr/>
            </p:nvSpPr>
            <p:spPr>
              <a:xfrm>
                <a:off x="357341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1.1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5" name="TextBox 584">
                <a:extLst>
                  <a:ext uri="{FF2B5EF4-FFF2-40B4-BE49-F238E27FC236}">
                    <a16:creationId xmlns:a16="http://schemas.microsoft.com/office/drawing/2014/main" id="{812C49C3-8719-47F6-B8F8-1A43BF342F1C}"/>
                  </a:ext>
                </a:extLst>
              </p:cNvPr>
              <p:cNvSpPr txBox="1"/>
              <p:nvPr/>
            </p:nvSpPr>
            <p:spPr>
              <a:xfrm>
                <a:off x="376923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6" name="TextBox 585">
                <a:extLst>
                  <a:ext uri="{FF2B5EF4-FFF2-40B4-BE49-F238E27FC236}">
                    <a16:creationId xmlns:a16="http://schemas.microsoft.com/office/drawing/2014/main" id="{E0E4200C-63F9-4A06-826C-811242F4F3FE}"/>
                  </a:ext>
                </a:extLst>
              </p:cNvPr>
              <p:cNvSpPr txBox="1"/>
              <p:nvPr/>
            </p:nvSpPr>
            <p:spPr>
              <a:xfrm>
                <a:off x="398525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7" name="TextBox 586">
                <a:extLst>
                  <a:ext uri="{FF2B5EF4-FFF2-40B4-BE49-F238E27FC236}">
                    <a16:creationId xmlns:a16="http://schemas.microsoft.com/office/drawing/2014/main" id="{751C84F6-524C-447B-9575-87EE5AA417A7}"/>
                  </a:ext>
                </a:extLst>
              </p:cNvPr>
              <p:cNvSpPr txBox="1"/>
              <p:nvPr/>
            </p:nvSpPr>
            <p:spPr>
              <a:xfrm>
                <a:off x="419556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8" name="TextBox 587">
                <a:extLst>
                  <a:ext uri="{FF2B5EF4-FFF2-40B4-BE49-F238E27FC236}">
                    <a16:creationId xmlns:a16="http://schemas.microsoft.com/office/drawing/2014/main" id="{CE1D7FBF-EEFF-4221-ACBA-3FC9B470D592}"/>
                  </a:ext>
                </a:extLst>
              </p:cNvPr>
              <p:cNvSpPr txBox="1"/>
              <p:nvPr/>
            </p:nvSpPr>
            <p:spPr>
              <a:xfrm>
                <a:off x="4427984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0.9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89" name="TextBox 588">
                <a:extLst>
                  <a:ext uri="{FF2B5EF4-FFF2-40B4-BE49-F238E27FC236}">
                    <a16:creationId xmlns:a16="http://schemas.microsoft.com/office/drawing/2014/main" id="{B55EE771-6437-4DE2-A9BF-2B0A1FEF54EA}"/>
                  </a:ext>
                </a:extLst>
              </p:cNvPr>
              <p:cNvSpPr txBox="1"/>
              <p:nvPr/>
            </p:nvSpPr>
            <p:spPr>
              <a:xfrm>
                <a:off x="2580159" y="1061172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590" name="그룹 589">
              <a:extLst>
                <a:ext uri="{FF2B5EF4-FFF2-40B4-BE49-F238E27FC236}">
                  <a16:creationId xmlns:a16="http://schemas.microsoft.com/office/drawing/2014/main" id="{51B162EE-915F-4CCA-B0D1-43CCDCAB62D3}"/>
                </a:ext>
              </a:extLst>
            </p:cNvPr>
            <p:cNvGrpSpPr/>
            <p:nvPr/>
          </p:nvGrpSpPr>
          <p:grpSpPr>
            <a:xfrm>
              <a:off x="2580159" y="2479065"/>
              <a:ext cx="2144631" cy="169277"/>
              <a:chOff x="2580159" y="1061172"/>
              <a:chExt cx="2144631" cy="169277"/>
            </a:xfrm>
          </p:grpSpPr>
          <p:sp>
            <p:nvSpPr>
              <p:cNvPr id="591" name="TextBox 590">
                <a:extLst>
                  <a:ext uri="{FF2B5EF4-FFF2-40B4-BE49-F238E27FC236}">
                    <a16:creationId xmlns:a16="http://schemas.microsoft.com/office/drawing/2014/main" id="{5FB7BC49-B3EB-4E1E-8881-CD14D1F3C867}"/>
                  </a:ext>
                </a:extLst>
              </p:cNvPr>
              <p:cNvSpPr txBox="1"/>
              <p:nvPr/>
            </p:nvSpPr>
            <p:spPr>
              <a:xfrm>
                <a:off x="291456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2" name="TextBox 591">
                <a:extLst>
                  <a:ext uri="{FF2B5EF4-FFF2-40B4-BE49-F238E27FC236}">
                    <a16:creationId xmlns:a16="http://schemas.microsoft.com/office/drawing/2014/main" id="{6A6E6DD3-9A48-4ACE-9D50-F11A969D8FF0}"/>
                  </a:ext>
                </a:extLst>
              </p:cNvPr>
              <p:cNvSpPr txBox="1"/>
              <p:nvPr/>
            </p:nvSpPr>
            <p:spPr>
              <a:xfrm>
                <a:off x="314211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3" name="TextBox 592">
                <a:extLst>
                  <a:ext uri="{FF2B5EF4-FFF2-40B4-BE49-F238E27FC236}">
                    <a16:creationId xmlns:a16="http://schemas.microsoft.com/office/drawing/2014/main" id="{75862F17-165B-4DD6-BF56-1E508A9C31DC}"/>
                  </a:ext>
                </a:extLst>
              </p:cNvPr>
              <p:cNvSpPr txBox="1"/>
              <p:nvPr/>
            </p:nvSpPr>
            <p:spPr>
              <a:xfrm>
                <a:off x="3357389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4" name="TextBox 593">
                <a:extLst>
                  <a:ext uri="{FF2B5EF4-FFF2-40B4-BE49-F238E27FC236}">
                    <a16:creationId xmlns:a16="http://schemas.microsoft.com/office/drawing/2014/main" id="{611D852E-E392-4C55-8308-136F864FE38A}"/>
                  </a:ext>
                </a:extLst>
              </p:cNvPr>
              <p:cNvSpPr txBox="1"/>
              <p:nvPr/>
            </p:nvSpPr>
            <p:spPr>
              <a:xfrm>
                <a:off x="357341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1.4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5" name="TextBox 594">
                <a:extLst>
                  <a:ext uri="{FF2B5EF4-FFF2-40B4-BE49-F238E27FC236}">
                    <a16:creationId xmlns:a16="http://schemas.microsoft.com/office/drawing/2014/main" id="{3F821FD8-05CC-4888-B9B4-F24C0985E11C}"/>
                  </a:ext>
                </a:extLst>
              </p:cNvPr>
              <p:cNvSpPr txBox="1"/>
              <p:nvPr/>
            </p:nvSpPr>
            <p:spPr>
              <a:xfrm>
                <a:off x="376923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6" name="TextBox 595">
                <a:extLst>
                  <a:ext uri="{FF2B5EF4-FFF2-40B4-BE49-F238E27FC236}">
                    <a16:creationId xmlns:a16="http://schemas.microsoft.com/office/drawing/2014/main" id="{F23B8028-A2B3-4D86-B046-66150B562006}"/>
                  </a:ext>
                </a:extLst>
              </p:cNvPr>
              <p:cNvSpPr txBox="1"/>
              <p:nvPr/>
            </p:nvSpPr>
            <p:spPr>
              <a:xfrm>
                <a:off x="398525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0.7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7" name="TextBox 596">
                <a:extLst>
                  <a:ext uri="{FF2B5EF4-FFF2-40B4-BE49-F238E27FC236}">
                    <a16:creationId xmlns:a16="http://schemas.microsoft.com/office/drawing/2014/main" id="{6EBFE958-4A3C-4DC1-BCE8-D1965DEC7472}"/>
                  </a:ext>
                </a:extLst>
              </p:cNvPr>
              <p:cNvSpPr txBox="1"/>
              <p:nvPr/>
            </p:nvSpPr>
            <p:spPr>
              <a:xfrm>
                <a:off x="419556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8" name="TextBox 597">
                <a:extLst>
                  <a:ext uri="{FF2B5EF4-FFF2-40B4-BE49-F238E27FC236}">
                    <a16:creationId xmlns:a16="http://schemas.microsoft.com/office/drawing/2014/main" id="{A7AB92A0-A2CA-4E91-A31B-DA7F4FB27F0D}"/>
                  </a:ext>
                </a:extLst>
              </p:cNvPr>
              <p:cNvSpPr txBox="1"/>
              <p:nvPr/>
            </p:nvSpPr>
            <p:spPr>
              <a:xfrm>
                <a:off x="4427984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99" name="TextBox 598">
                <a:extLst>
                  <a:ext uri="{FF2B5EF4-FFF2-40B4-BE49-F238E27FC236}">
                    <a16:creationId xmlns:a16="http://schemas.microsoft.com/office/drawing/2014/main" id="{FB185805-8229-47F9-9CB4-E6E444CD75B6}"/>
                  </a:ext>
                </a:extLst>
              </p:cNvPr>
              <p:cNvSpPr txBox="1"/>
              <p:nvPr/>
            </p:nvSpPr>
            <p:spPr>
              <a:xfrm>
                <a:off x="2580159" y="1061172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00" name="그룹 599">
              <a:extLst>
                <a:ext uri="{FF2B5EF4-FFF2-40B4-BE49-F238E27FC236}">
                  <a16:creationId xmlns:a16="http://schemas.microsoft.com/office/drawing/2014/main" id="{F1CBA9F5-707F-4A50-863D-6B22F36BC642}"/>
                </a:ext>
              </a:extLst>
            </p:cNvPr>
            <p:cNvGrpSpPr/>
            <p:nvPr/>
          </p:nvGrpSpPr>
          <p:grpSpPr>
            <a:xfrm>
              <a:off x="2580159" y="2837200"/>
              <a:ext cx="2144631" cy="169277"/>
              <a:chOff x="2580159" y="1061172"/>
              <a:chExt cx="2144631" cy="169277"/>
            </a:xfrm>
          </p:grpSpPr>
          <p:sp>
            <p:nvSpPr>
              <p:cNvPr id="601" name="TextBox 600">
                <a:extLst>
                  <a:ext uri="{FF2B5EF4-FFF2-40B4-BE49-F238E27FC236}">
                    <a16:creationId xmlns:a16="http://schemas.microsoft.com/office/drawing/2014/main" id="{C9393AAD-F953-4445-9999-77E552A656BA}"/>
                  </a:ext>
                </a:extLst>
              </p:cNvPr>
              <p:cNvSpPr txBox="1"/>
              <p:nvPr/>
            </p:nvSpPr>
            <p:spPr>
              <a:xfrm>
                <a:off x="291456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2" name="TextBox 601">
                <a:extLst>
                  <a:ext uri="{FF2B5EF4-FFF2-40B4-BE49-F238E27FC236}">
                    <a16:creationId xmlns:a16="http://schemas.microsoft.com/office/drawing/2014/main" id="{82D0AE31-73B5-482C-B8AE-27ADE62B94CE}"/>
                  </a:ext>
                </a:extLst>
              </p:cNvPr>
              <p:cNvSpPr txBox="1"/>
              <p:nvPr/>
            </p:nvSpPr>
            <p:spPr>
              <a:xfrm>
                <a:off x="314211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3" name="TextBox 602">
                <a:extLst>
                  <a:ext uri="{FF2B5EF4-FFF2-40B4-BE49-F238E27FC236}">
                    <a16:creationId xmlns:a16="http://schemas.microsoft.com/office/drawing/2014/main" id="{36A9DD3D-CBEC-42A3-B160-EB0829B2F619}"/>
                  </a:ext>
                </a:extLst>
              </p:cNvPr>
              <p:cNvSpPr txBox="1"/>
              <p:nvPr/>
            </p:nvSpPr>
            <p:spPr>
              <a:xfrm>
                <a:off x="3357389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4" name="TextBox 603">
                <a:extLst>
                  <a:ext uri="{FF2B5EF4-FFF2-40B4-BE49-F238E27FC236}">
                    <a16:creationId xmlns:a16="http://schemas.microsoft.com/office/drawing/2014/main" id="{472A1B05-4D0C-45CD-BA75-D6F6B5E20F1C}"/>
                  </a:ext>
                </a:extLst>
              </p:cNvPr>
              <p:cNvSpPr txBox="1"/>
              <p:nvPr/>
            </p:nvSpPr>
            <p:spPr>
              <a:xfrm>
                <a:off x="357341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5" name="TextBox 604">
                <a:extLst>
                  <a:ext uri="{FF2B5EF4-FFF2-40B4-BE49-F238E27FC236}">
                    <a16:creationId xmlns:a16="http://schemas.microsoft.com/office/drawing/2014/main" id="{AB12557D-770C-4C23-A89A-49EEF79FF038}"/>
                  </a:ext>
                </a:extLst>
              </p:cNvPr>
              <p:cNvSpPr txBox="1"/>
              <p:nvPr/>
            </p:nvSpPr>
            <p:spPr>
              <a:xfrm>
                <a:off x="3769233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6" name="TextBox 605">
                <a:extLst>
                  <a:ext uri="{FF2B5EF4-FFF2-40B4-BE49-F238E27FC236}">
                    <a16:creationId xmlns:a16="http://schemas.microsoft.com/office/drawing/2014/main" id="{0E343082-BF7D-4812-9A81-576956A174E2}"/>
                  </a:ext>
                </a:extLst>
              </p:cNvPr>
              <p:cNvSpPr txBox="1"/>
              <p:nvPr/>
            </p:nvSpPr>
            <p:spPr>
              <a:xfrm>
                <a:off x="3985257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1.1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7" name="TextBox 606">
                <a:extLst>
                  <a:ext uri="{FF2B5EF4-FFF2-40B4-BE49-F238E27FC236}">
                    <a16:creationId xmlns:a16="http://schemas.microsoft.com/office/drawing/2014/main" id="{A4E0CD54-F024-4860-BCB1-5C2E3B604FB4}"/>
                  </a:ext>
                </a:extLst>
              </p:cNvPr>
              <p:cNvSpPr txBox="1"/>
              <p:nvPr/>
            </p:nvSpPr>
            <p:spPr>
              <a:xfrm>
                <a:off x="4195566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8" name="TextBox 607">
                <a:extLst>
                  <a:ext uri="{FF2B5EF4-FFF2-40B4-BE49-F238E27FC236}">
                    <a16:creationId xmlns:a16="http://schemas.microsoft.com/office/drawing/2014/main" id="{3EBBB431-184B-492A-9884-73D9B5C572C0}"/>
                  </a:ext>
                </a:extLst>
              </p:cNvPr>
              <p:cNvSpPr txBox="1"/>
              <p:nvPr/>
            </p:nvSpPr>
            <p:spPr>
              <a:xfrm>
                <a:off x="4427984" y="1061172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0.6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09" name="TextBox 608">
                <a:extLst>
                  <a:ext uri="{FF2B5EF4-FFF2-40B4-BE49-F238E27FC236}">
                    <a16:creationId xmlns:a16="http://schemas.microsoft.com/office/drawing/2014/main" id="{3C1ABDA9-8634-4F30-8883-E300A13F1023}"/>
                  </a:ext>
                </a:extLst>
              </p:cNvPr>
              <p:cNvSpPr txBox="1"/>
              <p:nvPr/>
            </p:nvSpPr>
            <p:spPr>
              <a:xfrm>
                <a:off x="2580159" y="1061172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0" name="그룹 169">
              <a:extLst>
                <a:ext uri="{FF2B5EF4-FFF2-40B4-BE49-F238E27FC236}">
                  <a16:creationId xmlns:a16="http://schemas.microsoft.com/office/drawing/2014/main" id="{B0E9F75A-CE78-41BE-A0CB-664F16740D68}"/>
                </a:ext>
              </a:extLst>
            </p:cNvPr>
            <p:cNvGrpSpPr/>
            <p:nvPr/>
          </p:nvGrpSpPr>
          <p:grpSpPr>
            <a:xfrm>
              <a:off x="2081791" y="459438"/>
              <a:ext cx="3208384" cy="2753811"/>
              <a:chOff x="2081791" y="459438"/>
              <a:chExt cx="3208384" cy="2753811"/>
            </a:xfrm>
          </p:grpSpPr>
          <p:grpSp>
            <p:nvGrpSpPr>
              <p:cNvPr id="167" name="그룹 166">
                <a:extLst>
                  <a:ext uri="{FF2B5EF4-FFF2-40B4-BE49-F238E27FC236}">
                    <a16:creationId xmlns:a16="http://schemas.microsoft.com/office/drawing/2014/main" id="{F74AB0EE-260C-4DD2-A597-2A938170E0F6}"/>
                  </a:ext>
                </a:extLst>
              </p:cNvPr>
              <p:cNvGrpSpPr/>
              <p:nvPr/>
            </p:nvGrpSpPr>
            <p:grpSpPr>
              <a:xfrm>
                <a:off x="2250239" y="2979807"/>
                <a:ext cx="2818849" cy="233442"/>
                <a:chOff x="2250239" y="2979807"/>
                <a:chExt cx="2818849" cy="233442"/>
              </a:xfrm>
            </p:grpSpPr>
            <p:sp>
              <p:nvSpPr>
                <p:cNvPr id="345" name="TextBox 344"/>
                <p:cNvSpPr txBox="1"/>
                <p:nvPr/>
              </p:nvSpPr>
              <p:spPr>
                <a:xfrm>
                  <a:off x="2250239" y="2992127"/>
                  <a:ext cx="66147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GAPDH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" name="그룹 2"/>
                <p:cNvGrpSpPr/>
                <p:nvPr/>
              </p:nvGrpSpPr>
              <p:grpSpPr>
                <a:xfrm>
                  <a:off x="4709048" y="2979807"/>
                  <a:ext cx="360040" cy="169277"/>
                  <a:chOff x="4612865" y="2451909"/>
                  <a:chExt cx="360040" cy="169277"/>
                </a:xfrm>
              </p:grpSpPr>
              <p:cxnSp>
                <p:nvCxnSpPr>
                  <p:cNvPr id="249" name="직선 연결선 248"/>
                  <p:cNvCxnSpPr/>
                  <p:nvPr/>
                </p:nvCxnSpPr>
                <p:spPr>
                  <a:xfrm>
                    <a:off x="4633190" y="2533230"/>
                    <a:ext cx="5400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0" name="TextBox 249"/>
                  <p:cNvSpPr txBox="1"/>
                  <p:nvPr/>
                </p:nvSpPr>
                <p:spPr>
                  <a:xfrm>
                    <a:off x="4612865" y="2451909"/>
                    <a:ext cx="360040" cy="1692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/>
                        <a:ea typeface="맑은 고딕" panose="020B0503020000020004" pitchFamily="50" charset="-127"/>
                        <a:cs typeface="+mn-cs"/>
                      </a:rPr>
                      <a:t>35</a:t>
                    </a:r>
                    <a:endParaRPr kumimoji="0" lang="ko-KR" altLang="en-US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  <p:graphicFrame>
              <p:nvGraphicFramePr>
                <p:cNvPr id="451" name="개체 450">
                  <a:extLst>
                    <a:ext uri="{FF2B5EF4-FFF2-40B4-BE49-F238E27FC236}">
                      <a16:creationId xmlns:a16="http://schemas.microsoft.com/office/drawing/2014/main" id="{B7853372-2CAF-426B-8143-097DF75FDBBD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099441027"/>
                    </p:ext>
                  </p:extLst>
                </p:nvPr>
              </p:nvGraphicFramePr>
              <p:xfrm>
                <a:off x="2917964" y="2986449"/>
                <a:ext cx="1785790" cy="226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54" name="Image" r:id="rId39" imgW="5104440" imgH="596520" progId="Photoshop.Image.13">
                        <p:embed/>
                      </p:oleObj>
                    </mc:Choice>
                    <mc:Fallback>
                      <p:oleObj name="Image" r:id="rId39" imgW="5104440" imgH="596520" progId="Photoshop.Image.13">
                        <p:embed/>
                        <p:pic>
                          <p:nvPicPr>
                            <p:cNvPr id="144" name="개체 143"/>
                            <p:cNvPicPr preferRelativeResize="0"/>
                            <p:nvPr/>
                          </p:nvPicPr>
                          <p:blipFill>
                            <a:blip r:embed="rId4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17964" y="2986449"/>
                              <a:ext cx="1785790" cy="226800"/>
                            </a:xfrm>
                            <a:prstGeom prst="rect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63" name="그룹 162">
                <a:extLst>
                  <a:ext uri="{FF2B5EF4-FFF2-40B4-BE49-F238E27FC236}">
                    <a16:creationId xmlns:a16="http://schemas.microsoft.com/office/drawing/2014/main" id="{C8716D66-E742-4D70-8B9E-2F515938C200}"/>
                  </a:ext>
                </a:extLst>
              </p:cNvPr>
              <p:cNvGrpSpPr/>
              <p:nvPr/>
            </p:nvGrpSpPr>
            <p:grpSpPr>
              <a:xfrm>
                <a:off x="2081791" y="2214389"/>
                <a:ext cx="3093437" cy="288176"/>
                <a:chOff x="2081791" y="2214389"/>
                <a:chExt cx="3093437" cy="288176"/>
              </a:xfrm>
            </p:grpSpPr>
            <p:sp>
              <p:nvSpPr>
                <p:cNvPr id="346" name="TextBox 345"/>
                <p:cNvSpPr txBox="1"/>
                <p:nvPr/>
              </p:nvSpPr>
              <p:spPr>
                <a:xfrm>
                  <a:off x="2081791" y="2281443"/>
                  <a:ext cx="82992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GTSE1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25" name="그룹 24"/>
                <p:cNvGrpSpPr/>
                <p:nvPr/>
              </p:nvGrpSpPr>
              <p:grpSpPr>
                <a:xfrm>
                  <a:off x="4709048" y="2214389"/>
                  <a:ext cx="466180" cy="169277"/>
                  <a:chOff x="4612865" y="1902133"/>
                  <a:chExt cx="466180" cy="169277"/>
                </a:xfrm>
              </p:grpSpPr>
              <p:cxnSp>
                <p:nvCxnSpPr>
                  <p:cNvPr id="243" name="직선 연결선 242"/>
                  <p:cNvCxnSpPr/>
                  <p:nvPr/>
                </p:nvCxnSpPr>
                <p:spPr>
                  <a:xfrm>
                    <a:off x="4633190" y="1986088"/>
                    <a:ext cx="5400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4" name="TextBox 243"/>
                  <p:cNvSpPr txBox="1"/>
                  <p:nvPr/>
                </p:nvSpPr>
                <p:spPr>
                  <a:xfrm>
                    <a:off x="4612865" y="1902133"/>
                    <a:ext cx="466180" cy="1692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/>
                        <a:ea typeface="맑은 고딕" panose="020B0503020000020004" pitchFamily="50" charset="-127"/>
                        <a:cs typeface="+mn-cs"/>
                      </a:rPr>
                      <a:t>135 </a:t>
                    </a:r>
                    <a:endParaRPr kumimoji="0" lang="ko-KR" altLang="en-US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  <p:graphicFrame>
              <p:nvGraphicFramePr>
                <p:cNvPr id="452" name="개체 451">
                  <a:extLst>
                    <a:ext uri="{FF2B5EF4-FFF2-40B4-BE49-F238E27FC236}">
                      <a16:creationId xmlns:a16="http://schemas.microsoft.com/office/drawing/2014/main" id="{7F39EFBC-3B8A-4EBD-BC7B-072EF247736D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522627229"/>
                    </p:ext>
                  </p:extLst>
                </p:nvPr>
              </p:nvGraphicFramePr>
              <p:xfrm>
                <a:off x="2917964" y="2275765"/>
                <a:ext cx="1785790" cy="226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55" name="Image" r:id="rId41" imgW="5130000" imgH="634680" progId="Photoshop.Image.13">
                        <p:embed/>
                      </p:oleObj>
                    </mc:Choice>
                    <mc:Fallback>
                      <p:oleObj name="Image" r:id="rId41" imgW="5130000" imgH="634680" progId="Photoshop.Image.13">
                        <p:embed/>
                        <p:pic>
                          <p:nvPicPr>
                            <p:cNvPr id="145" name="개체 144"/>
                            <p:cNvPicPr preferRelativeResize="0"/>
                            <p:nvPr/>
                          </p:nvPicPr>
                          <p:blipFill>
                            <a:blip r:embed="rId4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17964" y="2275765"/>
                              <a:ext cx="1785790" cy="226800"/>
                            </a:xfrm>
                            <a:prstGeom prst="rect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66" name="그룹 165">
                <a:extLst>
                  <a:ext uri="{FF2B5EF4-FFF2-40B4-BE49-F238E27FC236}">
                    <a16:creationId xmlns:a16="http://schemas.microsoft.com/office/drawing/2014/main" id="{04B95EE2-828A-4411-8814-2F89FDBB4001}"/>
                  </a:ext>
                </a:extLst>
              </p:cNvPr>
              <p:cNvGrpSpPr/>
              <p:nvPr/>
            </p:nvGrpSpPr>
            <p:grpSpPr>
              <a:xfrm>
                <a:off x="2250239" y="2589669"/>
                <a:ext cx="2818849" cy="262527"/>
                <a:chOff x="2250239" y="2589669"/>
                <a:chExt cx="2818849" cy="262527"/>
              </a:xfrm>
            </p:grpSpPr>
            <p:sp>
              <p:nvSpPr>
                <p:cNvPr id="347" name="TextBox 346"/>
                <p:cNvSpPr txBox="1"/>
                <p:nvPr/>
              </p:nvSpPr>
              <p:spPr>
                <a:xfrm>
                  <a:off x="2250239" y="2631074"/>
                  <a:ext cx="66147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FGL1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" name="그룹 6"/>
                <p:cNvGrpSpPr/>
                <p:nvPr/>
              </p:nvGrpSpPr>
              <p:grpSpPr>
                <a:xfrm>
                  <a:off x="4709048" y="2589669"/>
                  <a:ext cx="360040" cy="169277"/>
                  <a:chOff x="4612865" y="2185373"/>
                  <a:chExt cx="360040" cy="169277"/>
                </a:xfrm>
              </p:grpSpPr>
              <p:cxnSp>
                <p:nvCxnSpPr>
                  <p:cNvPr id="246" name="직선 연결선 245"/>
                  <p:cNvCxnSpPr/>
                  <p:nvPr/>
                </p:nvCxnSpPr>
                <p:spPr>
                  <a:xfrm>
                    <a:off x="4633190" y="2265518"/>
                    <a:ext cx="5400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7" name="TextBox 246"/>
                  <p:cNvSpPr txBox="1"/>
                  <p:nvPr/>
                </p:nvSpPr>
                <p:spPr>
                  <a:xfrm>
                    <a:off x="4612865" y="2185373"/>
                    <a:ext cx="360040" cy="1692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/>
                        <a:ea typeface="맑은 고딕" panose="020B0503020000020004" pitchFamily="50" charset="-127"/>
                        <a:cs typeface="+mn-cs"/>
                      </a:rPr>
                      <a:t>35 </a:t>
                    </a:r>
                    <a:endParaRPr kumimoji="0" lang="ko-KR" altLang="en-US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  <p:graphicFrame>
              <p:nvGraphicFramePr>
                <p:cNvPr id="453" name="개체 452">
                  <a:extLst>
                    <a:ext uri="{FF2B5EF4-FFF2-40B4-BE49-F238E27FC236}">
                      <a16:creationId xmlns:a16="http://schemas.microsoft.com/office/drawing/2014/main" id="{C3CAA89B-9CAE-4B67-84E0-597BC7F21BC6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542611321"/>
                    </p:ext>
                  </p:extLst>
                </p:nvPr>
              </p:nvGraphicFramePr>
              <p:xfrm>
                <a:off x="2917964" y="2625396"/>
                <a:ext cx="1785790" cy="226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56" name="Image" r:id="rId43" imgW="5168160" imgH="482400" progId="Photoshop.Image.13">
                        <p:embed/>
                      </p:oleObj>
                    </mc:Choice>
                    <mc:Fallback>
                      <p:oleObj name="Image" r:id="rId43" imgW="5168160" imgH="482400" progId="Photoshop.Image.13">
                        <p:embed/>
                        <p:pic>
                          <p:nvPicPr>
                            <p:cNvPr id="146" name="개체 145"/>
                            <p:cNvPicPr preferRelativeResize="0"/>
                            <p:nvPr/>
                          </p:nvPicPr>
                          <p:blipFill>
                            <a:blip r:embed="rId44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17964" y="2625396"/>
                              <a:ext cx="1785790" cy="226800"/>
                            </a:xfrm>
                            <a:prstGeom prst="rect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55" name="그룹 154">
                <a:extLst>
                  <a:ext uri="{FF2B5EF4-FFF2-40B4-BE49-F238E27FC236}">
                    <a16:creationId xmlns:a16="http://schemas.microsoft.com/office/drawing/2014/main" id="{34CD38D1-B13E-4617-A732-C1893EF02DA3}"/>
                  </a:ext>
                </a:extLst>
              </p:cNvPr>
              <p:cNvGrpSpPr/>
              <p:nvPr/>
            </p:nvGrpSpPr>
            <p:grpSpPr>
              <a:xfrm>
                <a:off x="2166547" y="798281"/>
                <a:ext cx="3036796" cy="283453"/>
                <a:chOff x="2166547" y="798281"/>
                <a:chExt cx="3036796" cy="283453"/>
              </a:xfrm>
            </p:grpSpPr>
            <p:sp>
              <p:nvSpPr>
                <p:cNvPr id="342" name="TextBox 341"/>
                <p:cNvSpPr txBox="1"/>
                <p:nvPr/>
              </p:nvSpPr>
              <p:spPr>
                <a:xfrm>
                  <a:off x="2166547" y="860612"/>
                  <a:ext cx="745170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Fibronectin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6" name="그룹 35"/>
                <p:cNvGrpSpPr/>
                <p:nvPr/>
              </p:nvGrpSpPr>
              <p:grpSpPr>
                <a:xfrm>
                  <a:off x="4709048" y="798281"/>
                  <a:ext cx="494295" cy="169277"/>
                  <a:chOff x="4612865" y="852263"/>
                  <a:chExt cx="494295" cy="169277"/>
                </a:xfrm>
              </p:grpSpPr>
              <p:cxnSp>
                <p:nvCxnSpPr>
                  <p:cNvPr id="223" name="직선 연결선 222"/>
                  <p:cNvCxnSpPr/>
                  <p:nvPr/>
                </p:nvCxnSpPr>
                <p:spPr>
                  <a:xfrm>
                    <a:off x="4633190" y="935489"/>
                    <a:ext cx="5400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4" name="TextBox 223"/>
                  <p:cNvSpPr txBox="1"/>
                  <p:nvPr/>
                </p:nvSpPr>
                <p:spPr>
                  <a:xfrm>
                    <a:off x="4612865" y="852263"/>
                    <a:ext cx="494295" cy="1692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/>
                        <a:ea typeface="맑은 고딕" panose="020B0503020000020004" pitchFamily="50" charset="-127"/>
                        <a:cs typeface="+mn-cs"/>
                      </a:rPr>
                      <a:t>245 </a:t>
                    </a:r>
                    <a:endParaRPr kumimoji="0" lang="ko-KR" altLang="en-US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  <p:graphicFrame>
              <p:nvGraphicFramePr>
                <p:cNvPr id="454" name="개체 453">
                  <a:extLst>
                    <a:ext uri="{FF2B5EF4-FFF2-40B4-BE49-F238E27FC236}">
                      <a16:creationId xmlns:a16="http://schemas.microsoft.com/office/drawing/2014/main" id="{DF7F97AB-45A0-4D81-8F71-830AEBA8C240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620269335"/>
                    </p:ext>
                  </p:extLst>
                </p:nvPr>
              </p:nvGraphicFramePr>
              <p:xfrm>
                <a:off x="2917964" y="854934"/>
                <a:ext cx="1785790" cy="226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57" name="Image" r:id="rId45" imgW="5053680" imgH="622080" progId="Photoshop.Image.13">
                        <p:embed/>
                      </p:oleObj>
                    </mc:Choice>
                    <mc:Fallback>
                      <p:oleObj name="Image" r:id="rId45" imgW="5053680" imgH="622080" progId="Photoshop.Image.13">
                        <p:embed/>
                        <p:pic>
                          <p:nvPicPr>
                            <p:cNvPr id="147" name="개체 146"/>
                            <p:cNvPicPr preferRelativeResize="0"/>
                            <p:nvPr/>
                          </p:nvPicPr>
                          <p:blipFill>
                            <a:blip r:embed="rId46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17964" y="854934"/>
                              <a:ext cx="1785790" cy="226800"/>
                            </a:xfrm>
                            <a:prstGeom prst="rect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58" name="그룹 157">
                <a:extLst>
                  <a:ext uri="{FF2B5EF4-FFF2-40B4-BE49-F238E27FC236}">
                    <a16:creationId xmlns:a16="http://schemas.microsoft.com/office/drawing/2014/main" id="{1861C2BA-D334-4055-A35E-E8B6FE46E895}"/>
                  </a:ext>
                </a:extLst>
              </p:cNvPr>
              <p:cNvGrpSpPr/>
              <p:nvPr/>
            </p:nvGrpSpPr>
            <p:grpSpPr>
              <a:xfrm>
                <a:off x="2250239" y="1155600"/>
                <a:ext cx="2818849" cy="274691"/>
                <a:chOff x="2250239" y="1155600"/>
                <a:chExt cx="2818849" cy="274691"/>
              </a:xfrm>
            </p:grpSpPr>
            <p:sp>
              <p:nvSpPr>
                <p:cNvPr id="343" name="TextBox 342"/>
                <p:cNvSpPr txBox="1"/>
                <p:nvPr/>
              </p:nvSpPr>
              <p:spPr>
                <a:xfrm>
                  <a:off x="2250239" y="1209169"/>
                  <a:ext cx="66147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Snail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8" name="그룹 37"/>
                <p:cNvGrpSpPr/>
                <p:nvPr/>
              </p:nvGrpSpPr>
              <p:grpSpPr>
                <a:xfrm>
                  <a:off x="4709048" y="1155600"/>
                  <a:ext cx="360040" cy="169277"/>
                  <a:chOff x="4612865" y="1107252"/>
                  <a:chExt cx="360040" cy="169277"/>
                </a:xfrm>
              </p:grpSpPr>
              <p:cxnSp>
                <p:nvCxnSpPr>
                  <p:cNvPr id="226" name="직선 연결선 225"/>
                  <p:cNvCxnSpPr/>
                  <p:nvPr/>
                </p:nvCxnSpPr>
                <p:spPr>
                  <a:xfrm>
                    <a:off x="4633190" y="1190478"/>
                    <a:ext cx="5400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27" name="TextBox 226"/>
                  <p:cNvSpPr txBox="1"/>
                  <p:nvPr/>
                </p:nvSpPr>
                <p:spPr>
                  <a:xfrm>
                    <a:off x="4612865" y="1107252"/>
                    <a:ext cx="360040" cy="1692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/>
                        <a:ea typeface="맑은 고딕" panose="020B0503020000020004" pitchFamily="50" charset="-127"/>
                        <a:cs typeface="+mn-cs"/>
                      </a:rPr>
                      <a:t>35 </a:t>
                    </a:r>
                    <a:endParaRPr kumimoji="0" lang="ko-KR" altLang="en-US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  <p:graphicFrame>
              <p:nvGraphicFramePr>
                <p:cNvPr id="455" name="개체 454">
                  <a:extLst>
                    <a:ext uri="{FF2B5EF4-FFF2-40B4-BE49-F238E27FC236}">
                      <a16:creationId xmlns:a16="http://schemas.microsoft.com/office/drawing/2014/main" id="{F0918540-A59C-4BCA-AC4E-110C0E5398BE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65174312"/>
                    </p:ext>
                  </p:extLst>
                </p:nvPr>
              </p:nvGraphicFramePr>
              <p:xfrm>
                <a:off x="2917964" y="1203491"/>
                <a:ext cx="1785790" cy="226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58" name="Image" r:id="rId47" imgW="4914000" imgH="545760" progId="Photoshop.Image.13">
                        <p:embed/>
                      </p:oleObj>
                    </mc:Choice>
                    <mc:Fallback>
                      <p:oleObj name="Image" r:id="rId47" imgW="4914000" imgH="545760" progId="Photoshop.Image.13">
                        <p:embed/>
                        <p:pic>
                          <p:nvPicPr>
                            <p:cNvPr id="148" name="개체 147"/>
                            <p:cNvPicPr preferRelativeResize="0"/>
                            <p:nvPr/>
                          </p:nvPicPr>
                          <p:blipFill>
                            <a:blip r:embed="rId48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17964" y="1203491"/>
                              <a:ext cx="1785790" cy="226800"/>
                            </a:xfrm>
                            <a:prstGeom prst="rect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62" name="그룹 161">
                <a:extLst>
                  <a:ext uri="{FF2B5EF4-FFF2-40B4-BE49-F238E27FC236}">
                    <a16:creationId xmlns:a16="http://schemas.microsoft.com/office/drawing/2014/main" id="{9E52FF6C-BC73-49EB-9500-A766225EE2BA}"/>
                  </a:ext>
                </a:extLst>
              </p:cNvPr>
              <p:cNvGrpSpPr/>
              <p:nvPr/>
            </p:nvGrpSpPr>
            <p:grpSpPr>
              <a:xfrm>
                <a:off x="2250239" y="1847458"/>
                <a:ext cx="2818849" cy="294054"/>
                <a:chOff x="2250239" y="1847458"/>
                <a:chExt cx="2818849" cy="294054"/>
              </a:xfrm>
            </p:grpSpPr>
            <p:sp>
              <p:nvSpPr>
                <p:cNvPr id="344" name="TextBox 343"/>
                <p:cNvSpPr txBox="1"/>
                <p:nvPr/>
              </p:nvSpPr>
              <p:spPr>
                <a:xfrm>
                  <a:off x="2250239" y="1920390"/>
                  <a:ext cx="66147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Twist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3" name="그룹 32"/>
                <p:cNvGrpSpPr/>
                <p:nvPr/>
              </p:nvGrpSpPr>
              <p:grpSpPr>
                <a:xfrm>
                  <a:off x="4709048" y="1847458"/>
                  <a:ext cx="360040" cy="169277"/>
                  <a:chOff x="4612865" y="1638325"/>
                  <a:chExt cx="360040" cy="169277"/>
                </a:xfrm>
              </p:grpSpPr>
              <p:cxnSp>
                <p:nvCxnSpPr>
                  <p:cNvPr id="240" name="직선 연결선 239"/>
                  <p:cNvCxnSpPr/>
                  <p:nvPr/>
                </p:nvCxnSpPr>
                <p:spPr>
                  <a:xfrm>
                    <a:off x="4633190" y="1723456"/>
                    <a:ext cx="5400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1" name="TextBox 240"/>
                  <p:cNvSpPr txBox="1"/>
                  <p:nvPr/>
                </p:nvSpPr>
                <p:spPr>
                  <a:xfrm>
                    <a:off x="4612865" y="1638325"/>
                    <a:ext cx="360040" cy="1692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/>
                        <a:ea typeface="맑은 고딕" panose="020B0503020000020004" pitchFamily="50" charset="-127"/>
                        <a:cs typeface="+mn-cs"/>
                      </a:rPr>
                      <a:t>25 </a:t>
                    </a:r>
                    <a:endParaRPr kumimoji="0" lang="ko-KR" altLang="en-US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  <p:graphicFrame>
              <p:nvGraphicFramePr>
                <p:cNvPr id="456" name="개체 455">
                  <a:extLst>
                    <a:ext uri="{FF2B5EF4-FFF2-40B4-BE49-F238E27FC236}">
                      <a16:creationId xmlns:a16="http://schemas.microsoft.com/office/drawing/2014/main" id="{F3562E6E-9628-4943-B6D3-13BAB4F5951D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463528943"/>
                    </p:ext>
                  </p:extLst>
                </p:nvPr>
              </p:nvGraphicFramePr>
              <p:xfrm>
                <a:off x="2917964" y="1914712"/>
                <a:ext cx="1785790" cy="226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59" name="Image" r:id="rId49" imgW="5396760" imgH="482400" progId="Photoshop.Image.13">
                        <p:embed/>
                      </p:oleObj>
                    </mc:Choice>
                    <mc:Fallback>
                      <p:oleObj name="Image" r:id="rId49" imgW="5396760" imgH="482400" progId="Photoshop.Image.13">
                        <p:embed/>
                        <p:pic>
                          <p:nvPicPr>
                            <p:cNvPr id="149" name="개체 148"/>
                            <p:cNvPicPr preferRelativeResize="0"/>
                            <p:nvPr/>
                          </p:nvPicPr>
                          <p:blipFill>
                            <a:blip r:embed="rId5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17964" y="1914712"/>
                              <a:ext cx="1785790" cy="226800"/>
                            </a:xfrm>
                            <a:prstGeom prst="rect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59" name="그룹 158">
                <a:extLst>
                  <a:ext uri="{FF2B5EF4-FFF2-40B4-BE49-F238E27FC236}">
                    <a16:creationId xmlns:a16="http://schemas.microsoft.com/office/drawing/2014/main" id="{20BDB641-6464-4AA5-A635-A0C2979135F6}"/>
                  </a:ext>
                </a:extLst>
              </p:cNvPr>
              <p:cNvGrpSpPr/>
              <p:nvPr/>
            </p:nvGrpSpPr>
            <p:grpSpPr>
              <a:xfrm>
                <a:off x="2250239" y="1498848"/>
                <a:ext cx="2884802" cy="292954"/>
                <a:chOff x="2250239" y="1498848"/>
                <a:chExt cx="2884802" cy="292954"/>
              </a:xfrm>
            </p:grpSpPr>
            <p:sp>
              <p:nvSpPr>
                <p:cNvPr id="348" name="TextBox 347"/>
                <p:cNvSpPr txBox="1"/>
                <p:nvPr/>
              </p:nvSpPr>
              <p:spPr>
                <a:xfrm>
                  <a:off x="2250239" y="1570680"/>
                  <a:ext cx="661477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Zo-1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0" name="그룹 39">
                  <a:extLst>
                    <a:ext uri="{FF2B5EF4-FFF2-40B4-BE49-F238E27FC236}">
                      <a16:creationId xmlns:a16="http://schemas.microsoft.com/office/drawing/2014/main" id="{9B5B82D6-1BF2-4F0B-96E6-F8CEADDD5EEE}"/>
                    </a:ext>
                  </a:extLst>
                </p:cNvPr>
                <p:cNvGrpSpPr/>
                <p:nvPr/>
              </p:nvGrpSpPr>
              <p:grpSpPr>
                <a:xfrm>
                  <a:off x="4709048" y="1498848"/>
                  <a:ext cx="425993" cy="169277"/>
                  <a:chOff x="4612865" y="1541999"/>
                  <a:chExt cx="425993" cy="169277"/>
                </a:xfrm>
              </p:grpSpPr>
              <p:cxnSp>
                <p:nvCxnSpPr>
                  <p:cNvPr id="231" name="직선 연결선 230"/>
                  <p:cNvCxnSpPr/>
                  <p:nvPr/>
                </p:nvCxnSpPr>
                <p:spPr>
                  <a:xfrm>
                    <a:off x="4633190" y="1628468"/>
                    <a:ext cx="54000" cy="0"/>
                  </a:xfrm>
                  <a:prstGeom prst="line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2" name="TextBox 231"/>
                  <p:cNvSpPr txBox="1"/>
                  <p:nvPr/>
                </p:nvSpPr>
                <p:spPr>
                  <a:xfrm>
                    <a:off x="4612865" y="1541999"/>
                    <a:ext cx="425993" cy="1692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5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/>
                        <a:ea typeface="맑은 고딕" panose="020B0503020000020004" pitchFamily="50" charset="-127"/>
                        <a:cs typeface="+mn-cs"/>
                      </a:rPr>
                      <a:t>245 </a:t>
                    </a:r>
                    <a:endParaRPr kumimoji="0" lang="ko-KR" altLang="en-US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endParaRPr>
                  </a:p>
                </p:txBody>
              </p:sp>
            </p:grpSp>
            <p:graphicFrame>
              <p:nvGraphicFramePr>
                <p:cNvPr id="458" name="개체 457">
                  <a:extLst>
                    <a:ext uri="{FF2B5EF4-FFF2-40B4-BE49-F238E27FC236}">
                      <a16:creationId xmlns:a16="http://schemas.microsoft.com/office/drawing/2014/main" id="{375B0AEF-A338-4994-BC8B-323E31605B6B}"/>
                    </a:ext>
                  </a:extLst>
                </p:cNvPr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250983243"/>
                    </p:ext>
                  </p:extLst>
                </p:nvPr>
              </p:nvGraphicFramePr>
              <p:xfrm>
                <a:off x="2917964" y="1565002"/>
                <a:ext cx="1785790" cy="22680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22160" name="Image" r:id="rId51" imgW="4914000" imgH="672840" progId="Photoshop.Image.13">
                        <p:embed/>
                      </p:oleObj>
                    </mc:Choice>
                    <mc:Fallback>
                      <p:oleObj name="Image" r:id="rId51" imgW="4914000" imgH="672840" progId="Photoshop.Image.13">
                        <p:embed/>
                        <p:pic>
                          <p:nvPicPr>
                            <p:cNvPr id="151" name="개체 150"/>
                            <p:cNvPicPr preferRelativeResize="0"/>
                            <p:nvPr/>
                          </p:nvPicPr>
                          <p:blipFill>
                            <a:blip r:embed="rId5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2917964" y="1565002"/>
                              <a:ext cx="1785790" cy="226800"/>
                            </a:xfrm>
                            <a:prstGeom prst="rect">
                              <a:avLst/>
                            </a:prstGeom>
                            <a:ln w="12700">
                              <a:solidFill>
                                <a:schemeClr val="tx1"/>
                              </a:solidFill>
                            </a:ln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  <p:grpSp>
            <p:nvGrpSpPr>
              <p:cNvPr id="123" name="그룹 122">
                <a:extLst>
                  <a:ext uri="{FF2B5EF4-FFF2-40B4-BE49-F238E27FC236}">
                    <a16:creationId xmlns:a16="http://schemas.microsoft.com/office/drawing/2014/main" id="{59810A91-7CBD-4C84-AA2E-934C216205CF}"/>
                  </a:ext>
                </a:extLst>
              </p:cNvPr>
              <p:cNvGrpSpPr/>
              <p:nvPr/>
            </p:nvGrpSpPr>
            <p:grpSpPr>
              <a:xfrm>
                <a:off x="2893633" y="459438"/>
                <a:ext cx="2396542" cy="393595"/>
                <a:chOff x="2893633" y="459438"/>
                <a:chExt cx="2396542" cy="393595"/>
              </a:xfrm>
            </p:grpSpPr>
            <p:sp>
              <p:nvSpPr>
                <p:cNvPr id="285" name="TextBox 284"/>
                <p:cNvSpPr txBox="1"/>
                <p:nvPr/>
              </p:nvSpPr>
              <p:spPr>
                <a:xfrm>
                  <a:off x="4608979" y="656881"/>
                  <a:ext cx="68119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lvl="0" latinLnBrk="0">
                    <a:defRPr/>
                  </a:pPr>
                  <a:r>
                    <a:rPr kumimoji="0" lang="en-US" altLang="ko-KR" sz="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(</a:t>
                  </a:r>
                  <a:r>
                    <a:rPr lang="en-US" altLang="ko-KR" sz="600" b="1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TGF</a:t>
                  </a:r>
                  <a:r>
                    <a:rPr lang="en-US" altLang="ko-KR" sz="600" b="1" dirty="0" err="1">
                      <a:latin typeface="Symbol" panose="05050102010706020507" pitchFamily="18" charset="2"/>
                      <a:cs typeface="Arial" panose="020B0604020202020204" pitchFamily="34" charset="0"/>
                    </a:rPr>
                    <a:t>b</a:t>
                  </a:r>
                  <a:r>
                    <a:rPr kumimoji="0" lang="en-US" altLang="ko-KR" sz="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)</a:t>
                  </a:r>
                  <a:endParaRPr kumimoji="0" lang="ko-KR" altLang="en-US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86" name="TextBox 285"/>
                <p:cNvSpPr txBox="1"/>
                <p:nvPr/>
              </p:nvSpPr>
              <p:spPr>
                <a:xfrm>
                  <a:off x="4608979" y="500505"/>
                  <a:ext cx="681196" cy="18466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(</a:t>
                  </a:r>
                  <a:r>
                    <a:rPr kumimoji="0" lang="en-US" altLang="ko-KR" sz="600" b="1" i="0" u="none" strike="noStrike" kern="0" cap="none" spc="0" normalizeH="0" baseline="0" noProof="0" dirty="0" err="1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hr</a:t>
                  </a:r>
                  <a:r>
                    <a:rPr kumimoji="0" lang="en-US" altLang="ko-KR" sz="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)</a:t>
                  </a:r>
                  <a:endParaRPr kumimoji="0" lang="ko-KR" altLang="en-US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51" name="그룹 50">
                  <a:extLst>
                    <a:ext uri="{FF2B5EF4-FFF2-40B4-BE49-F238E27FC236}">
                      <a16:creationId xmlns:a16="http://schemas.microsoft.com/office/drawing/2014/main" id="{E7E43DCE-BD01-41CB-8D88-C5FEE5969879}"/>
                    </a:ext>
                  </a:extLst>
                </p:cNvPr>
                <p:cNvGrpSpPr/>
                <p:nvPr/>
              </p:nvGrpSpPr>
              <p:grpSpPr>
                <a:xfrm>
                  <a:off x="2893633" y="461343"/>
                  <a:ext cx="577292" cy="391690"/>
                  <a:chOff x="2893633" y="461343"/>
                  <a:chExt cx="577292" cy="391690"/>
                </a:xfrm>
              </p:grpSpPr>
              <p:sp>
                <p:nvSpPr>
                  <p:cNvPr id="510" name="TextBox 509">
                    <a:extLst>
                      <a:ext uri="{FF2B5EF4-FFF2-40B4-BE49-F238E27FC236}">
                        <a16:creationId xmlns:a16="http://schemas.microsoft.com/office/drawing/2014/main" id="{5D2D88AC-2B01-4A29-851F-C40342C17D21}"/>
                      </a:ext>
                    </a:extLst>
                  </p:cNvPr>
                  <p:cNvSpPr txBox="1"/>
                  <p:nvPr/>
                </p:nvSpPr>
                <p:spPr>
                  <a:xfrm>
                    <a:off x="2893633" y="637588"/>
                    <a:ext cx="360040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-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1" name="TextBox 510">
                    <a:extLst>
                      <a:ext uri="{FF2B5EF4-FFF2-40B4-BE49-F238E27FC236}">
                        <a16:creationId xmlns:a16="http://schemas.microsoft.com/office/drawing/2014/main" id="{3931DA0B-5DE0-4253-A75C-DF28F9F72A8D}"/>
                      </a:ext>
                    </a:extLst>
                  </p:cNvPr>
                  <p:cNvSpPr txBox="1"/>
                  <p:nvPr/>
                </p:nvSpPr>
                <p:spPr>
                  <a:xfrm>
                    <a:off x="3110885" y="637588"/>
                    <a:ext cx="360040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+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512" name="그룹 511">
                    <a:extLst>
                      <a:ext uri="{FF2B5EF4-FFF2-40B4-BE49-F238E27FC236}">
                        <a16:creationId xmlns:a16="http://schemas.microsoft.com/office/drawing/2014/main" id="{EDF53213-8FF7-4AD3-8FD4-06AF1EC06142}"/>
                      </a:ext>
                    </a:extLst>
                  </p:cNvPr>
                  <p:cNvGrpSpPr/>
                  <p:nvPr/>
                </p:nvGrpSpPr>
                <p:grpSpPr>
                  <a:xfrm>
                    <a:off x="3011318" y="461343"/>
                    <a:ext cx="344166" cy="215444"/>
                    <a:chOff x="544329" y="822649"/>
                    <a:chExt cx="344166" cy="215444"/>
                  </a:xfrm>
                </p:grpSpPr>
                <p:cxnSp>
                  <p:nvCxnSpPr>
                    <p:cNvPr id="513" name="직선 연결선 512">
                      <a:extLst>
                        <a:ext uri="{FF2B5EF4-FFF2-40B4-BE49-F238E27FC236}">
                          <a16:creationId xmlns:a16="http://schemas.microsoft.com/office/drawing/2014/main" id="{543BFD0C-A2F6-404C-A92E-A76D40A0CC79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12222" y="1030809"/>
                      <a:ext cx="21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14" name="TextBox 513">
                      <a:extLst>
                        <a:ext uri="{FF2B5EF4-FFF2-40B4-BE49-F238E27FC236}">
                          <a16:creationId xmlns:a16="http://schemas.microsoft.com/office/drawing/2014/main" id="{9C88BA1E-D9BC-4F92-B742-5B830677321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4329" y="822649"/>
                      <a:ext cx="344166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3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610" name="그룹 609">
                  <a:extLst>
                    <a:ext uri="{FF2B5EF4-FFF2-40B4-BE49-F238E27FC236}">
                      <a16:creationId xmlns:a16="http://schemas.microsoft.com/office/drawing/2014/main" id="{41B34510-3970-491C-8493-CA418E8C3A61}"/>
                    </a:ext>
                  </a:extLst>
                </p:cNvPr>
                <p:cNvGrpSpPr/>
                <p:nvPr/>
              </p:nvGrpSpPr>
              <p:grpSpPr>
                <a:xfrm>
                  <a:off x="3323776" y="459438"/>
                  <a:ext cx="577292" cy="393595"/>
                  <a:chOff x="2893633" y="459438"/>
                  <a:chExt cx="577292" cy="393595"/>
                </a:xfrm>
              </p:grpSpPr>
              <p:sp>
                <p:nvSpPr>
                  <p:cNvPr id="611" name="TextBox 610">
                    <a:extLst>
                      <a:ext uri="{FF2B5EF4-FFF2-40B4-BE49-F238E27FC236}">
                        <a16:creationId xmlns:a16="http://schemas.microsoft.com/office/drawing/2014/main" id="{431EA76A-0C5F-46C4-8B17-ED5E9AA9019F}"/>
                      </a:ext>
                    </a:extLst>
                  </p:cNvPr>
                  <p:cNvSpPr txBox="1"/>
                  <p:nvPr/>
                </p:nvSpPr>
                <p:spPr>
                  <a:xfrm>
                    <a:off x="2893633" y="637588"/>
                    <a:ext cx="360040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-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12" name="TextBox 611">
                    <a:extLst>
                      <a:ext uri="{FF2B5EF4-FFF2-40B4-BE49-F238E27FC236}">
                        <a16:creationId xmlns:a16="http://schemas.microsoft.com/office/drawing/2014/main" id="{1147DABB-5070-4504-A867-08C2D61BE902}"/>
                      </a:ext>
                    </a:extLst>
                  </p:cNvPr>
                  <p:cNvSpPr txBox="1"/>
                  <p:nvPr/>
                </p:nvSpPr>
                <p:spPr>
                  <a:xfrm>
                    <a:off x="3110885" y="637588"/>
                    <a:ext cx="360040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+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613" name="그룹 612">
                    <a:extLst>
                      <a:ext uri="{FF2B5EF4-FFF2-40B4-BE49-F238E27FC236}">
                        <a16:creationId xmlns:a16="http://schemas.microsoft.com/office/drawing/2014/main" id="{A57880FD-2C4A-417D-AD09-48C5EE5542AC}"/>
                      </a:ext>
                    </a:extLst>
                  </p:cNvPr>
                  <p:cNvGrpSpPr/>
                  <p:nvPr/>
                </p:nvGrpSpPr>
                <p:grpSpPr>
                  <a:xfrm>
                    <a:off x="3011318" y="459438"/>
                    <a:ext cx="344166" cy="215444"/>
                    <a:chOff x="544329" y="820744"/>
                    <a:chExt cx="344166" cy="215444"/>
                  </a:xfrm>
                </p:grpSpPr>
                <p:cxnSp>
                  <p:nvCxnSpPr>
                    <p:cNvPr id="614" name="직선 연결선 613">
                      <a:extLst>
                        <a:ext uri="{FF2B5EF4-FFF2-40B4-BE49-F238E27FC236}">
                          <a16:creationId xmlns:a16="http://schemas.microsoft.com/office/drawing/2014/main" id="{DF836B18-7678-4259-BFF1-715A1316925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12222" y="1030809"/>
                      <a:ext cx="21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15" name="TextBox 614">
                      <a:extLst>
                        <a:ext uri="{FF2B5EF4-FFF2-40B4-BE49-F238E27FC236}">
                          <a16:creationId xmlns:a16="http://schemas.microsoft.com/office/drawing/2014/main" id="{06BA4798-D124-4F9A-B5EF-F72663674A0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4329" y="820744"/>
                      <a:ext cx="344166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6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616" name="그룹 615">
                  <a:extLst>
                    <a:ext uri="{FF2B5EF4-FFF2-40B4-BE49-F238E27FC236}">
                      <a16:creationId xmlns:a16="http://schemas.microsoft.com/office/drawing/2014/main" id="{69DD50EB-D460-4921-B3AE-1247865E702F}"/>
                    </a:ext>
                  </a:extLst>
                </p:cNvPr>
                <p:cNvGrpSpPr/>
                <p:nvPr/>
              </p:nvGrpSpPr>
              <p:grpSpPr>
                <a:xfrm>
                  <a:off x="3727631" y="459438"/>
                  <a:ext cx="577292" cy="393595"/>
                  <a:chOff x="2893633" y="459438"/>
                  <a:chExt cx="577292" cy="393595"/>
                </a:xfrm>
              </p:grpSpPr>
              <p:sp>
                <p:nvSpPr>
                  <p:cNvPr id="617" name="TextBox 616">
                    <a:extLst>
                      <a:ext uri="{FF2B5EF4-FFF2-40B4-BE49-F238E27FC236}">
                        <a16:creationId xmlns:a16="http://schemas.microsoft.com/office/drawing/2014/main" id="{D6E75202-5A9D-44CB-BA83-071DAEBC7F45}"/>
                      </a:ext>
                    </a:extLst>
                  </p:cNvPr>
                  <p:cNvSpPr txBox="1"/>
                  <p:nvPr/>
                </p:nvSpPr>
                <p:spPr>
                  <a:xfrm>
                    <a:off x="2893633" y="637588"/>
                    <a:ext cx="360040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-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18" name="TextBox 617">
                    <a:extLst>
                      <a:ext uri="{FF2B5EF4-FFF2-40B4-BE49-F238E27FC236}">
                        <a16:creationId xmlns:a16="http://schemas.microsoft.com/office/drawing/2014/main" id="{AD78EDA6-E01B-4D1D-A43E-1BCF1F535979}"/>
                      </a:ext>
                    </a:extLst>
                  </p:cNvPr>
                  <p:cNvSpPr txBox="1"/>
                  <p:nvPr/>
                </p:nvSpPr>
                <p:spPr>
                  <a:xfrm>
                    <a:off x="3110885" y="637588"/>
                    <a:ext cx="360040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+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619" name="그룹 618">
                    <a:extLst>
                      <a:ext uri="{FF2B5EF4-FFF2-40B4-BE49-F238E27FC236}">
                        <a16:creationId xmlns:a16="http://schemas.microsoft.com/office/drawing/2014/main" id="{FBB78A23-6FE8-4FC2-A7E1-398650EB7CA0}"/>
                      </a:ext>
                    </a:extLst>
                  </p:cNvPr>
                  <p:cNvGrpSpPr/>
                  <p:nvPr/>
                </p:nvGrpSpPr>
                <p:grpSpPr>
                  <a:xfrm>
                    <a:off x="3011318" y="459438"/>
                    <a:ext cx="344166" cy="215444"/>
                    <a:chOff x="544329" y="820744"/>
                    <a:chExt cx="344166" cy="215444"/>
                  </a:xfrm>
                </p:grpSpPr>
                <p:cxnSp>
                  <p:nvCxnSpPr>
                    <p:cNvPr id="620" name="직선 연결선 619">
                      <a:extLst>
                        <a:ext uri="{FF2B5EF4-FFF2-40B4-BE49-F238E27FC236}">
                          <a16:creationId xmlns:a16="http://schemas.microsoft.com/office/drawing/2014/main" id="{912D74DA-3425-48DF-96D9-BD5C31FCBDE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12222" y="1030809"/>
                      <a:ext cx="21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21" name="TextBox 620">
                      <a:extLst>
                        <a:ext uri="{FF2B5EF4-FFF2-40B4-BE49-F238E27FC236}">
                          <a16:creationId xmlns:a16="http://schemas.microsoft.com/office/drawing/2014/main" id="{1191DB10-36DC-40D8-B65B-6A4DFCA27C0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4329" y="820744"/>
                      <a:ext cx="344166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12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grpSp>
              <p:nvGrpSpPr>
                <p:cNvPr id="622" name="그룹 621">
                  <a:extLst>
                    <a:ext uri="{FF2B5EF4-FFF2-40B4-BE49-F238E27FC236}">
                      <a16:creationId xmlns:a16="http://schemas.microsoft.com/office/drawing/2014/main" id="{CEC48AF9-E869-40F7-90C4-9C230369CBEA}"/>
                    </a:ext>
                  </a:extLst>
                </p:cNvPr>
                <p:cNvGrpSpPr/>
                <p:nvPr/>
              </p:nvGrpSpPr>
              <p:grpSpPr>
                <a:xfrm>
                  <a:off x="4169204" y="459438"/>
                  <a:ext cx="577292" cy="393595"/>
                  <a:chOff x="2893633" y="459438"/>
                  <a:chExt cx="577292" cy="393595"/>
                </a:xfrm>
              </p:grpSpPr>
              <p:sp>
                <p:nvSpPr>
                  <p:cNvPr id="623" name="TextBox 622">
                    <a:extLst>
                      <a:ext uri="{FF2B5EF4-FFF2-40B4-BE49-F238E27FC236}">
                        <a16:creationId xmlns:a16="http://schemas.microsoft.com/office/drawing/2014/main" id="{6DDE7F1A-2C3C-4023-9AD3-672105201D92}"/>
                      </a:ext>
                    </a:extLst>
                  </p:cNvPr>
                  <p:cNvSpPr txBox="1"/>
                  <p:nvPr/>
                </p:nvSpPr>
                <p:spPr>
                  <a:xfrm>
                    <a:off x="2893633" y="637588"/>
                    <a:ext cx="360040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-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624" name="TextBox 623">
                    <a:extLst>
                      <a:ext uri="{FF2B5EF4-FFF2-40B4-BE49-F238E27FC236}">
                        <a16:creationId xmlns:a16="http://schemas.microsoft.com/office/drawing/2014/main" id="{1DC33147-C03E-4809-B025-2A2C06EEFC28}"/>
                      </a:ext>
                    </a:extLst>
                  </p:cNvPr>
                  <p:cNvSpPr txBox="1"/>
                  <p:nvPr/>
                </p:nvSpPr>
                <p:spPr>
                  <a:xfrm>
                    <a:off x="3110885" y="637588"/>
                    <a:ext cx="360040" cy="21544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+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625" name="그룹 624">
                    <a:extLst>
                      <a:ext uri="{FF2B5EF4-FFF2-40B4-BE49-F238E27FC236}">
                        <a16:creationId xmlns:a16="http://schemas.microsoft.com/office/drawing/2014/main" id="{8D73EBF6-D02E-4B84-A63F-C9E8AC3D4623}"/>
                      </a:ext>
                    </a:extLst>
                  </p:cNvPr>
                  <p:cNvGrpSpPr/>
                  <p:nvPr/>
                </p:nvGrpSpPr>
                <p:grpSpPr>
                  <a:xfrm>
                    <a:off x="3011318" y="459438"/>
                    <a:ext cx="344166" cy="215444"/>
                    <a:chOff x="544329" y="820744"/>
                    <a:chExt cx="344166" cy="215444"/>
                  </a:xfrm>
                </p:grpSpPr>
                <p:cxnSp>
                  <p:nvCxnSpPr>
                    <p:cNvPr id="626" name="직선 연결선 625">
                      <a:extLst>
                        <a:ext uri="{FF2B5EF4-FFF2-40B4-BE49-F238E27FC236}">
                          <a16:creationId xmlns:a16="http://schemas.microsoft.com/office/drawing/2014/main" id="{34BECACD-2153-4A6A-AC27-B846F6024A5D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612222" y="1030809"/>
                      <a:ext cx="216000" cy="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27" name="TextBox 626">
                      <a:extLst>
                        <a:ext uri="{FF2B5EF4-FFF2-40B4-BE49-F238E27FC236}">
                          <a16:creationId xmlns:a16="http://schemas.microsoft.com/office/drawing/2014/main" id="{B0FAC52B-7A94-4CD4-BBC6-2EE48D4BADB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44329" y="820744"/>
                      <a:ext cx="344166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>
                          <a:solidFill>
                            <a:prstClr val="black"/>
                          </a:solidFill>
                          <a:latin typeface="Arial" panose="020B0604020202020204" pitchFamily="34" charset="0"/>
                          <a:ea typeface="맑은 고딕" panose="020B0503020000020004" pitchFamily="50" charset="-127"/>
                          <a:cs typeface="Arial" panose="020B0604020202020204" pitchFamily="34" charset="0"/>
                        </a:rPr>
                        <a:t>24</a:t>
                      </a:r>
                      <a:endParaRPr kumimoji="0" lang="ko-KR" altLang="en-US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98" name="그룹 197">
            <a:extLst>
              <a:ext uri="{FF2B5EF4-FFF2-40B4-BE49-F238E27FC236}">
                <a16:creationId xmlns:a16="http://schemas.microsoft.com/office/drawing/2014/main" id="{4B4D9727-17F1-40AA-92D5-6C698DF79B0C}"/>
              </a:ext>
            </a:extLst>
          </p:cNvPr>
          <p:cNvGrpSpPr/>
          <p:nvPr/>
        </p:nvGrpSpPr>
        <p:grpSpPr>
          <a:xfrm>
            <a:off x="5109106" y="730070"/>
            <a:ext cx="2346087" cy="1666965"/>
            <a:chOff x="5006771" y="461343"/>
            <a:chExt cx="2346087" cy="1666965"/>
          </a:xfrm>
        </p:grpSpPr>
        <p:grpSp>
          <p:nvGrpSpPr>
            <p:cNvPr id="180" name="그룹 179">
              <a:extLst>
                <a:ext uri="{FF2B5EF4-FFF2-40B4-BE49-F238E27FC236}">
                  <a16:creationId xmlns:a16="http://schemas.microsoft.com/office/drawing/2014/main" id="{CBC75320-E081-4717-88F7-32B78DDF3A26}"/>
                </a:ext>
              </a:extLst>
            </p:cNvPr>
            <p:cNvGrpSpPr/>
            <p:nvPr/>
          </p:nvGrpSpPr>
          <p:grpSpPr>
            <a:xfrm>
              <a:off x="5006771" y="782805"/>
              <a:ext cx="2269196" cy="276583"/>
              <a:chOff x="5006771" y="782805"/>
              <a:chExt cx="2269196" cy="276583"/>
            </a:xfrm>
          </p:grpSpPr>
          <p:sp>
            <p:nvSpPr>
              <p:cNvPr id="125" name="TextBox 124"/>
              <p:cNvSpPr txBox="1"/>
              <p:nvPr/>
            </p:nvSpPr>
            <p:spPr>
              <a:xfrm>
                <a:off x="5006771" y="838266"/>
                <a:ext cx="70306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Fibronetin</a:t>
                </a:r>
                <a:endParaRPr kumimoji="0" lang="ko-KR" alt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280" name="그룹 279"/>
              <p:cNvGrpSpPr/>
              <p:nvPr/>
            </p:nvGrpSpPr>
            <p:grpSpPr>
              <a:xfrm>
                <a:off x="6781672" y="782805"/>
                <a:ext cx="494295" cy="169277"/>
                <a:chOff x="4612865" y="852263"/>
                <a:chExt cx="494295" cy="169277"/>
              </a:xfrm>
            </p:grpSpPr>
            <p:cxnSp>
              <p:nvCxnSpPr>
                <p:cNvPr id="281" name="직선 연결선 280"/>
                <p:cNvCxnSpPr/>
                <p:nvPr/>
              </p:nvCxnSpPr>
              <p:spPr>
                <a:xfrm>
                  <a:off x="4633190" y="935489"/>
                  <a:ext cx="54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4" name="TextBox 283"/>
                <p:cNvSpPr txBox="1"/>
                <p:nvPr/>
              </p:nvSpPr>
              <p:spPr>
                <a:xfrm>
                  <a:off x="4612865" y="852263"/>
                  <a:ext cx="494295" cy="1692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245 </a:t>
                  </a:r>
                  <a:endParaRPr kumimoji="0" lang="ko-KR" altLang="en-US" sz="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  <p:graphicFrame>
            <p:nvGraphicFramePr>
              <p:cNvPr id="500" name="개체 499">
                <a:extLst>
                  <a:ext uri="{FF2B5EF4-FFF2-40B4-BE49-F238E27FC236}">
                    <a16:creationId xmlns:a16="http://schemas.microsoft.com/office/drawing/2014/main" id="{BB25074C-B47A-43D3-BBF5-8CE8627ECDC5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15651460"/>
                  </p:ext>
                </p:extLst>
              </p:nvPr>
            </p:nvGraphicFramePr>
            <p:xfrm>
              <a:off x="5723841" y="832588"/>
              <a:ext cx="1044000" cy="226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161" name="Image" r:id="rId53" imgW="2501280" imgH="596520" progId="Photoshop.Image.13">
                      <p:embed/>
                    </p:oleObj>
                  </mc:Choice>
                  <mc:Fallback>
                    <p:oleObj name="Image" r:id="rId53" imgW="2501280" imgH="596520" progId="Photoshop.Image.13">
                      <p:embed/>
                      <p:pic>
                        <p:nvPicPr>
                          <p:cNvPr id="457" name="개체 456"/>
                          <p:cNvPicPr preferRelativeResize="0"/>
                          <p:nvPr/>
                        </p:nvPicPr>
                        <p:blipFill>
                          <a:blip r:embed="rId54"/>
                          <a:stretch>
                            <a:fillRect/>
                          </a:stretch>
                        </p:blipFill>
                        <p:spPr>
                          <a:xfrm>
                            <a:off x="5723841" y="832588"/>
                            <a:ext cx="1044000" cy="226800"/>
                          </a:xfrm>
                          <a:prstGeom prst="rect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82" name="그룹 181">
              <a:extLst>
                <a:ext uri="{FF2B5EF4-FFF2-40B4-BE49-F238E27FC236}">
                  <a16:creationId xmlns:a16="http://schemas.microsoft.com/office/drawing/2014/main" id="{DB7255FC-229B-44EA-94D2-30260D6CACBC}"/>
                </a:ext>
              </a:extLst>
            </p:cNvPr>
            <p:cNvGrpSpPr/>
            <p:nvPr/>
          </p:nvGrpSpPr>
          <p:grpSpPr>
            <a:xfrm>
              <a:off x="5179408" y="1148920"/>
              <a:ext cx="1968401" cy="271520"/>
              <a:chOff x="5179408" y="1148920"/>
              <a:chExt cx="1968401" cy="271520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5179408" y="1199318"/>
                <a:ext cx="53652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altLang="ko-KR" sz="800" b="1" dirty="0">
                    <a:solidFill>
                      <a:prstClr val="black"/>
                    </a:solidFill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S</a:t>
                </a:r>
                <a:r>
                  <a:rPr kumimoji="0" lang="en-US" altLang="ko-KR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nail</a:t>
                </a:r>
                <a:endParaRPr kumimoji="0" lang="ko-KR" alt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276" name="그룹 275"/>
              <p:cNvGrpSpPr/>
              <p:nvPr/>
            </p:nvGrpSpPr>
            <p:grpSpPr>
              <a:xfrm>
                <a:off x="6787769" y="1148920"/>
                <a:ext cx="360040" cy="169277"/>
                <a:chOff x="4612865" y="2457624"/>
                <a:chExt cx="360040" cy="152791"/>
              </a:xfrm>
            </p:grpSpPr>
            <p:cxnSp>
              <p:nvCxnSpPr>
                <p:cNvPr id="278" name="직선 연결선 277"/>
                <p:cNvCxnSpPr/>
                <p:nvPr/>
              </p:nvCxnSpPr>
              <p:spPr>
                <a:xfrm>
                  <a:off x="4633190" y="2533230"/>
                  <a:ext cx="54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9" name="TextBox 278"/>
                <p:cNvSpPr txBox="1"/>
                <p:nvPr/>
              </p:nvSpPr>
              <p:spPr>
                <a:xfrm>
                  <a:off x="4612865" y="2457624"/>
                  <a:ext cx="360040" cy="1527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altLang="ko-KR" sz="500" b="1" dirty="0">
                      <a:solidFill>
                        <a:prstClr val="black"/>
                      </a:solidFill>
                      <a:latin typeface="맑은 고딕"/>
                      <a:ea typeface="맑은 고딕" panose="020B0503020000020004" pitchFamily="50" charset="-127"/>
                    </a:rPr>
                    <a:t>35</a:t>
                  </a:r>
                  <a:endParaRPr kumimoji="0" lang="ko-KR" altLang="en-US" sz="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p:grpSp>
          <p:graphicFrame>
            <p:nvGraphicFramePr>
              <p:cNvPr id="501" name="개체 500">
                <a:extLst>
                  <a:ext uri="{FF2B5EF4-FFF2-40B4-BE49-F238E27FC236}">
                    <a16:creationId xmlns:a16="http://schemas.microsoft.com/office/drawing/2014/main" id="{00B9A905-C36B-4D08-8902-BB98E7D9202B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49799078"/>
                  </p:ext>
                </p:extLst>
              </p:nvPr>
            </p:nvGraphicFramePr>
            <p:xfrm>
              <a:off x="5729938" y="1193640"/>
              <a:ext cx="1044000" cy="226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162" name="Image" r:id="rId55" imgW="2539440" imgH="533160" progId="Photoshop.Image.13">
                      <p:embed/>
                    </p:oleObj>
                  </mc:Choice>
                  <mc:Fallback>
                    <p:oleObj name="Image" r:id="rId55" imgW="2539440" imgH="533160" progId="Photoshop.Image.13">
                      <p:embed/>
                      <p:pic>
                        <p:nvPicPr>
                          <p:cNvPr id="458" name="개체 457"/>
                          <p:cNvPicPr preferRelativeResize="0"/>
                          <p:nvPr/>
                        </p:nvPicPr>
                        <p:blipFill>
                          <a:blip r:embed="rId56"/>
                          <a:stretch>
                            <a:fillRect/>
                          </a:stretch>
                        </p:blipFill>
                        <p:spPr>
                          <a:xfrm>
                            <a:off x="5729938" y="1193640"/>
                            <a:ext cx="1044000" cy="226800"/>
                          </a:xfrm>
                          <a:prstGeom prst="rect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83" name="그룹 182">
              <a:extLst>
                <a:ext uri="{FF2B5EF4-FFF2-40B4-BE49-F238E27FC236}">
                  <a16:creationId xmlns:a16="http://schemas.microsoft.com/office/drawing/2014/main" id="{102C98B0-A222-457E-B0C6-09019A70B130}"/>
                </a:ext>
              </a:extLst>
            </p:cNvPr>
            <p:cNvGrpSpPr/>
            <p:nvPr/>
          </p:nvGrpSpPr>
          <p:grpSpPr>
            <a:xfrm>
              <a:off x="5179408" y="1506405"/>
              <a:ext cx="1968401" cy="275088"/>
              <a:chOff x="5179408" y="1506405"/>
              <a:chExt cx="1968401" cy="275088"/>
            </a:xfrm>
          </p:grpSpPr>
          <p:sp>
            <p:nvSpPr>
              <p:cNvPr id="126" name="TextBox 125"/>
              <p:cNvSpPr txBox="1"/>
              <p:nvPr/>
            </p:nvSpPr>
            <p:spPr>
              <a:xfrm>
                <a:off x="5179408" y="1560371"/>
                <a:ext cx="53652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GTSE1</a:t>
                </a:r>
                <a:endParaRPr kumimoji="0" lang="ko-KR" altLang="en-US" sz="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272" name="그룹 271"/>
              <p:cNvGrpSpPr/>
              <p:nvPr/>
            </p:nvGrpSpPr>
            <p:grpSpPr>
              <a:xfrm>
                <a:off x="6787769" y="1506405"/>
                <a:ext cx="360040" cy="169277"/>
                <a:chOff x="4612865" y="2457624"/>
                <a:chExt cx="360040" cy="152791"/>
              </a:xfrm>
            </p:grpSpPr>
            <p:cxnSp>
              <p:nvCxnSpPr>
                <p:cNvPr id="274" name="직선 연결선 273"/>
                <p:cNvCxnSpPr/>
                <p:nvPr/>
              </p:nvCxnSpPr>
              <p:spPr>
                <a:xfrm>
                  <a:off x="4633190" y="2533230"/>
                  <a:ext cx="54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5" name="TextBox 274"/>
                <p:cNvSpPr txBox="1"/>
                <p:nvPr/>
              </p:nvSpPr>
              <p:spPr>
                <a:xfrm>
                  <a:off x="4612865" y="2457624"/>
                  <a:ext cx="360040" cy="1527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altLang="ko-KR" sz="500" b="1" dirty="0">
                      <a:solidFill>
                        <a:prstClr val="black"/>
                      </a:solidFill>
                      <a:latin typeface="맑은 고딕"/>
                      <a:ea typeface="맑은 고딕" panose="020B0503020000020004" pitchFamily="50" charset="-127"/>
                    </a:rPr>
                    <a:t>135</a:t>
                  </a:r>
                  <a:endParaRPr kumimoji="0" lang="ko-KR" altLang="en-US" sz="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p:grpSp>
          <p:graphicFrame>
            <p:nvGraphicFramePr>
              <p:cNvPr id="502" name="개체 501">
                <a:extLst>
                  <a:ext uri="{FF2B5EF4-FFF2-40B4-BE49-F238E27FC236}">
                    <a16:creationId xmlns:a16="http://schemas.microsoft.com/office/drawing/2014/main" id="{372CC388-A8AE-4FEF-9824-6E58CE47771A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77423813"/>
                  </p:ext>
                </p:extLst>
              </p:nvPr>
            </p:nvGraphicFramePr>
            <p:xfrm>
              <a:off x="5729938" y="1554693"/>
              <a:ext cx="1044000" cy="226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163" name="Image" r:id="rId57" imgW="2577600" imgH="495000" progId="Photoshop.Image.13">
                      <p:embed/>
                    </p:oleObj>
                  </mc:Choice>
                  <mc:Fallback>
                    <p:oleObj name="Image" r:id="rId57" imgW="2577600" imgH="495000" progId="Photoshop.Image.13">
                      <p:embed/>
                      <p:pic>
                        <p:nvPicPr>
                          <p:cNvPr id="459" name="개체 458"/>
                          <p:cNvPicPr preferRelativeResize="0"/>
                          <p:nvPr/>
                        </p:nvPicPr>
                        <p:blipFill>
                          <a:blip r:embed="rId58"/>
                          <a:stretch>
                            <a:fillRect/>
                          </a:stretch>
                        </p:blipFill>
                        <p:spPr>
                          <a:xfrm>
                            <a:off x="5729938" y="1554693"/>
                            <a:ext cx="1044000" cy="226800"/>
                          </a:xfrm>
                          <a:prstGeom prst="rect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93" name="그룹 192">
              <a:extLst>
                <a:ext uri="{FF2B5EF4-FFF2-40B4-BE49-F238E27FC236}">
                  <a16:creationId xmlns:a16="http://schemas.microsoft.com/office/drawing/2014/main" id="{D8D1FFD7-B0EB-4430-9A48-02D3C73165DC}"/>
                </a:ext>
              </a:extLst>
            </p:cNvPr>
            <p:cNvGrpSpPr/>
            <p:nvPr/>
          </p:nvGrpSpPr>
          <p:grpSpPr>
            <a:xfrm>
              <a:off x="5111391" y="1871491"/>
              <a:ext cx="2142558" cy="256817"/>
              <a:chOff x="5111391" y="1871491"/>
              <a:chExt cx="2142558" cy="256817"/>
            </a:xfrm>
          </p:grpSpPr>
          <p:sp>
            <p:nvSpPr>
              <p:cNvPr id="127" name="TextBox 126"/>
              <p:cNvSpPr txBox="1"/>
              <p:nvPr/>
            </p:nvSpPr>
            <p:spPr>
              <a:xfrm>
                <a:off x="5111391" y="1907186"/>
                <a:ext cx="60453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>
                  <a:defRPr/>
                </a:pPr>
                <a:r>
                  <a:rPr lang="en-US" altLang="ko-KR" sz="800" b="1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  <a:endParaRPr lang="ko-KR" altLang="en-US" sz="800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67" name="그룹 266"/>
              <p:cNvGrpSpPr/>
              <p:nvPr/>
            </p:nvGrpSpPr>
            <p:grpSpPr>
              <a:xfrm>
                <a:off x="6787769" y="1871491"/>
                <a:ext cx="466180" cy="169277"/>
                <a:chOff x="4612865" y="1910482"/>
                <a:chExt cx="466180" cy="152791"/>
              </a:xfrm>
            </p:grpSpPr>
            <p:cxnSp>
              <p:nvCxnSpPr>
                <p:cNvPr id="268" name="직선 연결선 267"/>
                <p:cNvCxnSpPr/>
                <p:nvPr/>
              </p:nvCxnSpPr>
              <p:spPr>
                <a:xfrm>
                  <a:off x="4633190" y="1986088"/>
                  <a:ext cx="54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71" name="TextBox 270"/>
                <p:cNvSpPr txBox="1"/>
                <p:nvPr/>
              </p:nvSpPr>
              <p:spPr>
                <a:xfrm>
                  <a:off x="4612865" y="1910482"/>
                  <a:ext cx="466180" cy="1527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altLang="ko-KR" sz="500" b="1" dirty="0">
                      <a:solidFill>
                        <a:prstClr val="black"/>
                      </a:solidFill>
                      <a:latin typeface="맑은 고딕"/>
                      <a:ea typeface="맑은 고딕" panose="020B0503020000020004" pitchFamily="50" charset="-127"/>
                    </a:rPr>
                    <a:t>35</a:t>
                  </a:r>
                  <a:r>
                    <a:rPr kumimoji="0" lang="en-US" altLang="ko-KR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</a:rPr>
                    <a:t> </a:t>
                  </a:r>
                  <a:endParaRPr kumimoji="0" lang="ko-KR" altLang="en-US" sz="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</a:endParaRPr>
                </a:p>
              </p:txBody>
            </p:sp>
          </p:grpSp>
          <p:graphicFrame>
            <p:nvGraphicFramePr>
              <p:cNvPr id="503" name="개체 502">
                <a:extLst>
                  <a:ext uri="{FF2B5EF4-FFF2-40B4-BE49-F238E27FC236}">
                    <a16:creationId xmlns:a16="http://schemas.microsoft.com/office/drawing/2014/main" id="{A84CDF0A-6E4D-48E4-B1FC-66B57621866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844712392"/>
                  </p:ext>
                </p:extLst>
              </p:nvPr>
            </p:nvGraphicFramePr>
            <p:xfrm>
              <a:off x="5729938" y="1901508"/>
              <a:ext cx="1044000" cy="226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164" name="Image" r:id="rId59" imgW="2653920" imgH="444240" progId="Photoshop.Image.13">
                      <p:embed/>
                    </p:oleObj>
                  </mc:Choice>
                  <mc:Fallback>
                    <p:oleObj name="Image" r:id="rId59" imgW="2653920" imgH="444240" progId="Photoshop.Image.13">
                      <p:embed/>
                      <p:pic>
                        <p:nvPicPr>
                          <p:cNvPr id="460" name="개체 459"/>
                          <p:cNvPicPr preferRelativeResize="0"/>
                          <p:nvPr/>
                        </p:nvPicPr>
                        <p:blipFill>
                          <a:blip r:embed="rId60"/>
                          <a:stretch>
                            <a:fillRect/>
                          </a:stretch>
                        </p:blipFill>
                        <p:spPr>
                          <a:xfrm>
                            <a:off x="5729938" y="1901508"/>
                            <a:ext cx="1044000" cy="226800"/>
                          </a:xfrm>
                          <a:prstGeom prst="rect">
                            <a:avLst/>
                          </a:prstGeom>
                          <a:ln w="12700">
                            <a:solidFill>
                              <a:schemeClr val="tx1">
                                <a:alpha val="99000"/>
                              </a:schemeClr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77" name="그룹 176">
              <a:extLst>
                <a:ext uri="{FF2B5EF4-FFF2-40B4-BE49-F238E27FC236}">
                  <a16:creationId xmlns:a16="http://schemas.microsoft.com/office/drawing/2014/main" id="{93A779FA-B83D-4814-BC40-D00F2F9A599A}"/>
                </a:ext>
              </a:extLst>
            </p:cNvPr>
            <p:cNvGrpSpPr/>
            <p:nvPr/>
          </p:nvGrpSpPr>
          <p:grpSpPr>
            <a:xfrm>
              <a:off x="5385412" y="1045116"/>
              <a:ext cx="1389892" cy="169277"/>
              <a:chOff x="5385412" y="1045116"/>
              <a:chExt cx="1389892" cy="169277"/>
            </a:xfrm>
          </p:grpSpPr>
          <p:sp>
            <p:nvSpPr>
              <p:cNvPr id="656" name="TextBox 655">
                <a:extLst>
                  <a:ext uri="{FF2B5EF4-FFF2-40B4-BE49-F238E27FC236}">
                    <a16:creationId xmlns:a16="http://schemas.microsoft.com/office/drawing/2014/main" id="{31FFB0C7-CB7D-41B8-80EA-1CC1F2ADCEE1}"/>
                  </a:ext>
                </a:extLst>
              </p:cNvPr>
              <p:cNvSpPr txBox="1"/>
              <p:nvPr/>
            </p:nvSpPr>
            <p:spPr>
              <a:xfrm>
                <a:off x="571725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7" name="TextBox 656">
                <a:extLst>
                  <a:ext uri="{FF2B5EF4-FFF2-40B4-BE49-F238E27FC236}">
                    <a16:creationId xmlns:a16="http://schemas.microsoft.com/office/drawing/2014/main" id="{2E8F4BC2-5569-4367-A570-E575D495FEFB}"/>
                  </a:ext>
                </a:extLst>
              </p:cNvPr>
              <p:cNvSpPr txBox="1"/>
              <p:nvPr/>
            </p:nvSpPr>
            <p:spPr>
              <a:xfrm>
                <a:off x="597022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1.3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8" name="TextBox 657">
                <a:extLst>
                  <a:ext uri="{FF2B5EF4-FFF2-40B4-BE49-F238E27FC236}">
                    <a16:creationId xmlns:a16="http://schemas.microsoft.com/office/drawing/2014/main" id="{8A2F65F8-564C-43D4-8D1D-BE938399FDF9}"/>
                  </a:ext>
                </a:extLst>
              </p:cNvPr>
              <p:cNvSpPr txBox="1"/>
              <p:nvPr/>
            </p:nvSpPr>
            <p:spPr>
              <a:xfrm>
                <a:off x="6221315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0.7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59" name="TextBox 658">
                <a:extLst>
                  <a:ext uri="{FF2B5EF4-FFF2-40B4-BE49-F238E27FC236}">
                    <a16:creationId xmlns:a16="http://schemas.microsoft.com/office/drawing/2014/main" id="{537812F3-4471-4218-A885-2FEB4FC86B2E}"/>
                  </a:ext>
                </a:extLst>
              </p:cNvPr>
              <p:cNvSpPr txBox="1"/>
              <p:nvPr/>
            </p:nvSpPr>
            <p:spPr>
              <a:xfrm>
                <a:off x="6478498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64" name="TextBox 663">
                <a:extLst>
                  <a:ext uri="{FF2B5EF4-FFF2-40B4-BE49-F238E27FC236}">
                    <a16:creationId xmlns:a16="http://schemas.microsoft.com/office/drawing/2014/main" id="{CDF76D66-1327-4CA6-9373-95ECD7904FC0}"/>
                  </a:ext>
                </a:extLst>
              </p:cNvPr>
              <p:cNvSpPr txBox="1"/>
              <p:nvPr/>
            </p:nvSpPr>
            <p:spPr>
              <a:xfrm>
                <a:off x="5385412" y="1045116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8" name="그룹 177">
              <a:extLst>
                <a:ext uri="{FF2B5EF4-FFF2-40B4-BE49-F238E27FC236}">
                  <a16:creationId xmlns:a16="http://schemas.microsoft.com/office/drawing/2014/main" id="{FEC43259-E7EE-4C92-B8F5-6F10470D3FD3}"/>
                </a:ext>
              </a:extLst>
            </p:cNvPr>
            <p:cNvGrpSpPr/>
            <p:nvPr/>
          </p:nvGrpSpPr>
          <p:grpSpPr>
            <a:xfrm>
              <a:off x="5678276" y="461343"/>
              <a:ext cx="1674582" cy="391690"/>
              <a:chOff x="5678276" y="461343"/>
              <a:chExt cx="1674582" cy="391690"/>
            </a:xfrm>
          </p:grpSpPr>
          <p:sp>
            <p:nvSpPr>
              <p:cNvPr id="629" name="TextBox 628">
                <a:extLst>
                  <a:ext uri="{FF2B5EF4-FFF2-40B4-BE49-F238E27FC236}">
                    <a16:creationId xmlns:a16="http://schemas.microsoft.com/office/drawing/2014/main" id="{8B299D7F-61C7-4CD4-9E9B-FFA52D3CD14B}"/>
                  </a:ext>
                </a:extLst>
              </p:cNvPr>
              <p:cNvSpPr txBox="1"/>
              <p:nvPr/>
            </p:nvSpPr>
            <p:spPr>
              <a:xfrm>
                <a:off x="6671662" y="656881"/>
                <a:ext cx="68119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latinLnBrk="0">
                  <a:defRPr/>
                </a:pPr>
                <a:r>
                  <a:rPr kumimoji="0" lang="en-US" altLang="ko-KR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(</a:t>
                </a:r>
                <a:r>
                  <a:rPr lang="en-US" altLang="ko-KR" sz="6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TGF</a:t>
                </a:r>
                <a:r>
                  <a:rPr lang="en-US" altLang="ko-KR" sz="600" b="1" dirty="0" err="1">
                    <a:latin typeface="Symbol" panose="05050102010706020507" pitchFamily="18" charset="2"/>
                    <a:cs typeface="Arial" panose="020B0604020202020204" pitchFamily="34" charset="0"/>
                  </a:rPr>
                  <a:t>b</a:t>
                </a:r>
                <a:r>
                  <a:rPr kumimoji="0" lang="en-US" altLang="ko-KR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)</a:t>
                </a:r>
                <a:endParaRPr kumimoji="0" lang="ko-KR" altLang="en-US" sz="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630" name="TextBox 629">
                <a:extLst>
                  <a:ext uri="{FF2B5EF4-FFF2-40B4-BE49-F238E27FC236}">
                    <a16:creationId xmlns:a16="http://schemas.microsoft.com/office/drawing/2014/main" id="{8F299706-63AE-444F-84E8-31B14D51D54D}"/>
                  </a:ext>
                </a:extLst>
              </p:cNvPr>
              <p:cNvSpPr txBox="1"/>
              <p:nvPr/>
            </p:nvSpPr>
            <p:spPr>
              <a:xfrm>
                <a:off x="6671662" y="500505"/>
                <a:ext cx="68119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(</a:t>
                </a:r>
                <a:r>
                  <a:rPr lang="en-US" altLang="ko-KR" sz="6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siRNA</a:t>
                </a:r>
                <a:r>
                  <a:rPr kumimoji="0" lang="en-US" altLang="ko-KR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)</a:t>
                </a:r>
                <a:endParaRPr kumimoji="0" lang="ko-KR" altLang="en-US" sz="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172" name="그룹 171">
                <a:extLst>
                  <a:ext uri="{FF2B5EF4-FFF2-40B4-BE49-F238E27FC236}">
                    <a16:creationId xmlns:a16="http://schemas.microsoft.com/office/drawing/2014/main" id="{2937A884-33B7-4856-B215-1F0DC60E1A83}"/>
                  </a:ext>
                </a:extLst>
              </p:cNvPr>
              <p:cNvGrpSpPr/>
              <p:nvPr/>
            </p:nvGrpSpPr>
            <p:grpSpPr>
              <a:xfrm>
                <a:off x="5678276" y="461343"/>
                <a:ext cx="621107" cy="391690"/>
                <a:chOff x="5678276" y="461343"/>
                <a:chExt cx="621107" cy="391690"/>
              </a:xfrm>
            </p:grpSpPr>
            <p:sp>
              <p:nvSpPr>
                <p:cNvPr id="650" name="TextBox 649">
                  <a:extLst>
                    <a:ext uri="{FF2B5EF4-FFF2-40B4-BE49-F238E27FC236}">
                      <a16:creationId xmlns:a16="http://schemas.microsoft.com/office/drawing/2014/main" id="{00498FB0-1485-4298-8AFA-9D226383656F}"/>
                    </a:ext>
                  </a:extLst>
                </p:cNvPr>
                <p:cNvSpPr txBox="1"/>
                <p:nvPr/>
              </p:nvSpPr>
              <p:spPr>
                <a:xfrm>
                  <a:off x="5678276" y="637588"/>
                  <a:ext cx="360040" cy="215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-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51" name="TextBox 650">
                  <a:extLst>
                    <a:ext uri="{FF2B5EF4-FFF2-40B4-BE49-F238E27FC236}">
                      <a16:creationId xmlns:a16="http://schemas.microsoft.com/office/drawing/2014/main" id="{4A8C0BF1-52E8-41B4-B53F-3B6BED979F25}"/>
                    </a:ext>
                  </a:extLst>
                </p:cNvPr>
                <p:cNvSpPr txBox="1"/>
                <p:nvPr/>
              </p:nvSpPr>
              <p:spPr>
                <a:xfrm>
                  <a:off x="5939343" y="637588"/>
                  <a:ext cx="360040" cy="215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+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71" name="그룹 170">
                  <a:extLst>
                    <a:ext uri="{FF2B5EF4-FFF2-40B4-BE49-F238E27FC236}">
                      <a16:creationId xmlns:a16="http://schemas.microsoft.com/office/drawing/2014/main" id="{DB597E31-DFD6-4634-80A4-24942D2565A0}"/>
                    </a:ext>
                  </a:extLst>
                </p:cNvPr>
                <p:cNvGrpSpPr/>
                <p:nvPr/>
              </p:nvGrpSpPr>
              <p:grpSpPr>
                <a:xfrm>
                  <a:off x="5794613" y="461343"/>
                  <a:ext cx="382518" cy="215444"/>
                  <a:chOff x="5794613" y="461343"/>
                  <a:chExt cx="382518" cy="215444"/>
                </a:xfrm>
              </p:grpSpPr>
              <p:cxnSp>
                <p:nvCxnSpPr>
                  <p:cNvPr id="653" name="직선 연결선 652">
                    <a:extLst>
                      <a:ext uri="{FF2B5EF4-FFF2-40B4-BE49-F238E27FC236}">
                        <a16:creationId xmlns:a16="http://schemas.microsoft.com/office/drawing/2014/main" id="{13760410-428B-43E6-B7F1-93A543512458}"/>
                      </a:ext>
                    </a:extLst>
                  </p:cNvPr>
                  <p:cNvCxnSpPr/>
                  <p:nvPr/>
                </p:nvCxnSpPr>
                <p:spPr>
                  <a:xfrm>
                    <a:off x="5859998" y="669503"/>
                    <a:ext cx="252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54" name="TextBox 653">
                    <a:extLst>
                      <a:ext uri="{FF2B5EF4-FFF2-40B4-BE49-F238E27FC236}">
                        <a16:creationId xmlns:a16="http://schemas.microsoft.com/office/drawing/2014/main" id="{87F781C7-C39F-4C9B-84BC-6B94109EE2BD}"/>
                      </a:ext>
                    </a:extLst>
                  </p:cNvPr>
                  <p:cNvSpPr txBox="1"/>
                  <p:nvPr/>
                </p:nvSpPr>
                <p:spPr>
                  <a:xfrm>
                    <a:off x="5794613" y="461343"/>
                    <a:ext cx="38251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altLang="ko-KR" sz="8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Con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665" name="그룹 664">
                <a:extLst>
                  <a:ext uri="{FF2B5EF4-FFF2-40B4-BE49-F238E27FC236}">
                    <a16:creationId xmlns:a16="http://schemas.microsoft.com/office/drawing/2014/main" id="{ED1692E5-FE51-4046-AD2D-2D878A6F6483}"/>
                  </a:ext>
                </a:extLst>
              </p:cNvPr>
              <p:cNvGrpSpPr/>
              <p:nvPr/>
            </p:nvGrpSpPr>
            <p:grpSpPr>
              <a:xfrm>
                <a:off x="6188856" y="461343"/>
                <a:ext cx="621107" cy="391690"/>
                <a:chOff x="5678276" y="461343"/>
                <a:chExt cx="621107" cy="391690"/>
              </a:xfrm>
            </p:grpSpPr>
            <p:sp>
              <p:nvSpPr>
                <p:cNvPr id="666" name="TextBox 665">
                  <a:extLst>
                    <a:ext uri="{FF2B5EF4-FFF2-40B4-BE49-F238E27FC236}">
                      <a16:creationId xmlns:a16="http://schemas.microsoft.com/office/drawing/2014/main" id="{BE1189F2-EB64-42D6-8ED8-2F215E3D572E}"/>
                    </a:ext>
                  </a:extLst>
                </p:cNvPr>
                <p:cNvSpPr txBox="1"/>
                <p:nvPr/>
              </p:nvSpPr>
              <p:spPr>
                <a:xfrm>
                  <a:off x="5678276" y="637588"/>
                  <a:ext cx="360040" cy="215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-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7" name="TextBox 666">
                  <a:extLst>
                    <a:ext uri="{FF2B5EF4-FFF2-40B4-BE49-F238E27FC236}">
                      <a16:creationId xmlns:a16="http://schemas.microsoft.com/office/drawing/2014/main" id="{4BEC3438-64E4-4923-A229-519082016D6A}"/>
                    </a:ext>
                  </a:extLst>
                </p:cNvPr>
                <p:cNvSpPr txBox="1"/>
                <p:nvPr/>
              </p:nvSpPr>
              <p:spPr>
                <a:xfrm>
                  <a:off x="5939343" y="637588"/>
                  <a:ext cx="360040" cy="215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+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668" name="그룹 667">
                  <a:extLst>
                    <a:ext uri="{FF2B5EF4-FFF2-40B4-BE49-F238E27FC236}">
                      <a16:creationId xmlns:a16="http://schemas.microsoft.com/office/drawing/2014/main" id="{C7C91249-E792-4510-8FC9-C9676E147A7B}"/>
                    </a:ext>
                  </a:extLst>
                </p:cNvPr>
                <p:cNvGrpSpPr/>
                <p:nvPr/>
              </p:nvGrpSpPr>
              <p:grpSpPr>
                <a:xfrm>
                  <a:off x="5757459" y="461343"/>
                  <a:ext cx="460391" cy="215444"/>
                  <a:chOff x="5757459" y="461343"/>
                  <a:chExt cx="460391" cy="215444"/>
                </a:xfrm>
              </p:grpSpPr>
              <p:cxnSp>
                <p:nvCxnSpPr>
                  <p:cNvPr id="669" name="직선 연결선 668">
                    <a:extLst>
                      <a:ext uri="{FF2B5EF4-FFF2-40B4-BE49-F238E27FC236}">
                        <a16:creationId xmlns:a16="http://schemas.microsoft.com/office/drawing/2014/main" id="{DCEC4235-DD09-47BF-B2E2-25087C06D0BD}"/>
                      </a:ext>
                    </a:extLst>
                  </p:cNvPr>
                  <p:cNvCxnSpPr/>
                  <p:nvPr/>
                </p:nvCxnSpPr>
                <p:spPr>
                  <a:xfrm>
                    <a:off x="5859998" y="669503"/>
                    <a:ext cx="252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70" name="TextBox 669">
                    <a:extLst>
                      <a:ext uri="{FF2B5EF4-FFF2-40B4-BE49-F238E27FC236}">
                        <a16:creationId xmlns:a16="http://schemas.microsoft.com/office/drawing/2014/main" id="{F4B2D8AC-9E1A-48FF-8298-8FE54DD0CC6F}"/>
                      </a:ext>
                    </a:extLst>
                  </p:cNvPr>
                  <p:cNvSpPr txBox="1"/>
                  <p:nvPr/>
                </p:nvSpPr>
                <p:spPr>
                  <a:xfrm>
                    <a:off x="5757459" y="461343"/>
                    <a:ext cx="460391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gtse1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671" name="그룹 670">
              <a:extLst>
                <a:ext uri="{FF2B5EF4-FFF2-40B4-BE49-F238E27FC236}">
                  <a16:creationId xmlns:a16="http://schemas.microsoft.com/office/drawing/2014/main" id="{9B45E077-3F46-4654-A5B2-614016D4989C}"/>
                </a:ext>
              </a:extLst>
            </p:cNvPr>
            <p:cNvGrpSpPr/>
            <p:nvPr/>
          </p:nvGrpSpPr>
          <p:grpSpPr>
            <a:xfrm>
              <a:off x="5385412" y="1402755"/>
              <a:ext cx="1389892" cy="169277"/>
              <a:chOff x="5385412" y="1045116"/>
              <a:chExt cx="1389892" cy="169277"/>
            </a:xfrm>
          </p:grpSpPr>
          <p:sp>
            <p:nvSpPr>
              <p:cNvPr id="672" name="TextBox 671">
                <a:extLst>
                  <a:ext uri="{FF2B5EF4-FFF2-40B4-BE49-F238E27FC236}">
                    <a16:creationId xmlns:a16="http://schemas.microsoft.com/office/drawing/2014/main" id="{98783A62-63B1-41E0-A9EB-182B3B43D059}"/>
                  </a:ext>
                </a:extLst>
              </p:cNvPr>
              <p:cNvSpPr txBox="1"/>
              <p:nvPr/>
            </p:nvSpPr>
            <p:spPr>
              <a:xfrm>
                <a:off x="571725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3" name="TextBox 672">
                <a:extLst>
                  <a:ext uri="{FF2B5EF4-FFF2-40B4-BE49-F238E27FC236}">
                    <a16:creationId xmlns:a16="http://schemas.microsoft.com/office/drawing/2014/main" id="{0028A1FD-F080-405D-9DE5-E5900D81A1C3}"/>
                  </a:ext>
                </a:extLst>
              </p:cNvPr>
              <p:cNvSpPr txBox="1"/>
              <p:nvPr/>
            </p:nvSpPr>
            <p:spPr>
              <a:xfrm>
                <a:off x="597022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2.4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4" name="TextBox 673">
                <a:extLst>
                  <a:ext uri="{FF2B5EF4-FFF2-40B4-BE49-F238E27FC236}">
                    <a16:creationId xmlns:a16="http://schemas.microsoft.com/office/drawing/2014/main" id="{3FE1666E-51ED-4239-9C44-6DBCE6AF396B}"/>
                  </a:ext>
                </a:extLst>
              </p:cNvPr>
              <p:cNvSpPr txBox="1"/>
              <p:nvPr/>
            </p:nvSpPr>
            <p:spPr>
              <a:xfrm>
                <a:off x="6221315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1.1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5" name="TextBox 674">
                <a:extLst>
                  <a:ext uri="{FF2B5EF4-FFF2-40B4-BE49-F238E27FC236}">
                    <a16:creationId xmlns:a16="http://schemas.microsoft.com/office/drawing/2014/main" id="{B058EC9D-BD14-4CB5-BE1C-BFD2C2157C4C}"/>
                  </a:ext>
                </a:extLst>
              </p:cNvPr>
              <p:cNvSpPr txBox="1"/>
              <p:nvPr/>
            </p:nvSpPr>
            <p:spPr>
              <a:xfrm>
                <a:off x="6478498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1.9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6" name="TextBox 675">
                <a:extLst>
                  <a:ext uri="{FF2B5EF4-FFF2-40B4-BE49-F238E27FC236}">
                    <a16:creationId xmlns:a16="http://schemas.microsoft.com/office/drawing/2014/main" id="{88DBA4DB-E82B-4DD3-B059-FCB38EA03127}"/>
                  </a:ext>
                </a:extLst>
              </p:cNvPr>
              <p:cNvSpPr txBox="1"/>
              <p:nvPr/>
            </p:nvSpPr>
            <p:spPr>
              <a:xfrm>
                <a:off x="5385412" y="1045116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77" name="그룹 676">
              <a:extLst>
                <a:ext uri="{FF2B5EF4-FFF2-40B4-BE49-F238E27FC236}">
                  <a16:creationId xmlns:a16="http://schemas.microsoft.com/office/drawing/2014/main" id="{F16E666E-821A-41EA-B767-0D2ADDE82230}"/>
                </a:ext>
              </a:extLst>
            </p:cNvPr>
            <p:cNvGrpSpPr/>
            <p:nvPr/>
          </p:nvGrpSpPr>
          <p:grpSpPr>
            <a:xfrm>
              <a:off x="5385412" y="1758985"/>
              <a:ext cx="1389892" cy="169277"/>
              <a:chOff x="5385412" y="1045116"/>
              <a:chExt cx="1389892" cy="169277"/>
            </a:xfrm>
          </p:grpSpPr>
          <p:sp>
            <p:nvSpPr>
              <p:cNvPr id="678" name="TextBox 677">
                <a:extLst>
                  <a:ext uri="{FF2B5EF4-FFF2-40B4-BE49-F238E27FC236}">
                    <a16:creationId xmlns:a16="http://schemas.microsoft.com/office/drawing/2014/main" id="{1B0D5549-E96E-4B77-9F11-FA92E40B41B7}"/>
                  </a:ext>
                </a:extLst>
              </p:cNvPr>
              <p:cNvSpPr txBox="1"/>
              <p:nvPr/>
            </p:nvSpPr>
            <p:spPr>
              <a:xfrm>
                <a:off x="571725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79" name="TextBox 678">
                <a:extLst>
                  <a:ext uri="{FF2B5EF4-FFF2-40B4-BE49-F238E27FC236}">
                    <a16:creationId xmlns:a16="http://schemas.microsoft.com/office/drawing/2014/main" id="{98C0AD5E-BB95-49A6-836B-39B619B9C483}"/>
                  </a:ext>
                </a:extLst>
              </p:cNvPr>
              <p:cNvSpPr txBox="1"/>
              <p:nvPr/>
            </p:nvSpPr>
            <p:spPr>
              <a:xfrm>
                <a:off x="597022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1.9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0" name="TextBox 679">
                <a:extLst>
                  <a:ext uri="{FF2B5EF4-FFF2-40B4-BE49-F238E27FC236}">
                    <a16:creationId xmlns:a16="http://schemas.microsoft.com/office/drawing/2014/main" id="{AB60B294-27B0-432F-83DF-DE6C7CB0E446}"/>
                  </a:ext>
                </a:extLst>
              </p:cNvPr>
              <p:cNvSpPr txBox="1"/>
              <p:nvPr/>
            </p:nvSpPr>
            <p:spPr>
              <a:xfrm>
                <a:off x="6221315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1" name="TextBox 680">
                <a:extLst>
                  <a:ext uri="{FF2B5EF4-FFF2-40B4-BE49-F238E27FC236}">
                    <a16:creationId xmlns:a16="http://schemas.microsoft.com/office/drawing/2014/main" id="{67E0F8FE-881E-46F4-91DA-D89CAB654BFE}"/>
                  </a:ext>
                </a:extLst>
              </p:cNvPr>
              <p:cNvSpPr txBox="1"/>
              <p:nvPr/>
            </p:nvSpPr>
            <p:spPr>
              <a:xfrm>
                <a:off x="6478498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2" name="TextBox 681">
                <a:extLst>
                  <a:ext uri="{FF2B5EF4-FFF2-40B4-BE49-F238E27FC236}">
                    <a16:creationId xmlns:a16="http://schemas.microsoft.com/office/drawing/2014/main" id="{9D3ADA32-9876-41E0-9737-958A399CE373}"/>
                  </a:ext>
                </a:extLst>
              </p:cNvPr>
              <p:cNvSpPr txBox="1"/>
              <p:nvPr/>
            </p:nvSpPr>
            <p:spPr>
              <a:xfrm>
                <a:off x="5385412" y="1045116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99" name="그룹 198">
            <a:extLst>
              <a:ext uri="{FF2B5EF4-FFF2-40B4-BE49-F238E27FC236}">
                <a16:creationId xmlns:a16="http://schemas.microsoft.com/office/drawing/2014/main" id="{ACFAF62C-DF91-4277-8345-2BF6419981EF}"/>
              </a:ext>
            </a:extLst>
          </p:cNvPr>
          <p:cNvGrpSpPr/>
          <p:nvPr/>
        </p:nvGrpSpPr>
        <p:grpSpPr>
          <a:xfrm>
            <a:off x="7099231" y="730070"/>
            <a:ext cx="2317466" cy="1666965"/>
            <a:chOff x="7154888" y="461343"/>
            <a:chExt cx="2317466" cy="1666965"/>
          </a:xfrm>
        </p:grpSpPr>
        <p:grpSp>
          <p:nvGrpSpPr>
            <p:cNvPr id="194" name="그룹 193">
              <a:extLst>
                <a:ext uri="{FF2B5EF4-FFF2-40B4-BE49-F238E27FC236}">
                  <a16:creationId xmlns:a16="http://schemas.microsoft.com/office/drawing/2014/main" id="{AF60985F-356A-429B-ACEA-E42ADFAFFF8D}"/>
                </a:ext>
              </a:extLst>
            </p:cNvPr>
            <p:cNvGrpSpPr/>
            <p:nvPr/>
          </p:nvGrpSpPr>
          <p:grpSpPr>
            <a:xfrm>
              <a:off x="7154888" y="785235"/>
              <a:ext cx="2240641" cy="274153"/>
              <a:chOff x="7154888" y="785235"/>
              <a:chExt cx="2240641" cy="274153"/>
            </a:xfrm>
          </p:grpSpPr>
          <p:sp>
            <p:nvSpPr>
              <p:cNvPr id="173" name="TextBox 172"/>
              <p:cNvSpPr txBox="1"/>
              <p:nvPr/>
            </p:nvSpPr>
            <p:spPr>
              <a:xfrm>
                <a:off x="7154888" y="838266"/>
                <a:ext cx="68484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Fibronetin</a:t>
                </a:r>
                <a:endParaRPr kumimoji="0" lang="ko-KR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325" name="그룹 324"/>
              <p:cNvGrpSpPr/>
              <p:nvPr/>
            </p:nvGrpSpPr>
            <p:grpSpPr>
              <a:xfrm>
                <a:off x="8901234" y="785235"/>
                <a:ext cx="494295" cy="169277"/>
                <a:chOff x="4612865" y="859883"/>
                <a:chExt cx="494295" cy="147102"/>
              </a:xfrm>
            </p:grpSpPr>
            <p:cxnSp>
              <p:nvCxnSpPr>
                <p:cNvPr id="328" name="직선 연결선 327"/>
                <p:cNvCxnSpPr/>
                <p:nvPr/>
              </p:nvCxnSpPr>
              <p:spPr>
                <a:xfrm>
                  <a:off x="4633190" y="935489"/>
                  <a:ext cx="54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0" name="TextBox 329"/>
                <p:cNvSpPr txBox="1"/>
                <p:nvPr/>
              </p:nvSpPr>
              <p:spPr>
                <a:xfrm>
                  <a:off x="4612865" y="859883"/>
                  <a:ext cx="494295" cy="1471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245 </a:t>
                  </a:r>
                  <a:endParaRPr kumimoji="0" lang="ko-KR" altLang="en-US" sz="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  <p:graphicFrame>
            <p:nvGraphicFramePr>
              <p:cNvPr id="531" name="개체 530">
                <a:extLst>
                  <a:ext uri="{FF2B5EF4-FFF2-40B4-BE49-F238E27FC236}">
                    <a16:creationId xmlns:a16="http://schemas.microsoft.com/office/drawing/2014/main" id="{6E5D4BDF-552A-4B3B-95F2-E762EBA331F3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928920493"/>
                  </p:ext>
                </p:extLst>
              </p:nvPr>
            </p:nvGraphicFramePr>
            <p:xfrm>
              <a:off x="7843902" y="832588"/>
              <a:ext cx="1044000" cy="226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165" name="Image" r:id="rId61" imgW="2399760" imgH="507600" progId="Photoshop.Image.13">
                      <p:embed/>
                    </p:oleObj>
                  </mc:Choice>
                  <mc:Fallback>
                    <p:oleObj name="Image" r:id="rId61" imgW="2399760" imgH="507600" progId="Photoshop.Image.13">
                      <p:embed/>
                      <p:pic>
                        <p:nvPicPr>
                          <p:cNvPr id="480" name="개체 479"/>
                          <p:cNvPicPr preferRelativeResize="0"/>
                          <p:nvPr/>
                        </p:nvPicPr>
                        <p:blipFill>
                          <a:blip r:embed="rId62"/>
                          <a:stretch>
                            <a:fillRect/>
                          </a:stretch>
                        </p:blipFill>
                        <p:spPr>
                          <a:xfrm>
                            <a:off x="7843902" y="832588"/>
                            <a:ext cx="1044000" cy="226800"/>
                          </a:xfrm>
                          <a:prstGeom prst="rect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95" name="그룹 194">
              <a:extLst>
                <a:ext uri="{FF2B5EF4-FFF2-40B4-BE49-F238E27FC236}">
                  <a16:creationId xmlns:a16="http://schemas.microsoft.com/office/drawing/2014/main" id="{152117E7-1C06-4697-9DD5-BBDDB6E49081}"/>
                </a:ext>
              </a:extLst>
            </p:cNvPr>
            <p:cNvGrpSpPr/>
            <p:nvPr/>
          </p:nvGrpSpPr>
          <p:grpSpPr>
            <a:xfrm>
              <a:off x="7317114" y="1159109"/>
              <a:ext cx="1944160" cy="261331"/>
              <a:chOff x="7317114" y="1159109"/>
              <a:chExt cx="1944160" cy="261331"/>
            </a:xfrm>
          </p:grpSpPr>
          <p:sp>
            <p:nvSpPr>
              <p:cNvPr id="179" name="TextBox 178"/>
              <p:cNvSpPr txBox="1"/>
              <p:nvPr/>
            </p:nvSpPr>
            <p:spPr>
              <a:xfrm>
                <a:off x="7317114" y="1199318"/>
                <a:ext cx="52262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Snail</a:t>
                </a:r>
                <a:endParaRPr kumimoji="0" lang="ko-KR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322" name="그룹 321"/>
              <p:cNvGrpSpPr/>
              <p:nvPr/>
            </p:nvGrpSpPr>
            <p:grpSpPr>
              <a:xfrm>
                <a:off x="8901234" y="1159109"/>
                <a:ext cx="360040" cy="169277"/>
                <a:chOff x="4612865" y="2462589"/>
                <a:chExt cx="360040" cy="147102"/>
              </a:xfrm>
            </p:grpSpPr>
            <p:cxnSp>
              <p:nvCxnSpPr>
                <p:cNvPr id="323" name="직선 연결선 322"/>
                <p:cNvCxnSpPr/>
                <p:nvPr/>
              </p:nvCxnSpPr>
              <p:spPr>
                <a:xfrm>
                  <a:off x="4633190" y="2533230"/>
                  <a:ext cx="54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4" name="TextBox 323"/>
                <p:cNvSpPr txBox="1"/>
                <p:nvPr/>
              </p:nvSpPr>
              <p:spPr>
                <a:xfrm>
                  <a:off x="4612865" y="2462589"/>
                  <a:ext cx="360040" cy="1471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35</a:t>
                  </a:r>
                  <a:endParaRPr kumimoji="0" lang="ko-KR" altLang="en-US" sz="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  <p:graphicFrame>
            <p:nvGraphicFramePr>
              <p:cNvPr id="532" name="개체 531">
                <a:extLst>
                  <a:ext uri="{FF2B5EF4-FFF2-40B4-BE49-F238E27FC236}">
                    <a16:creationId xmlns:a16="http://schemas.microsoft.com/office/drawing/2014/main" id="{C49D8407-46D8-4945-A73A-DB802CF95060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14209062"/>
                  </p:ext>
                </p:extLst>
              </p:nvPr>
            </p:nvGraphicFramePr>
            <p:xfrm>
              <a:off x="7843902" y="1193640"/>
              <a:ext cx="1044000" cy="226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166" name="Image" r:id="rId63" imgW="2666520" imgH="431640" progId="Photoshop.Image.13">
                      <p:embed/>
                    </p:oleObj>
                  </mc:Choice>
                  <mc:Fallback>
                    <p:oleObj name="Image" r:id="rId63" imgW="2666520" imgH="431640" progId="Photoshop.Image.13">
                      <p:embed/>
                      <p:pic>
                        <p:nvPicPr>
                          <p:cNvPr id="481" name="개체 480"/>
                          <p:cNvPicPr preferRelativeResize="0"/>
                          <p:nvPr/>
                        </p:nvPicPr>
                        <p:blipFill>
                          <a:blip r:embed="rId64"/>
                          <a:stretch>
                            <a:fillRect/>
                          </a:stretch>
                        </p:blipFill>
                        <p:spPr>
                          <a:xfrm>
                            <a:off x="7843902" y="1193640"/>
                            <a:ext cx="1044000" cy="226800"/>
                          </a:xfrm>
                          <a:prstGeom prst="rect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96" name="그룹 195">
              <a:extLst>
                <a:ext uri="{FF2B5EF4-FFF2-40B4-BE49-F238E27FC236}">
                  <a16:creationId xmlns:a16="http://schemas.microsoft.com/office/drawing/2014/main" id="{6E506035-4415-4049-B1E3-0858795ECDAA}"/>
                </a:ext>
              </a:extLst>
            </p:cNvPr>
            <p:cNvGrpSpPr/>
            <p:nvPr/>
          </p:nvGrpSpPr>
          <p:grpSpPr>
            <a:xfrm>
              <a:off x="7317114" y="1527721"/>
              <a:ext cx="1944160" cy="253772"/>
              <a:chOff x="7317114" y="1527721"/>
              <a:chExt cx="1944160" cy="253772"/>
            </a:xfrm>
          </p:grpSpPr>
          <p:sp>
            <p:nvSpPr>
              <p:cNvPr id="174" name="TextBox 173"/>
              <p:cNvSpPr txBox="1"/>
              <p:nvPr/>
            </p:nvSpPr>
            <p:spPr>
              <a:xfrm>
                <a:off x="7317114" y="1560371"/>
                <a:ext cx="52262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algn="r" latinLnBrk="0">
                  <a:defRPr/>
                </a:pPr>
                <a:r>
                  <a:rPr lang="en-US" altLang="ko-KR" sz="800" b="1" kern="0" dirty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FGL1</a:t>
                </a:r>
                <a:endParaRPr lang="ko-KR" altLang="en-US" sz="800" b="1" kern="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319" name="그룹 318"/>
              <p:cNvGrpSpPr/>
              <p:nvPr/>
            </p:nvGrpSpPr>
            <p:grpSpPr>
              <a:xfrm>
                <a:off x="8901234" y="1527721"/>
                <a:ext cx="360040" cy="169277"/>
                <a:chOff x="4612865" y="2460934"/>
                <a:chExt cx="360040" cy="147102"/>
              </a:xfrm>
            </p:grpSpPr>
            <p:cxnSp>
              <p:nvCxnSpPr>
                <p:cNvPr id="320" name="직선 연결선 319"/>
                <p:cNvCxnSpPr/>
                <p:nvPr/>
              </p:nvCxnSpPr>
              <p:spPr>
                <a:xfrm>
                  <a:off x="4633190" y="2533230"/>
                  <a:ext cx="54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1" name="TextBox 320"/>
                <p:cNvSpPr txBox="1"/>
                <p:nvPr/>
              </p:nvSpPr>
              <p:spPr>
                <a:xfrm>
                  <a:off x="4612865" y="2460934"/>
                  <a:ext cx="360040" cy="1471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altLang="ko-KR" sz="500" b="1" dirty="0">
                      <a:solidFill>
                        <a:prstClr val="black"/>
                      </a:solidFill>
                      <a:latin typeface="맑은 고딕"/>
                      <a:ea typeface="맑은 고딕" panose="020B0503020000020004" pitchFamily="50" charset="-127"/>
                    </a:rPr>
                    <a:t>3</a:t>
                  </a:r>
                  <a:r>
                    <a:rPr kumimoji="0" lang="en-US" altLang="ko-KR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5</a:t>
                  </a:r>
                  <a:endParaRPr kumimoji="0" lang="ko-KR" altLang="en-US" sz="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  <p:graphicFrame>
            <p:nvGraphicFramePr>
              <p:cNvPr id="533" name="개체 532">
                <a:extLst>
                  <a:ext uri="{FF2B5EF4-FFF2-40B4-BE49-F238E27FC236}">
                    <a16:creationId xmlns:a16="http://schemas.microsoft.com/office/drawing/2014/main" id="{0D3FC843-939B-418D-BB97-D2478B526B56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364472915"/>
                  </p:ext>
                </p:extLst>
              </p:nvPr>
            </p:nvGraphicFramePr>
            <p:xfrm>
              <a:off x="7843902" y="1554693"/>
              <a:ext cx="1044000" cy="226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167" name="Image" r:id="rId65" imgW="2907720" imgH="456840" progId="Photoshop.Image.13">
                      <p:embed/>
                    </p:oleObj>
                  </mc:Choice>
                  <mc:Fallback>
                    <p:oleObj name="Image" r:id="rId65" imgW="2907720" imgH="456840" progId="Photoshop.Image.13">
                      <p:embed/>
                      <p:pic>
                        <p:nvPicPr>
                          <p:cNvPr id="482" name="개체 481"/>
                          <p:cNvPicPr preferRelativeResize="0"/>
                          <p:nvPr/>
                        </p:nvPicPr>
                        <p:blipFill>
                          <a:blip r:embed="rId66"/>
                          <a:stretch>
                            <a:fillRect/>
                          </a:stretch>
                        </p:blipFill>
                        <p:spPr>
                          <a:xfrm>
                            <a:off x="7843902" y="1554693"/>
                            <a:ext cx="1044000" cy="226800"/>
                          </a:xfrm>
                          <a:prstGeom prst="rect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197" name="그룹 196">
              <a:extLst>
                <a:ext uri="{FF2B5EF4-FFF2-40B4-BE49-F238E27FC236}">
                  <a16:creationId xmlns:a16="http://schemas.microsoft.com/office/drawing/2014/main" id="{500B6DB9-3490-4F5E-A4CA-45401C4A9DCF}"/>
                </a:ext>
              </a:extLst>
            </p:cNvPr>
            <p:cNvGrpSpPr/>
            <p:nvPr/>
          </p:nvGrpSpPr>
          <p:grpSpPr>
            <a:xfrm>
              <a:off x="7274305" y="1885856"/>
              <a:ext cx="2093109" cy="242452"/>
              <a:chOff x="7274305" y="1885856"/>
              <a:chExt cx="2093109" cy="242452"/>
            </a:xfrm>
          </p:grpSpPr>
          <p:sp>
            <p:nvSpPr>
              <p:cNvPr id="175" name="TextBox 174"/>
              <p:cNvSpPr txBox="1"/>
              <p:nvPr/>
            </p:nvSpPr>
            <p:spPr>
              <a:xfrm>
                <a:off x="7274305" y="1907186"/>
                <a:ext cx="56543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GAPDH</a:t>
                </a:r>
                <a:endParaRPr kumimoji="0" lang="ko-KR" altLang="en-US" sz="8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316" name="그룹 315"/>
              <p:cNvGrpSpPr/>
              <p:nvPr/>
            </p:nvGrpSpPr>
            <p:grpSpPr>
              <a:xfrm>
                <a:off x="8901234" y="1885856"/>
                <a:ext cx="466180" cy="169277"/>
                <a:chOff x="4612865" y="1913792"/>
                <a:chExt cx="466180" cy="147102"/>
              </a:xfrm>
            </p:grpSpPr>
            <p:cxnSp>
              <p:nvCxnSpPr>
                <p:cNvPr id="317" name="직선 연결선 316"/>
                <p:cNvCxnSpPr/>
                <p:nvPr/>
              </p:nvCxnSpPr>
              <p:spPr>
                <a:xfrm>
                  <a:off x="4633190" y="1986088"/>
                  <a:ext cx="54000" cy="0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8" name="TextBox 317"/>
                <p:cNvSpPr txBox="1"/>
                <p:nvPr/>
              </p:nvSpPr>
              <p:spPr>
                <a:xfrm>
                  <a:off x="4612865" y="1913792"/>
                  <a:ext cx="466180" cy="1471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5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맑은 고딕"/>
                      <a:ea typeface="맑은 고딕" panose="020B0503020000020004" pitchFamily="50" charset="-127"/>
                      <a:cs typeface="+mn-cs"/>
                    </a:rPr>
                    <a:t>35 </a:t>
                  </a:r>
                  <a:endParaRPr kumimoji="0" lang="ko-KR" altLang="en-US" sz="5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  <p:graphicFrame>
            <p:nvGraphicFramePr>
              <p:cNvPr id="534" name="개체 533">
                <a:extLst>
                  <a:ext uri="{FF2B5EF4-FFF2-40B4-BE49-F238E27FC236}">
                    <a16:creationId xmlns:a16="http://schemas.microsoft.com/office/drawing/2014/main" id="{C2156B2D-8895-46AC-B0A6-47802F3D19D2}"/>
                  </a:ext>
                </a:extLst>
              </p:cNvPr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87075888"/>
                  </p:ext>
                </p:extLst>
              </p:nvPr>
            </p:nvGraphicFramePr>
            <p:xfrm>
              <a:off x="7843902" y="1901508"/>
              <a:ext cx="1044000" cy="2268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168" name="Image" r:id="rId67" imgW="2780640" imgH="520560" progId="Photoshop.Image.13">
                      <p:embed/>
                    </p:oleObj>
                  </mc:Choice>
                  <mc:Fallback>
                    <p:oleObj name="Image" r:id="rId67" imgW="2780640" imgH="520560" progId="Photoshop.Image.13">
                      <p:embed/>
                      <p:pic>
                        <p:nvPicPr>
                          <p:cNvPr id="483" name="개체 482"/>
                          <p:cNvPicPr preferRelativeResize="0"/>
                          <p:nvPr/>
                        </p:nvPicPr>
                        <p:blipFill>
                          <a:blip r:embed="rId68"/>
                          <a:stretch>
                            <a:fillRect/>
                          </a:stretch>
                        </p:blipFill>
                        <p:spPr>
                          <a:xfrm>
                            <a:off x="7843902" y="1901508"/>
                            <a:ext cx="1044000" cy="226800"/>
                          </a:xfrm>
                          <a:prstGeom prst="rect">
                            <a:avLst/>
                          </a:prstGeom>
                          <a:ln w="12700">
                            <a:solidFill>
                              <a:schemeClr val="tx1"/>
                            </a:solidFill>
                          </a:ln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grpSp>
          <p:nvGrpSpPr>
            <p:cNvPr id="683" name="그룹 682">
              <a:extLst>
                <a:ext uri="{FF2B5EF4-FFF2-40B4-BE49-F238E27FC236}">
                  <a16:creationId xmlns:a16="http://schemas.microsoft.com/office/drawing/2014/main" id="{951905EF-6664-4FF1-9400-B2333DBFB535}"/>
                </a:ext>
              </a:extLst>
            </p:cNvPr>
            <p:cNvGrpSpPr/>
            <p:nvPr/>
          </p:nvGrpSpPr>
          <p:grpSpPr>
            <a:xfrm>
              <a:off x="7506398" y="1045116"/>
              <a:ext cx="1389892" cy="169277"/>
              <a:chOff x="5385412" y="1045116"/>
              <a:chExt cx="1389892" cy="169277"/>
            </a:xfrm>
          </p:grpSpPr>
          <p:sp>
            <p:nvSpPr>
              <p:cNvPr id="684" name="TextBox 683">
                <a:extLst>
                  <a:ext uri="{FF2B5EF4-FFF2-40B4-BE49-F238E27FC236}">
                    <a16:creationId xmlns:a16="http://schemas.microsoft.com/office/drawing/2014/main" id="{EE029499-C561-423A-84E9-EC3AA931F362}"/>
                  </a:ext>
                </a:extLst>
              </p:cNvPr>
              <p:cNvSpPr txBox="1"/>
              <p:nvPr/>
            </p:nvSpPr>
            <p:spPr>
              <a:xfrm>
                <a:off x="571725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5" name="TextBox 684">
                <a:extLst>
                  <a:ext uri="{FF2B5EF4-FFF2-40B4-BE49-F238E27FC236}">
                    <a16:creationId xmlns:a16="http://schemas.microsoft.com/office/drawing/2014/main" id="{41157AAF-A313-47F2-B4E8-B0F009318FF6}"/>
                  </a:ext>
                </a:extLst>
              </p:cNvPr>
              <p:cNvSpPr txBox="1"/>
              <p:nvPr/>
            </p:nvSpPr>
            <p:spPr>
              <a:xfrm>
                <a:off x="597022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1.4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6" name="TextBox 685">
                <a:extLst>
                  <a:ext uri="{FF2B5EF4-FFF2-40B4-BE49-F238E27FC236}">
                    <a16:creationId xmlns:a16="http://schemas.microsoft.com/office/drawing/2014/main" id="{12222676-77AA-4F22-8F8F-F4E0D3E30D24}"/>
                  </a:ext>
                </a:extLst>
              </p:cNvPr>
              <p:cNvSpPr txBox="1"/>
              <p:nvPr/>
            </p:nvSpPr>
            <p:spPr>
              <a:xfrm>
                <a:off x="6221315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0.7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7" name="TextBox 686">
                <a:extLst>
                  <a:ext uri="{FF2B5EF4-FFF2-40B4-BE49-F238E27FC236}">
                    <a16:creationId xmlns:a16="http://schemas.microsoft.com/office/drawing/2014/main" id="{E763D9DB-85BA-4C87-8A5B-709409217BAB}"/>
                  </a:ext>
                </a:extLst>
              </p:cNvPr>
              <p:cNvSpPr txBox="1"/>
              <p:nvPr/>
            </p:nvSpPr>
            <p:spPr>
              <a:xfrm>
                <a:off x="6478498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1.1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88" name="TextBox 687">
                <a:extLst>
                  <a:ext uri="{FF2B5EF4-FFF2-40B4-BE49-F238E27FC236}">
                    <a16:creationId xmlns:a16="http://schemas.microsoft.com/office/drawing/2014/main" id="{4F822DF5-1773-4191-99F1-C08C813837CE}"/>
                  </a:ext>
                </a:extLst>
              </p:cNvPr>
              <p:cNvSpPr txBox="1"/>
              <p:nvPr/>
            </p:nvSpPr>
            <p:spPr>
              <a:xfrm>
                <a:off x="5385412" y="1045116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89" name="그룹 688">
              <a:extLst>
                <a:ext uri="{FF2B5EF4-FFF2-40B4-BE49-F238E27FC236}">
                  <a16:creationId xmlns:a16="http://schemas.microsoft.com/office/drawing/2014/main" id="{A999494D-25CB-4314-8E23-3D1FCFE883FF}"/>
                </a:ext>
              </a:extLst>
            </p:cNvPr>
            <p:cNvGrpSpPr/>
            <p:nvPr/>
          </p:nvGrpSpPr>
          <p:grpSpPr>
            <a:xfrm>
              <a:off x="7506398" y="1402755"/>
              <a:ext cx="1389892" cy="169277"/>
              <a:chOff x="5385412" y="1045116"/>
              <a:chExt cx="1389892" cy="169277"/>
            </a:xfrm>
          </p:grpSpPr>
          <p:sp>
            <p:nvSpPr>
              <p:cNvPr id="690" name="TextBox 689">
                <a:extLst>
                  <a:ext uri="{FF2B5EF4-FFF2-40B4-BE49-F238E27FC236}">
                    <a16:creationId xmlns:a16="http://schemas.microsoft.com/office/drawing/2014/main" id="{E426B4D9-5441-42B2-97DA-AF4ACC98B8CA}"/>
                  </a:ext>
                </a:extLst>
              </p:cNvPr>
              <p:cNvSpPr txBox="1"/>
              <p:nvPr/>
            </p:nvSpPr>
            <p:spPr>
              <a:xfrm>
                <a:off x="571725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1" name="TextBox 690">
                <a:extLst>
                  <a:ext uri="{FF2B5EF4-FFF2-40B4-BE49-F238E27FC236}">
                    <a16:creationId xmlns:a16="http://schemas.microsoft.com/office/drawing/2014/main" id="{4AABC29C-6A61-47D1-AD14-29093A6B24F1}"/>
                  </a:ext>
                </a:extLst>
              </p:cNvPr>
              <p:cNvSpPr txBox="1"/>
              <p:nvPr/>
            </p:nvSpPr>
            <p:spPr>
              <a:xfrm>
                <a:off x="597022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2" name="TextBox 691">
                <a:extLst>
                  <a:ext uri="{FF2B5EF4-FFF2-40B4-BE49-F238E27FC236}">
                    <a16:creationId xmlns:a16="http://schemas.microsoft.com/office/drawing/2014/main" id="{6BF4A97F-6E8C-456B-9949-2F04B3EDF13B}"/>
                  </a:ext>
                </a:extLst>
              </p:cNvPr>
              <p:cNvSpPr txBox="1"/>
              <p:nvPr/>
            </p:nvSpPr>
            <p:spPr>
              <a:xfrm>
                <a:off x="6221315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0.8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3" name="TextBox 692">
                <a:extLst>
                  <a:ext uri="{FF2B5EF4-FFF2-40B4-BE49-F238E27FC236}">
                    <a16:creationId xmlns:a16="http://schemas.microsoft.com/office/drawing/2014/main" id="{1E82C85B-C60C-41C8-B093-7EEC0ADD97B2}"/>
                  </a:ext>
                </a:extLst>
              </p:cNvPr>
              <p:cNvSpPr txBox="1"/>
              <p:nvPr/>
            </p:nvSpPr>
            <p:spPr>
              <a:xfrm>
                <a:off x="6478498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1.7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4" name="TextBox 693">
                <a:extLst>
                  <a:ext uri="{FF2B5EF4-FFF2-40B4-BE49-F238E27FC236}">
                    <a16:creationId xmlns:a16="http://schemas.microsoft.com/office/drawing/2014/main" id="{BC45248D-4EF8-46D6-895B-1C4B60C1C183}"/>
                  </a:ext>
                </a:extLst>
              </p:cNvPr>
              <p:cNvSpPr txBox="1"/>
              <p:nvPr/>
            </p:nvSpPr>
            <p:spPr>
              <a:xfrm>
                <a:off x="5385412" y="1045116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95" name="그룹 694">
              <a:extLst>
                <a:ext uri="{FF2B5EF4-FFF2-40B4-BE49-F238E27FC236}">
                  <a16:creationId xmlns:a16="http://schemas.microsoft.com/office/drawing/2014/main" id="{43312E9A-6228-44A0-A628-D6D7CD4E1B29}"/>
                </a:ext>
              </a:extLst>
            </p:cNvPr>
            <p:cNvGrpSpPr/>
            <p:nvPr/>
          </p:nvGrpSpPr>
          <p:grpSpPr>
            <a:xfrm>
              <a:off x="7506398" y="1758985"/>
              <a:ext cx="1389892" cy="169277"/>
              <a:chOff x="5385412" y="1045116"/>
              <a:chExt cx="1389892" cy="169277"/>
            </a:xfrm>
          </p:grpSpPr>
          <p:sp>
            <p:nvSpPr>
              <p:cNvPr id="696" name="TextBox 695">
                <a:extLst>
                  <a:ext uri="{FF2B5EF4-FFF2-40B4-BE49-F238E27FC236}">
                    <a16:creationId xmlns:a16="http://schemas.microsoft.com/office/drawing/2014/main" id="{E4AB4257-0324-44C9-81E6-83476D9AA8BE}"/>
                  </a:ext>
                </a:extLst>
              </p:cNvPr>
              <p:cNvSpPr txBox="1"/>
              <p:nvPr/>
            </p:nvSpPr>
            <p:spPr>
              <a:xfrm>
                <a:off x="571725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7" name="TextBox 696">
                <a:extLst>
                  <a:ext uri="{FF2B5EF4-FFF2-40B4-BE49-F238E27FC236}">
                    <a16:creationId xmlns:a16="http://schemas.microsoft.com/office/drawing/2014/main" id="{EB63C076-C307-46DB-BAF9-1D2EDC0BF85F}"/>
                  </a:ext>
                </a:extLst>
              </p:cNvPr>
              <p:cNvSpPr txBox="1"/>
              <p:nvPr/>
            </p:nvSpPr>
            <p:spPr>
              <a:xfrm>
                <a:off x="5970229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1.4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8" name="TextBox 697">
                <a:extLst>
                  <a:ext uri="{FF2B5EF4-FFF2-40B4-BE49-F238E27FC236}">
                    <a16:creationId xmlns:a16="http://schemas.microsoft.com/office/drawing/2014/main" id="{9F322138-9AB6-4713-9B79-EBCD3C1023C7}"/>
                  </a:ext>
                </a:extLst>
              </p:cNvPr>
              <p:cNvSpPr txBox="1"/>
              <p:nvPr/>
            </p:nvSpPr>
            <p:spPr>
              <a:xfrm>
                <a:off x="6221315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0.7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99" name="TextBox 698">
                <a:extLst>
                  <a:ext uri="{FF2B5EF4-FFF2-40B4-BE49-F238E27FC236}">
                    <a16:creationId xmlns:a16="http://schemas.microsoft.com/office/drawing/2014/main" id="{833773BB-9108-427F-8312-5394DDB7D41E}"/>
                  </a:ext>
                </a:extLst>
              </p:cNvPr>
              <p:cNvSpPr txBox="1"/>
              <p:nvPr/>
            </p:nvSpPr>
            <p:spPr>
              <a:xfrm>
                <a:off x="6478498" y="1045116"/>
                <a:ext cx="29680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5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1.1</a:t>
                </a:r>
                <a:endParaRPr lang="ko-KR" altLang="en-US" sz="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00" name="TextBox 699">
                <a:extLst>
                  <a:ext uri="{FF2B5EF4-FFF2-40B4-BE49-F238E27FC236}">
                    <a16:creationId xmlns:a16="http://schemas.microsoft.com/office/drawing/2014/main" id="{8AA53717-F1F7-4CA9-A06B-A48161C7BD1E}"/>
                  </a:ext>
                </a:extLst>
              </p:cNvPr>
              <p:cNvSpPr txBox="1"/>
              <p:nvPr/>
            </p:nvSpPr>
            <p:spPr>
              <a:xfrm>
                <a:off x="5385412" y="1045116"/>
                <a:ext cx="431736" cy="1692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ko-KR" sz="500" dirty="0">
                    <a:latin typeface="Arial" panose="020B0604020202020204" pitchFamily="34" charset="0"/>
                    <a:cs typeface="Arial" panose="020B0604020202020204" pitchFamily="34" charset="0"/>
                  </a:rPr>
                  <a:t>Fold</a:t>
                </a:r>
                <a:endParaRPr lang="ko-KR" altLang="en-US" sz="5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01" name="그룹 700">
              <a:extLst>
                <a:ext uri="{FF2B5EF4-FFF2-40B4-BE49-F238E27FC236}">
                  <a16:creationId xmlns:a16="http://schemas.microsoft.com/office/drawing/2014/main" id="{CBD2078D-D85A-49DB-AE38-8D396CB68C8D}"/>
                </a:ext>
              </a:extLst>
            </p:cNvPr>
            <p:cNvGrpSpPr/>
            <p:nvPr/>
          </p:nvGrpSpPr>
          <p:grpSpPr>
            <a:xfrm>
              <a:off x="7797772" y="461343"/>
              <a:ext cx="1674582" cy="391690"/>
              <a:chOff x="5678276" y="461343"/>
              <a:chExt cx="1674582" cy="391690"/>
            </a:xfrm>
          </p:grpSpPr>
          <p:sp>
            <p:nvSpPr>
              <p:cNvPr id="702" name="TextBox 701">
                <a:extLst>
                  <a:ext uri="{FF2B5EF4-FFF2-40B4-BE49-F238E27FC236}">
                    <a16:creationId xmlns:a16="http://schemas.microsoft.com/office/drawing/2014/main" id="{B4705EC3-E4CA-4E95-99CB-B101D0BC5015}"/>
                  </a:ext>
                </a:extLst>
              </p:cNvPr>
              <p:cNvSpPr txBox="1"/>
              <p:nvPr/>
            </p:nvSpPr>
            <p:spPr>
              <a:xfrm>
                <a:off x="6671662" y="656881"/>
                <a:ext cx="68119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 latinLnBrk="0">
                  <a:defRPr/>
                </a:pPr>
                <a:r>
                  <a:rPr kumimoji="0" lang="en-US" altLang="ko-KR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(</a:t>
                </a:r>
                <a:r>
                  <a:rPr lang="en-US" altLang="ko-KR" sz="6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TGF</a:t>
                </a:r>
                <a:r>
                  <a:rPr lang="en-US" altLang="ko-KR" sz="600" b="1" dirty="0" err="1">
                    <a:latin typeface="Symbol" panose="05050102010706020507" pitchFamily="18" charset="2"/>
                    <a:cs typeface="Arial" panose="020B0604020202020204" pitchFamily="34" charset="0"/>
                  </a:rPr>
                  <a:t>b</a:t>
                </a:r>
                <a:r>
                  <a:rPr kumimoji="0" lang="en-US" altLang="ko-KR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)</a:t>
                </a:r>
                <a:endParaRPr kumimoji="0" lang="ko-KR" altLang="en-US" sz="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sp>
            <p:nvSpPr>
              <p:cNvPr id="703" name="TextBox 702">
                <a:extLst>
                  <a:ext uri="{FF2B5EF4-FFF2-40B4-BE49-F238E27FC236}">
                    <a16:creationId xmlns:a16="http://schemas.microsoft.com/office/drawing/2014/main" id="{9FB4CC5B-669B-4E19-AF89-F4A9C19096A3}"/>
                  </a:ext>
                </a:extLst>
              </p:cNvPr>
              <p:cNvSpPr txBox="1"/>
              <p:nvPr/>
            </p:nvSpPr>
            <p:spPr>
              <a:xfrm>
                <a:off x="6671662" y="500505"/>
                <a:ext cx="681196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(</a:t>
                </a:r>
                <a:r>
                  <a:rPr lang="en-US" altLang="ko-KR" sz="600" b="1" kern="0" dirty="0">
                    <a:solidFill>
                      <a:prstClr val="black"/>
                    </a:solidFill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siRNA</a:t>
                </a:r>
                <a:r>
                  <a:rPr kumimoji="0" lang="en-US" altLang="ko-KR" sz="6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rPr>
                  <a:t>)</a:t>
                </a:r>
                <a:endParaRPr kumimoji="0" lang="ko-KR" altLang="en-US" sz="6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맑은 고딕" panose="020B0503020000020004" pitchFamily="50" charset="-127"/>
                  <a:cs typeface="Arial" panose="020B0604020202020204" pitchFamily="34" charset="0"/>
                </a:endParaRPr>
              </a:p>
            </p:txBody>
          </p:sp>
          <p:grpSp>
            <p:nvGrpSpPr>
              <p:cNvPr id="704" name="그룹 703">
                <a:extLst>
                  <a:ext uri="{FF2B5EF4-FFF2-40B4-BE49-F238E27FC236}">
                    <a16:creationId xmlns:a16="http://schemas.microsoft.com/office/drawing/2014/main" id="{73636EA6-59F4-4796-B3C0-66B0363353E4}"/>
                  </a:ext>
                </a:extLst>
              </p:cNvPr>
              <p:cNvGrpSpPr/>
              <p:nvPr/>
            </p:nvGrpSpPr>
            <p:grpSpPr>
              <a:xfrm>
                <a:off x="5678276" y="461343"/>
                <a:ext cx="621107" cy="391690"/>
                <a:chOff x="5678276" y="461343"/>
                <a:chExt cx="621107" cy="391690"/>
              </a:xfrm>
            </p:grpSpPr>
            <p:sp>
              <p:nvSpPr>
                <p:cNvPr id="711" name="TextBox 710">
                  <a:extLst>
                    <a:ext uri="{FF2B5EF4-FFF2-40B4-BE49-F238E27FC236}">
                      <a16:creationId xmlns:a16="http://schemas.microsoft.com/office/drawing/2014/main" id="{AEE7CD69-B160-43A5-8B60-5625CF855244}"/>
                    </a:ext>
                  </a:extLst>
                </p:cNvPr>
                <p:cNvSpPr txBox="1"/>
                <p:nvPr/>
              </p:nvSpPr>
              <p:spPr>
                <a:xfrm>
                  <a:off x="5678276" y="637588"/>
                  <a:ext cx="360040" cy="215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-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2" name="TextBox 711">
                  <a:extLst>
                    <a:ext uri="{FF2B5EF4-FFF2-40B4-BE49-F238E27FC236}">
                      <a16:creationId xmlns:a16="http://schemas.microsoft.com/office/drawing/2014/main" id="{5D114870-68A8-4475-B461-CE7BBA324923}"/>
                    </a:ext>
                  </a:extLst>
                </p:cNvPr>
                <p:cNvSpPr txBox="1"/>
                <p:nvPr/>
              </p:nvSpPr>
              <p:spPr>
                <a:xfrm>
                  <a:off x="5939343" y="637588"/>
                  <a:ext cx="360040" cy="215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+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13" name="그룹 712">
                  <a:extLst>
                    <a:ext uri="{FF2B5EF4-FFF2-40B4-BE49-F238E27FC236}">
                      <a16:creationId xmlns:a16="http://schemas.microsoft.com/office/drawing/2014/main" id="{3C8B611F-2406-477D-B015-309A81C6AB7F}"/>
                    </a:ext>
                  </a:extLst>
                </p:cNvPr>
                <p:cNvGrpSpPr/>
                <p:nvPr/>
              </p:nvGrpSpPr>
              <p:grpSpPr>
                <a:xfrm>
                  <a:off x="5794613" y="461343"/>
                  <a:ext cx="382518" cy="215444"/>
                  <a:chOff x="5794613" y="461343"/>
                  <a:chExt cx="382518" cy="215444"/>
                </a:xfrm>
              </p:grpSpPr>
              <p:cxnSp>
                <p:nvCxnSpPr>
                  <p:cNvPr id="714" name="직선 연결선 713">
                    <a:extLst>
                      <a:ext uri="{FF2B5EF4-FFF2-40B4-BE49-F238E27FC236}">
                        <a16:creationId xmlns:a16="http://schemas.microsoft.com/office/drawing/2014/main" id="{B4B5C7C7-2888-43AB-84FA-77C1B63FAC72}"/>
                      </a:ext>
                    </a:extLst>
                  </p:cNvPr>
                  <p:cNvCxnSpPr/>
                  <p:nvPr/>
                </p:nvCxnSpPr>
                <p:spPr>
                  <a:xfrm>
                    <a:off x="5859998" y="669503"/>
                    <a:ext cx="252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15" name="TextBox 714">
                    <a:extLst>
                      <a:ext uri="{FF2B5EF4-FFF2-40B4-BE49-F238E27FC236}">
                        <a16:creationId xmlns:a16="http://schemas.microsoft.com/office/drawing/2014/main" id="{F29C8AD8-1D2A-44DB-93B9-F2E0B340E308}"/>
                      </a:ext>
                    </a:extLst>
                  </p:cNvPr>
                  <p:cNvSpPr txBox="1"/>
                  <p:nvPr/>
                </p:nvSpPr>
                <p:spPr>
                  <a:xfrm>
                    <a:off x="5794613" y="461343"/>
                    <a:ext cx="382518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lang="en-US" altLang="ko-KR" sz="8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Con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705" name="그룹 704">
                <a:extLst>
                  <a:ext uri="{FF2B5EF4-FFF2-40B4-BE49-F238E27FC236}">
                    <a16:creationId xmlns:a16="http://schemas.microsoft.com/office/drawing/2014/main" id="{817E1F7F-7D74-4B66-A42C-4FE1E01DD382}"/>
                  </a:ext>
                </a:extLst>
              </p:cNvPr>
              <p:cNvGrpSpPr/>
              <p:nvPr/>
            </p:nvGrpSpPr>
            <p:grpSpPr>
              <a:xfrm>
                <a:off x="6188856" y="461343"/>
                <a:ext cx="621107" cy="391690"/>
                <a:chOff x="5678276" y="461343"/>
                <a:chExt cx="621107" cy="391690"/>
              </a:xfrm>
            </p:grpSpPr>
            <p:sp>
              <p:nvSpPr>
                <p:cNvPr id="706" name="TextBox 705">
                  <a:extLst>
                    <a:ext uri="{FF2B5EF4-FFF2-40B4-BE49-F238E27FC236}">
                      <a16:creationId xmlns:a16="http://schemas.microsoft.com/office/drawing/2014/main" id="{5787DEF9-C1F4-4E7D-BB50-7B9105270FB1}"/>
                    </a:ext>
                  </a:extLst>
                </p:cNvPr>
                <p:cNvSpPr txBox="1"/>
                <p:nvPr/>
              </p:nvSpPr>
              <p:spPr>
                <a:xfrm>
                  <a:off x="5678276" y="637588"/>
                  <a:ext cx="360040" cy="215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-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7" name="TextBox 706">
                  <a:extLst>
                    <a:ext uri="{FF2B5EF4-FFF2-40B4-BE49-F238E27FC236}">
                      <a16:creationId xmlns:a16="http://schemas.microsoft.com/office/drawing/2014/main" id="{64F680A0-E87A-4825-888B-6CA803C58FC2}"/>
                    </a:ext>
                  </a:extLst>
                </p:cNvPr>
                <p:cNvSpPr txBox="1"/>
                <p:nvPr/>
              </p:nvSpPr>
              <p:spPr>
                <a:xfrm>
                  <a:off x="5939343" y="637588"/>
                  <a:ext cx="360040" cy="21544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rPr>
                    <a:t>+</a:t>
                  </a:r>
                  <a:endParaRPr kumimoji="0" lang="ko-KR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맑은 고딕" panose="020B0503020000020004" pitchFamily="50" charset="-127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708" name="그룹 707">
                  <a:extLst>
                    <a:ext uri="{FF2B5EF4-FFF2-40B4-BE49-F238E27FC236}">
                      <a16:creationId xmlns:a16="http://schemas.microsoft.com/office/drawing/2014/main" id="{8796AF4C-22D8-4066-83D5-6827B91C1EB3}"/>
                    </a:ext>
                  </a:extLst>
                </p:cNvPr>
                <p:cNvGrpSpPr/>
                <p:nvPr/>
              </p:nvGrpSpPr>
              <p:grpSpPr>
                <a:xfrm>
                  <a:off x="5757459" y="461343"/>
                  <a:ext cx="460391" cy="215444"/>
                  <a:chOff x="5757459" y="461343"/>
                  <a:chExt cx="460391" cy="215444"/>
                </a:xfrm>
              </p:grpSpPr>
              <p:cxnSp>
                <p:nvCxnSpPr>
                  <p:cNvPr id="709" name="직선 연결선 708">
                    <a:extLst>
                      <a:ext uri="{FF2B5EF4-FFF2-40B4-BE49-F238E27FC236}">
                        <a16:creationId xmlns:a16="http://schemas.microsoft.com/office/drawing/2014/main" id="{77082ACF-51DD-4670-96F9-522476E99014}"/>
                      </a:ext>
                    </a:extLst>
                  </p:cNvPr>
                  <p:cNvCxnSpPr/>
                  <p:nvPr/>
                </p:nvCxnSpPr>
                <p:spPr>
                  <a:xfrm>
                    <a:off x="5859998" y="669503"/>
                    <a:ext cx="252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10" name="TextBox 709">
                    <a:extLst>
                      <a:ext uri="{FF2B5EF4-FFF2-40B4-BE49-F238E27FC236}">
                        <a16:creationId xmlns:a16="http://schemas.microsoft.com/office/drawing/2014/main" id="{CD1588F4-3F11-4F47-BF73-E6EA1C02709D}"/>
                      </a:ext>
                    </a:extLst>
                  </p:cNvPr>
                  <p:cNvSpPr txBox="1"/>
                  <p:nvPr/>
                </p:nvSpPr>
                <p:spPr>
                  <a:xfrm>
                    <a:off x="5757459" y="461343"/>
                    <a:ext cx="460391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914400" rtl="0" eaLnBrk="1" fontAlgn="auto" latinLnBrk="1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맑은 고딕" panose="020B0503020000020004" pitchFamily="50" charset="-127"/>
                        <a:cs typeface="Arial" panose="020B0604020202020204" pitchFamily="34" charset="0"/>
                      </a:rPr>
                      <a:t>fgl1</a:t>
                    </a:r>
                    <a:endParaRPr kumimoji="0" lang="ko-KR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맑은 고딕" panose="020B0503020000020004" pitchFamily="50" charset="-127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</p:grpSp>
      <p:sp>
        <p:nvSpPr>
          <p:cNvPr id="401" name="TextBox 400">
            <a:extLst>
              <a:ext uri="{FF2B5EF4-FFF2-40B4-BE49-F238E27FC236}">
                <a16:creationId xmlns:a16="http://schemas.microsoft.com/office/drawing/2014/main" id="{BE2C45E7-1C35-4ACD-A080-A86C4A239BE2}"/>
              </a:ext>
            </a:extLst>
          </p:cNvPr>
          <p:cNvSpPr txBox="1"/>
          <p:nvPr/>
        </p:nvSpPr>
        <p:spPr>
          <a:xfrm>
            <a:off x="8734004" y="4982252"/>
            <a:ext cx="5071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x100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402" name="TextBox 401">
            <a:extLst>
              <a:ext uri="{FF2B5EF4-FFF2-40B4-BE49-F238E27FC236}">
                <a16:creationId xmlns:a16="http://schemas.microsoft.com/office/drawing/2014/main" id="{D541EABE-BCAC-4180-A31B-16FFD83BDCDA}"/>
              </a:ext>
            </a:extLst>
          </p:cNvPr>
          <p:cNvSpPr txBox="1"/>
          <p:nvPr/>
        </p:nvSpPr>
        <p:spPr>
          <a:xfrm>
            <a:off x="5751836" y="6507452"/>
            <a:ext cx="5071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x100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70F5AA0E-4A0E-4845-A456-4914899A2425}"/>
              </a:ext>
            </a:extLst>
          </p:cNvPr>
          <p:cNvSpPr txBox="1"/>
          <p:nvPr/>
        </p:nvSpPr>
        <p:spPr>
          <a:xfrm>
            <a:off x="1935412" y="6576728"/>
            <a:ext cx="5071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x100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404" name="TextBox 403">
            <a:extLst>
              <a:ext uri="{FF2B5EF4-FFF2-40B4-BE49-F238E27FC236}">
                <a16:creationId xmlns:a16="http://schemas.microsoft.com/office/drawing/2014/main" id="{6A2E756F-8EB3-45EF-BE1C-40828B7B9C33}"/>
              </a:ext>
            </a:extLst>
          </p:cNvPr>
          <p:cNvSpPr txBox="1"/>
          <p:nvPr/>
        </p:nvSpPr>
        <p:spPr>
          <a:xfrm>
            <a:off x="1953884" y="4767564"/>
            <a:ext cx="5071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x100</a:t>
            </a:r>
            <a:endParaRPr kumimoji="0" lang="ko-KR" altLang="en-US" sz="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3526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496" y="24879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 S6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1331640" y="908720"/>
            <a:ext cx="3240360" cy="2171977"/>
            <a:chOff x="141688" y="1046656"/>
            <a:chExt cx="2198064" cy="1610939"/>
          </a:xfrm>
        </p:grpSpPr>
        <p:graphicFrame>
          <p:nvGraphicFramePr>
            <p:cNvPr id="103" name="차트 10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85601252"/>
                </p:ext>
              </p:extLst>
            </p:nvPr>
          </p:nvGraphicFramePr>
          <p:xfrm>
            <a:off x="444960" y="1046656"/>
            <a:ext cx="1894792" cy="1357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0" name="TextBox 59"/>
            <p:cNvSpPr txBox="1"/>
            <p:nvPr/>
          </p:nvSpPr>
          <p:spPr>
            <a:xfrm rot="10800000">
              <a:off x="219422" y="1330689"/>
              <a:ext cx="229655" cy="76431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Cell Death (%)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그룹 11"/>
            <p:cNvGrpSpPr/>
            <p:nvPr/>
          </p:nvGrpSpPr>
          <p:grpSpPr>
            <a:xfrm>
              <a:off x="141688" y="2345240"/>
              <a:ext cx="2024770" cy="312355"/>
              <a:chOff x="-108520" y="2336694"/>
              <a:chExt cx="2024770" cy="312355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16846" y="2336694"/>
                <a:ext cx="478802" cy="159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 dirty="0"/>
                  <a:t>TGF-</a:t>
                </a:r>
                <a:r>
                  <a:rPr lang="en-US" altLang="ko-KR" sz="800" b="1" dirty="0">
                    <a:latin typeface="Symbol" panose="05050102010706020507" pitchFamily="18" charset="2"/>
                  </a:rPr>
                  <a:t>b</a:t>
                </a:r>
                <a:endParaRPr lang="ko-KR" altLang="en-US" sz="800" b="1" dirty="0">
                  <a:latin typeface="Symbol" panose="05050102010706020507" pitchFamily="18" charset="2"/>
                </a:endParaRPr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-108520" y="2489256"/>
                <a:ext cx="699574" cy="159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 dirty="0"/>
                  <a:t>Gtse1 SiRNA</a:t>
                </a:r>
                <a:endParaRPr lang="ko-KR" altLang="en-US" sz="800" b="1" dirty="0">
                  <a:latin typeface="Symbol" panose="05050102010706020507" pitchFamily="18" charset="2"/>
                </a:endParaRPr>
              </a:p>
            </p:txBody>
          </p:sp>
          <p:grpSp>
            <p:nvGrpSpPr>
              <p:cNvPr id="11" name="그룹 10"/>
              <p:cNvGrpSpPr/>
              <p:nvPr/>
            </p:nvGrpSpPr>
            <p:grpSpPr>
              <a:xfrm>
                <a:off x="548098" y="2337274"/>
                <a:ext cx="1368152" cy="281811"/>
                <a:chOff x="548098" y="2277452"/>
                <a:chExt cx="1368152" cy="281811"/>
              </a:xfrm>
            </p:grpSpPr>
            <p:grpSp>
              <p:nvGrpSpPr>
                <p:cNvPr id="8" name="그룹 7"/>
                <p:cNvGrpSpPr/>
                <p:nvPr/>
              </p:nvGrpSpPr>
              <p:grpSpPr>
                <a:xfrm>
                  <a:off x="548098" y="2277452"/>
                  <a:ext cx="1368152" cy="159793"/>
                  <a:chOff x="548098" y="2277452"/>
                  <a:chExt cx="1368152" cy="159793"/>
                </a:xfrm>
              </p:grpSpPr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54809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04" name="TextBox 103"/>
                  <p:cNvSpPr txBox="1"/>
                  <p:nvPr/>
                </p:nvSpPr>
                <p:spPr>
                  <a:xfrm>
                    <a:off x="91416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  <p:sp>
                <p:nvSpPr>
                  <p:cNvPr id="105" name="TextBox 104"/>
                  <p:cNvSpPr txBox="1"/>
                  <p:nvPr/>
                </p:nvSpPr>
                <p:spPr>
                  <a:xfrm>
                    <a:off x="127420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06" name="TextBox 105"/>
                  <p:cNvSpPr txBox="1"/>
                  <p:nvPr/>
                </p:nvSpPr>
                <p:spPr>
                  <a:xfrm>
                    <a:off x="1642794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</p:grpSp>
            <p:grpSp>
              <p:nvGrpSpPr>
                <p:cNvPr id="107" name="그룹 106"/>
                <p:cNvGrpSpPr/>
                <p:nvPr/>
              </p:nvGrpSpPr>
              <p:grpSpPr>
                <a:xfrm>
                  <a:off x="548098" y="2399470"/>
                  <a:ext cx="1368152" cy="159793"/>
                  <a:chOff x="548098" y="2277452"/>
                  <a:chExt cx="1368152" cy="159793"/>
                </a:xfrm>
              </p:grpSpPr>
              <p:sp>
                <p:nvSpPr>
                  <p:cNvPr id="108" name="TextBox 107"/>
                  <p:cNvSpPr txBox="1"/>
                  <p:nvPr/>
                </p:nvSpPr>
                <p:spPr>
                  <a:xfrm>
                    <a:off x="54809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09" name="TextBox 108"/>
                  <p:cNvSpPr txBox="1"/>
                  <p:nvPr/>
                </p:nvSpPr>
                <p:spPr>
                  <a:xfrm>
                    <a:off x="91416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10" name="TextBox 109"/>
                  <p:cNvSpPr txBox="1"/>
                  <p:nvPr/>
                </p:nvSpPr>
                <p:spPr>
                  <a:xfrm>
                    <a:off x="127420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  <p:sp>
                <p:nvSpPr>
                  <p:cNvPr id="111" name="TextBox 110"/>
                  <p:cNvSpPr txBox="1"/>
                  <p:nvPr/>
                </p:nvSpPr>
                <p:spPr>
                  <a:xfrm>
                    <a:off x="1642794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</p:grpSp>
          </p:grpSp>
        </p:grpSp>
      </p:grpSp>
      <p:grpSp>
        <p:nvGrpSpPr>
          <p:cNvPr id="15" name="그룹 14"/>
          <p:cNvGrpSpPr/>
          <p:nvPr/>
        </p:nvGrpSpPr>
        <p:grpSpPr>
          <a:xfrm>
            <a:off x="4834394" y="909988"/>
            <a:ext cx="3193990" cy="2167069"/>
            <a:chOff x="2449584" y="1046656"/>
            <a:chExt cx="2200806" cy="1607299"/>
          </a:xfrm>
        </p:grpSpPr>
        <p:graphicFrame>
          <p:nvGraphicFramePr>
            <p:cNvPr id="113" name="차트 112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35293512"/>
                </p:ext>
              </p:extLst>
            </p:nvPr>
          </p:nvGraphicFramePr>
          <p:xfrm>
            <a:off x="2756790" y="1046656"/>
            <a:ext cx="1893600" cy="1357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pSp>
          <p:nvGrpSpPr>
            <p:cNvPr id="115" name="그룹 114"/>
            <p:cNvGrpSpPr/>
            <p:nvPr/>
          </p:nvGrpSpPr>
          <p:grpSpPr>
            <a:xfrm>
              <a:off x="2449584" y="2341600"/>
              <a:ext cx="2024770" cy="312355"/>
              <a:chOff x="-108520" y="2336694"/>
              <a:chExt cx="2024770" cy="312355"/>
            </a:xfrm>
          </p:grpSpPr>
          <p:sp>
            <p:nvSpPr>
              <p:cNvPr id="116" name="TextBox 115"/>
              <p:cNvSpPr txBox="1"/>
              <p:nvPr/>
            </p:nvSpPr>
            <p:spPr>
              <a:xfrm>
                <a:off x="16846" y="2336694"/>
                <a:ext cx="478802" cy="159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 dirty="0"/>
                  <a:t>TGF-</a:t>
                </a:r>
                <a:r>
                  <a:rPr lang="en-US" altLang="ko-KR" sz="800" b="1" dirty="0">
                    <a:latin typeface="Symbol" panose="05050102010706020507" pitchFamily="18" charset="2"/>
                  </a:rPr>
                  <a:t>b</a:t>
                </a:r>
                <a:endParaRPr lang="ko-KR" altLang="en-US" sz="800" b="1" dirty="0">
                  <a:latin typeface="Symbol" panose="05050102010706020507" pitchFamily="18" charset="2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-108520" y="2489256"/>
                <a:ext cx="699574" cy="1597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/>
                  <a:t>Fgl1 </a:t>
                </a:r>
                <a:r>
                  <a:rPr lang="en-US" altLang="ko-KR" sz="800" b="1" dirty="0"/>
                  <a:t>SiRNA</a:t>
                </a:r>
                <a:endParaRPr lang="ko-KR" altLang="en-US" sz="800" b="1" dirty="0">
                  <a:latin typeface="Symbol" panose="05050102010706020507" pitchFamily="18" charset="2"/>
                </a:endParaRPr>
              </a:p>
            </p:txBody>
          </p:sp>
          <p:grpSp>
            <p:nvGrpSpPr>
              <p:cNvPr id="118" name="그룹 117"/>
              <p:cNvGrpSpPr/>
              <p:nvPr/>
            </p:nvGrpSpPr>
            <p:grpSpPr>
              <a:xfrm>
                <a:off x="548098" y="2337274"/>
                <a:ext cx="1368152" cy="281811"/>
                <a:chOff x="548098" y="2277452"/>
                <a:chExt cx="1368152" cy="281811"/>
              </a:xfrm>
            </p:grpSpPr>
            <p:grpSp>
              <p:nvGrpSpPr>
                <p:cNvPr id="119" name="그룹 118"/>
                <p:cNvGrpSpPr/>
                <p:nvPr/>
              </p:nvGrpSpPr>
              <p:grpSpPr>
                <a:xfrm>
                  <a:off x="548098" y="2277452"/>
                  <a:ext cx="1368152" cy="159793"/>
                  <a:chOff x="548098" y="2277452"/>
                  <a:chExt cx="1368152" cy="159793"/>
                </a:xfrm>
              </p:grpSpPr>
              <p:sp>
                <p:nvSpPr>
                  <p:cNvPr id="125" name="TextBox 124"/>
                  <p:cNvSpPr txBox="1"/>
                  <p:nvPr/>
                </p:nvSpPr>
                <p:spPr>
                  <a:xfrm>
                    <a:off x="54809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26" name="TextBox 125"/>
                  <p:cNvSpPr txBox="1"/>
                  <p:nvPr/>
                </p:nvSpPr>
                <p:spPr>
                  <a:xfrm>
                    <a:off x="91416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  <p:sp>
                <p:nvSpPr>
                  <p:cNvPr id="127" name="TextBox 126"/>
                  <p:cNvSpPr txBox="1"/>
                  <p:nvPr/>
                </p:nvSpPr>
                <p:spPr>
                  <a:xfrm>
                    <a:off x="127420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28" name="TextBox 127"/>
                  <p:cNvSpPr txBox="1"/>
                  <p:nvPr/>
                </p:nvSpPr>
                <p:spPr>
                  <a:xfrm>
                    <a:off x="1642794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</p:grpSp>
            <p:grpSp>
              <p:nvGrpSpPr>
                <p:cNvPr id="120" name="그룹 119"/>
                <p:cNvGrpSpPr/>
                <p:nvPr/>
              </p:nvGrpSpPr>
              <p:grpSpPr>
                <a:xfrm>
                  <a:off x="548098" y="2399470"/>
                  <a:ext cx="1368152" cy="159793"/>
                  <a:chOff x="548098" y="2277452"/>
                  <a:chExt cx="1368152" cy="159793"/>
                </a:xfrm>
              </p:grpSpPr>
              <p:sp>
                <p:nvSpPr>
                  <p:cNvPr id="121" name="TextBox 120"/>
                  <p:cNvSpPr txBox="1"/>
                  <p:nvPr/>
                </p:nvSpPr>
                <p:spPr>
                  <a:xfrm>
                    <a:off x="54809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22" name="TextBox 121"/>
                  <p:cNvSpPr txBox="1"/>
                  <p:nvPr/>
                </p:nvSpPr>
                <p:spPr>
                  <a:xfrm>
                    <a:off x="91416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23" name="TextBox 122"/>
                  <p:cNvSpPr txBox="1"/>
                  <p:nvPr/>
                </p:nvSpPr>
                <p:spPr>
                  <a:xfrm>
                    <a:off x="1274208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  <p:sp>
                <p:nvSpPr>
                  <p:cNvPr id="124" name="TextBox 123"/>
                  <p:cNvSpPr txBox="1"/>
                  <p:nvPr/>
                </p:nvSpPr>
                <p:spPr>
                  <a:xfrm>
                    <a:off x="1642794" y="2277452"/>
                    <a:ext cx="273456" cy="1597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</p:grpSp>
          </p:grpSp>
        </p:grpSp>
      </p:grpSp>
      <p:grpSp>
        <p:nvGrpSpPr>
          <p:cNvPr id="14" name="그룹 13"/>
          <p:cNvGrpSpPr/>
          <p:nvPr/>
        </p:nvGrpSpPr>
        <p:grpSpPr>
          <a:xfrm>
            <a:off x="4690378" y="3653993"/>
            <a:ext cx="3482022" cy="2439303"/>
            <a:chOff x="2449584" y="2915555"/>
            <a:chExt cx="2200806" cy="1796649"/>
          </a:xfrm>
        </p:grpSpPr>
        <p:graphicFrame>
          <p:nvGraphicFramePr>
            <p:cNvPr id="132" name="차트 13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87949708"/>
                </p:ext>
              </p:extLst>
            </p:nvPr>
          </p:nvGraphicFramePr>
          <p:xfrm>
            <a:off x="2756790" y="2915555"/>
            <a:ext cx="1893600" cy="1357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147" name="그룹 146"/>
            <p:cNvGrpSpPr/>
            <p:nvPr/>
          </p:nvGrpSpPr>
          <p:grpSpPr>
            <a:xfrm>
              <a:off x="2449584" y="4221088"/>
              <a:ext cx="2024770" cy="491116"/>
              <a:chOff x="-108520" y="2336694"/>
              <a:chExt cx="2024770" cy="491116"/>
            </a:xfrm>
          </p:grpSpPr>
          <p:sp>
            <p:nvSpPr>
              <p:cNvPr id="148" name="TextBox 147"/>
              <p:cNvSpPr txBox="1"/>
              <p:nvPr/>
            </p:nvSpPr>
            <p:spPr>
              <a:xfrm>
                <a:off x="16846" y="2336694"/>
                <a:ext cx="4788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/>
                  <a:t>IR</a:t>
                </a:r>
                <a:endParaRPr lang="ko-KR" altLang="en-US" sz="800" b="1" dirty="0">
                  <a:latin typeface="Symbol" panose="05050102010706020507" pitchFamily="18" charset="2"/>
                </a:endParaRPr>
              </a:p>
            </p:txBody>
          </p:sp>
          <p:sp>
            <p:nvSpPr>
              <p:cNvPr id="149" name="TextBox 148"/>
              <p:cNvSpPr txBox="1"/>
              <p:nvPr/>
            </p:nvSpPr>
            <p:spPr>
              <a:xfrm>
                <a:off x="-108520" y="2489256"/>
                <a:ext cx="6995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/>
                  <a:t>Fgl1 </a:t>
                </a:r>
                <a:r>
                  <a:rPr lang="en-US" altLang="ko-KR" sz="800" b="1" dirty="0"/>
                  <a:t>SiRNA</a:t>
                </a:r>
                <a:endParaRPr lang="ko-KR" altLang="en-US" sz="800" b="1" dirty="0">
                  <a:latin typeface="Symbol" panose="05050102010706020507" pitchFamily="18" charset="2"/>
                </a:endParaRPr>
              </a:p>
            </p:txBody>
          </p:sp>
          <p:grpSp>
            <p:nvGrpSpPr>
              <p:cNvPr id="150" name="그룹 149"/>
              <p:cNvGrpSpPr/>
              <p:nvPr/>
            </p:nvGrpSpPr>
            <p:grpSpPr>
              <a:xfrm>
                <a:off x="548098" y="2337274"/>
                <a:ext cx="1368152" cy="337462"/>
                <a:chOff x="548098" y="2277452"/>
                <a:chExt cx="1368152" cy="337462"/>
              </a:xfrm>
            </p:grpSpPr>
            <p:grpSp>
              <p:nvGrpSpPr>
                <p:cNvPr id="151" name="그룹 150"/>
                <p:cNvGrpSpPr/>
                <p:nvPr/>
              </p:nvGrpSpPr>
              <p:grpSpPr>
                <a:xfrm>
                  <a:off x="548098" y="2277452"/>
                  <a:ext cx="1368152" cy="215444"/>
                  <a:chOff x="548098" y="2277452"/>
                  <a:chExt cx="1368152" cy="215444"/>
                </a:xfrm>
              </p:grpSpPr>
              <p:sp>
                <p:nvSpPr>
                  <p:cNvPr id="157" name="TextBox 156"/>
                  <p:cNvSpPr txBox="1"/>
                  <p:nvPr/>
                </p:nvSpPr>
                <p:spPr>
                  <a:xfrm>
                    <a:off x="54809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58" name="TextBox 157"/>
                  <p:cNvSpPr txBox="1"/>
                  <p:nvPr/>
                </p:nvSpPr>
                <p:spPr>
                  <a:xfrm>
                    <a:off x="91416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  <p:sp>
                <p:nvSpPr>
                  <p:cNvPr id="159" name="TextBox 158"/>
                  <p:cNvSpPr txBox="1"/>
                  <p:nvPr/>
                </p:nvSpPr>
                <p:spPr>
                  <a:xfrm>
                    <a:off x="127420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60" name="TextBox 159"/>
                  <p:cNvSpPr txBox="1"/>
                  <p:nvPr/>
                </p:nvSpPr>
                <p:spPr>
                  <a:xfrm>
                    <a:off x="1642794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</p:grpSp>
            <p:grpSp>
              <p:nvGrpSpPr>
                <p:cNvPr id="152" name="그룹 151"/>
                <p:cNvGrpSpPr/>
                <p:nvPr/>
              </p:nvGrpSpPr>
              <p:grpSpPr>
                <a:xfrm>
                  <a:off x="548098" y="2399470"/>
                  <a:ext cx="1368152" cy="215444"/>
                  <a:chOff x="548098" y="2277452"/>
                  <a:chExt cx="1368152" cy="215444"/>
                </a:xfrm>
              </p:grpSpPr>
              <p:sp>
                <p:nvSpPr>
                  <p:cNvPr id="153" name="TextBox 152"/>
                  <p:cNvSpPr txBox="1"/>
                  <p:nvPr/>
                </p:nvSpPr>
                <p:spPr>
                  <a:xfrm>
                    <a:off x="54809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54" name="TextBox 153"/>
                  <p:cNvSpPr txBox="1"/>
                  <p:nvPr/>
                </p:nvSpPr>
                <p:spPr>
                  <a:xfrm>
                    <a:off x="91416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55" name="TextBox 154"/>
                  <p:cNvSpPr txBox="1"/>
                  <p:nvPr/>
                </p:nvSpPr>
                <p:spPr>
                  <a:xfrm>
                    <a:off x="127420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  <p:sp>
                <p:nvSpPr>
                  <p:cNvPr id="156" name="TextBox 155"/>
                  <p:cNvSpPr txBox="1"/>
                  <p:nvPr/>
                </p:nvSpPr>
                <p:spPr>
                  <a:xfrm>
                    <a:off x="1642794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</p:grpSp>
          </p:grpSp>
        </p:grpSp>
      </p:grpSp>
      <p:grpSp>
        <p:nvGrpSpPr>
          <p:cNvPr id="13" name="그룹 12"/>
          <p:cNvGrpSpPr/>
          <p:nvPr/>
        </p:nvGrpSpPr>
        <p:grpSpPr>
          <a:xfrm>
            <a:off x="1295008" y="3653993"/>
            <a:ext cx="3132976" cy="2511311"/>
            <a:chOff x="141688" y="2915555"/>
            <a:chExt cx="2196872" cy="1800289"/>
          </a:xfrm>
        </p:grpSpPr>
        <p:graphicFrame>
          <p:nvGraphicFramePr>
            <p:cNvPr id="131" name="차트 13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648748919"/>
                </p:ext>
              </p:extLst>
            </p:nvPr>
          </p:nvGraphicFramePr>
          <p:xfrm>
            <a:off x="444960" y="2915555"/>
            <a:ext cx="1893600" cy="1357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pSp>
          <p:nvGrpSpPr>
            <p:cNvPr id="133" name="그룹 132"/>
            <p:cNvGrpSpPr/>
            <p:nvPr/>
          </p:nvGrpSpPr>
          <p:grpSpPr>
            <a:xfrm>
              <a:off x="141688" y="4224728"/>
              <a:ext cx="2024770" cy="491116"/>
              <a:chOff x="-108520" y="2336694"/>
              <a:chExt cx="2024770" cy="491116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16846" y="2336694"/>
                <a:ext cx="4788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/>
                  <a:t>IR</a:t>
                </a:r>
                <a:endParaRPr lang="ko-KR" altLang="en-US" sz="800" b="1" dirty="0">
                  <a:latin typeface="Symbol" panose="05050102010706020507" pitchFamily="18" charset="2"/>
                </a:endParaRPr>
              </a:p>
            </p:txBody>
          </p:sp>
          <p:sp>
            <p:nvSpPr>
              <p:cNvPr id="135" name="TextBox 134"/>
              <p:cNvSpPr txBox="1"/>
              <p:nvPr/>
            </p:nvSpPr>
            <p:spPr>
              <a:xfrm>
                <a:off x="-108520" y="2489256"/>
                <a:ext cx="6995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800" b="1" dirty="0"/>
                  <a:t>Gtse1 SiRNA</a:t>
                </a:r>
                <a:endParaRPr lang="ko-KR" altLang="en-US" sz="800" b="1" dirty="0">
                  <a:latin typeface="Symbol" panose="05050102010706020507" pitchFamily="18" charset="2"/>
                </a:endParaRPr>
              </a:p>
            </p:txBody>
          </p:sp>
          <p:grpSp>
            <p:nvGrpSpPr>
              <p:cNvPr id="136" name="그룹 135"/>
              <p:cNvGrpSpPr/>
              <p:nvPr/>
            </p:nvGrpSpPr>
            <p:grpSpPr>
              <a:xfrm>
                <a:off x="548098" y="2337274"/>
                <a:ext cx="1368152" cy="337462"/>
                <a:chOff x="548098" y="2277452"/>
                <a:chExt cx="1368152" cy="337462"/>
              </a:xfrm>
            </p:grpSpPr>
            <p:grpSp>
              <p:nvGrpSpPr>
                <p:cNvPr id="137" name="그룹 136"/>
                <p:cNvGrpSpPr/>
                <p:nvPr/>
              </p:nvGrpSpPr>
              <p:grpSpPr>
                <a:xfrm>
                  <a:off x="548098" y="2277452"/>
                  <a:ext cx="1368152" cy="215444"/>
                  <a:chOff x="548098" y="2277452"/>
                  <a:chExt cx="1368152" cy="215444"/>
                </a:xfrm>
              </p:grpSpPr>
              <p:sp>
                <p:nvSpPr>
                  <p:cNvPr id="143" name="TextBox 142"/>
                  <p:cNvSpPr txBox="1"/>
                  <p:nvPr/>
                </p:nvSpPr>
                <p:spPr>
                  <a:xfrm>
                    <a:off x="54809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44" name="TextBox 143"/>
                  <p:cNvSpPr txBox="1"/>
                  <p:nvPr/>
                </p:nvSpPr>
                <p:spPr>
                  <a:xfrm>
                    <a:off x="91416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  <p:sp>
                <p:nvSpPr>
                  <p:cNvPr id="145" name="TextBox 144"/>
                  <p:cNvSpPr txBox="1"/>
                  <p:nvPr/>
                </p:nvSpPr>
                <p:spPr>
                  <a:xfrm>
                    <a:off x="127420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46" name="TextBox 145"/>
                  <p:cNvSpPr txBox="1"/>
                  <p:nvPr/>
                </p:nvSpPr>
                <p:spPr>
                  <a:xfrm>
                    <a:off x="1642794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</p:grpSp>
            <p:grpSp>
              <p:nvGrpSpPr>
                <p:cNvPr id="138" name="그룹 137"/>
                <p:cNvGrpSpPr/>
                <p:nvPr/>
              </p:nvGrpSpPr>
              <p:grpSpPr>
                <a:xfrm>
                  <a:off x="548098" y="2399470"/>
                  <a:ext cx="1368152" cy="215444"/>
                  <a:chOff x="548098" y="2277452"/>
                  <a:chExt cx="1368152" cy="215444"/>
                </a:xfrm>
              </p:grpSpPr>
              <p:sp>
                <p:nvSpPr>
                  <p:cNvPr id="139" name="TextBox 138"/>
                  <p:cNvSpPr txBox="1"/>
                  <p:nvPr/>
                </p:nvSpPr>
                <p:spPr>
                  <a:xfrm>
                    <a:off x="54809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40" name="TextBox 139"/>
                  <p:cNvSpPr txBox="1"/>
                  <p:nvPr/>
                </p:nvSpPr>
                <p:spPr>
                  <a:xfrm>
                    <a:off x="91416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-</a:t>
                    </a:r>
                    <a:endParaRPr lang="ko-KR" altLang="en-US" sz="800" b="1"/>
                  </a:p>
                </p:txBody>
              </p:sp>
              <p:sp>
                <p:nvSpPr>
                  <p:cNvPr id="141" name="TextBox 140"/>
                  <p:cNvSpPr txBox="1"/>
                  <p:nvPr/>
                </p:nvSpPr>
                <p:spPr>
                  <a:xfrm>
                    <a:off x="1274208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  <p:sp>
                <p:nvSpPr>
                  <p:cNvPr id="142" name="TextBox 141"/>
                  <p:cNvSpPr txBox="1"/>
                  <p:nvPr/>
                </p:nvSpPr>
                <p:spPr>
                  <a:xfrm>
                    <a:off x="1642794" y="2277452"/>
                    <a:ext cx="273456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ko-KR" sz="800" b="1"/>
                      <a:t>+</a:t>
                    </a:r>
                    <a:endParaRPr lang="ko-KR" altLang="en-US" sz="800" b="1"/>
                  </a:p>
                </p:txBody>
              </p:sp>
            </p:grpSp>
          </p:grpSp>
        </p:grpSp>
        <p:sp>
          <p:nvSpPr>
            <p:cNvPr id="161" name="TextBox 160"/>
            <p:cNvSpPr txBox="1"/>
            <p:nvPr/>
          </p:nvSpPr>
          <p:spPr>
            <a:xfrm rot="10800000">
              <a:off x="240605" y="3255324"/>
              <a:ext cx="237397" cy="76431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en-US" altLang="ko-KR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Cell Death (%)</a:t>
              </a:r>
              <a:endParaRPr lang="ko-KR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5583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107504" y="44624"/>
            <a:ext cx="260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 S7</a:t>
            </a:r>
            <a:endParaRPr lang="ko-KR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그룹 4">
            <a:extLst>
              <a:ext uri="{FF2B5EF4-FFF2-40B4-BE49-F238E27FC236}">
                <a16:creationId xmlns:a16="http://schemas.microsoft.com/office/drawing/2014/main" id="{AFCE8E25-C934-4EEE-BA70-367AEBE57314}"/>
              </a:ext>
            </a:extLst>
          </p:cNvPr>
          <p:cNvGrpSpPr/>
          <p:nvPr/>
        </p:nvGrpSpPr>
        <p:grpSpPr>
          <a:xfrm>
            <a:off x="467545" y="928121"/>
            <a:ext cx="8866521" cy="5821903"/>
            <a:chOff x="467545" y="928121"/>
            <a:chExt cx="8866521" cy="5821903"/>
          </a:xfrm>
        </p:grpSpPr>
        <p:grpSp>
          <p:nvGrpSpPr>
            <p:cNvPr id="4" name="그룹 3">
              <a:extLst>
                <a:ext uri="{FF2B5EF4-FFF2-40B4-BE49-F238E27FC236}">
                  <a16:creationId xmlns:a16="http://schemas.microsoft.com/office/drawing/2014/main" id="{2EF7D3B0-8DAC-4585-BDC3-C8E16B74DEFA}"/>
                </a:ext>
              </a:extLst>
            </p:cNvPr>
            <p:cNvGrpSpPr/>
            <p:nvPr/>
          </p:nvGrpSpPr>
          <p:grpSpPr>
            <a:xfrm>
              <a:off x="467545" y="928121"/>
              <a:ext cx="8866521" cy="5821903"/>
              <a:chOff x="467545" y="928121"/>
              <a:chExt cx="8866521" cy="5821903"/>
            </a:xfrm>
          </p:grpSpPr>
          <p:pic>
            <p:nvPicPr>
              <p:cNvPr id="101" name="그림 100" descr="나무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52844563-E046-471D-970C-8213F229CA47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9287" y="5322155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00" name="그림 99" descr="실외, 나무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888D126C-0778-4EC1-9B6E-0E705BAF069D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9287" y="1785788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02" name="그림 101" descr="사진, 실외, 나무이(가) 표시된 사진&#10;&#10;높은 신뢰도로 생성된 설명">
                <a:extLst>
                  <a:ext uri="{FF2B5EF4-FFF2-40B4-BE49-F238E27FC236}">
                    <a16:creationId xmlns:a16="http://schemas.microsoft.com/office/drawing/2014/main" id="{589F601C-F401-41DA-BE47-E8682860A0ED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9287" y="4170850"/>
                <a:ext cx="1340461" cy="1103945"/>
              </a:xfrm>
              <a:prstGeom prst="rect">
                <a:avLst/>
              </a:prstGeom>
            </p:spPr>
          </p:pic>
          <p:cxnSp>
            <p:nvCxnSpPr>
              <p:cNvPr id="104" name="직선 연결선 103">
                <a:extLst>
                  <a:ext uri="{FF2B5EF4-FFF2-40B4-BE49-F238E27FC236}">
                    <a16:creationId xmlns:a16="http://schemas.microsoft.com/office/drawing/2014/main" id="{6AD5ECE7-0E24-42DC-A3C2-396AC7D24DB0}"/>
                  </a:ext>
                </a:extLst>
              </p:cNvPr>
              <p:cNvCxnSpPr/>
              <p:nvPr/>
            </p:nvCxnSpPr>
            <p:spPr>
              <a:xfrm>
                <a:off x="1496487" y="1279950"/>
                <a:ext cx="5589568" cy="0"/>
              </a:xfrm>
              <a:prstGeom prst="line">
                <a:avLst/>
              </a:prstGeom>
              <a:noFill/>
              <a:ln w="1587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</p:cxn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8696588B-914F-495F-9C87-CC2732905222}"/>
                  </a:ext>
                </a:extLst>
              </p:cNvPr>
              <p:cNvSpPr txBox="1"/>
              <p:nvPr/>
            </p:nvSpPr>
            <p:spPr>
              <a:xfrm>
                <a:off x="3791589" y="928121"/>
                <a:ext cx="999365" cy="323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3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GTSE1</a:t>
                </a:r>
                <a:endParaRPr kumimoji="0" lang="ko-KR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795D31D3-E6DA-4205-9CA8-52FBCB5806AD}"/>
                  </a:ext>
                </a:extLst>
              </p:cNvPr>
              <p:cNvSpPr txBox="1"/>
              <p:nvPr/>
            </p:nvSpPr>
            <p:spPr>
              <a:xfrm rot="16200000">
                <a:off x="76765" y="2187722"/>
                <a:ext cx="1081643" cy="300083"/>
              </a:xfrm>
              <a:prstGeom prst="rect">
                <a:avLst/>
              </a:prstGeom>
              <a:noFill/>
              <a:ln w="9525"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3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Con</a:t>
                </a:r>
                <a:endParaRPr kumimoji="0" lang="ko-KR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C7E73A82-488F-45D6-A578-C192968C1F13}"/>
                  </a:ext>
                </a:extLst>
              </p:cNvPr>
              <p:cNvSpPr txBox="1"/>
              <p:nvPr/>
            </p:nvSpPr>
            <p:spPr>
              <a:xfrm rot="16200000">
                <a:off x="78550" y="3346552"/>
                <a:ext cx="1079935" cy="300083"/>
              </a:xfrm>
              <a:prstGeom prst="rect">
                <a:avLst/>
              </a:prstGeom>
              <a:noFill/>
              <a:ln w="9525"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3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IR</a:t>
                </a:r>
                <a:endParaRPr kumimoji="0" lang="ko-KR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8FF9CC74-D629-4338-8E0A-4D3397326DEF}"/>
                  </a:ext>
                </a:extLst>
              </p:cNvPr>
              <p:cNvSpPr txBox="1"/>
              <p:nvPr/>
            </p:nvSpPr>
            <p:spPr>
              <a:xfrm>
                <a:off x="803236" y="1443148"/>
                <a:ext cx="1335286" cy="331561"/>
              </a:xfrm>
              <a:prstGeom prst="rect">
                <a:avLst/>
              </a:prstGeom>
              <a:noFill/>
              <a:ln w="9525"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3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GTSE1</a:t>
                </a:r>
                <a:endParaRPr kumimoji="0" lang="ko-KR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802B61C7-9BA2-417A-84B7-0ADDFF89BBCC}"/>
                  </a:ext>
                </a:extLst>
              </p:cNvPr>
              <p:cNvSpPr txBox="1"/>
              <p:nvPr/>
            </p:nvSpPr>
            <p:spPr>
              <a:xfrm>
                <a:off x="2202683" y="1443148"/>
                <a:ext cx="1335286" cy="331561"/>
              </a:xfrm>
              <a:prstGeom prst="rect">
                <a:avLst/>
              </a:prstGeom>
              <a:noFill/>
              <a:ln w="9525"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3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B050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ki67</a:t>
                </a:r>
                <a:endParaRPr kumimoji="0" lang="ko-KR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E3756F02-E224-48ED-B0CC-2E2C1888C214}"/>
                  </a:ext>
                </a:extLst>
              </p:cNvPr>
              <p:cNvSpPr txBox="1"/>
              <p:nvPr/>
            </p:nvSpPr>
            <p:spPr>
              <a:xfrm>
                <a:off x="5021875" y="1443148"/>
                <a:ext cx="1335286" cy="331561"/>
              </a:xfrm>
              <a:prstGeom prst="rect">
                <a:avLst/>
              </a:prstGeom>
              <a:noFill/>
              <a:ln w="9525"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3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Merged</a:t>
                </a:r>
                <a:endParaRPr kumimoji="0" lang="ko-KR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82109D87-30FD-43BC-8D86-5942D801935D}"/>
                  </a:ext>
                </a:extLst>
              </p:cNvPr>
              <p:cNvSpPr txBox="1"/>
              <p:nvPr/>
            </p:nvSpPr>
            <p:spPr>
              <a:xfrm rot="16200000">
                <a:off x="76765" y="4561631"/>
                <a:ext cx="1081643" cy="300083"/>
              </a:xfrm>
              <a:prstGeom prst="rect">
                <a:avLst/>
              </a:prstGeom>
              <a:noFill/>
              <a:ln w="9525"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3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Con</a:t>
                </a:r>
                <a:endParaRPr kumimoji="0" lang="ko-KR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EA1B6698-64B9-40ED-B90E-FFC24CCF9ED5}"/>
                  </a:ext>
                </a:extLst>
              </p:cNvPr>
              <p:cNvSpPr txBox="1"/>
              <p:nvPr/>
            </p:nvSpPr>
            <p:spPr>
              <a:xfrm rot="16200000">
                <a:off x="78550" y="5724085"/>
                <a:ext cx="1079935" cy="300083"/>
              </a:xfrm>
              <a:prstGeom prst="rect">
                <a:avLst/>
              </a:prstGeom>
              <a:noFill/>
              <a:ln w="9525"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3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IR</a:t>
                </a:r>
                <a:endParaRPr kumimoji="0" lang="ko-KR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grpSp>
            <p:nvGrpSpPr>
              <p:cNvPr id="14" name="그룹 13">
                <a:extLst>
                  <a:ext uri="{FF2B5EF4-FFF2-40B4-BE49-F238E27FC236}">
                    <a16:creationId xmlns:a16="http://schemas.microsoft.com/office/drawing/2014/main" id="{94C2F739-7E03-4149-B96F-609B3F0B6145}"/>
                  </a:ext>
                </a:extLst>
              </p:cNvPr>
              <p:cNvGrpSpPr/>
              <p:nvPr/>
            </p:nvGrpSpPr>
            <p:grpSpPr>
              <a:xfrm>
                <a:off x="7881551" y="1770887"/>
                <a:ext cx="1452515" cy="4666675"/>
                <a:chOff x="7881551" y="1770887"/>
                <a:chExt cx="1452515" cy="4666675"/>
              </a:xfrm>
            </p:grpSpPr>
            <p:grpSp>
              <p:nvGrpSpPr>
                <p:cNvPr id="113" name="그룹 112">
                  <a:extLst>
                    <a:ext uri="{FF2B5EF4-FFF2-40B4-BE49-F238E27FC236}">
                      <a16:creationId xmlns:a16="http://schemas.microsoft.com/office/drawing/2014/main" id="{F8D5CD83-23C2-4F05-8A86-8BD2031AA23B}"/>
                    </a:ext>
                  </a:extLst>
                </p:cNvPr>
                <p:cNvGrpSpPr/>
                <p:nvPr/>
              </p:nvGrpSpPr>
              <p:grpSpPr>
                <a:xfrm>
                  <a:off x="7881551" y="4254025"/>
                  <a:ext cx="313290" cy="1803993"/>
                  <a:chOff x="7182149" y="2758811"/>
                  <a:chExt cx="217918" cy="1164810"/>
                </a:xfrm>
              </p:grpSpPr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18AA7FE1-AAC6-4AB1-BE3C-5650FF5DD2FC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6969980" y="3221106"/>
                    <a:ext cx="651441" cy="2087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6858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35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Unicode MS" panose="020B0604020202020204" pitchFamily="50" charset="-127"/>
                        <a:ea typeface="Arial Unicode MS" panose="020B0604020202020204" pitchFamily="50" charset="-127"/>
                        <a:cs typeface="Arial Unicode MS" panose="020B0604020202020204" pitchFamily="50" charset="-127"/>
                      </a:rPr>
                      <a:t>4W</a:t>
                    </a:r>
                    <a:endParaRPr kumimoji="0" lang="ko-KR" altLang="en-US" sz="13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endParaRPr>
                  </a:p>
                </p:txBody>
              </p:sp>
              <p:cxnSp>
                <p:nvCxnSpPr>
                  <p:cNvPr id="146" name="직선 연결선 145">
                    <a:extLst>
                      <a:ext uri="{FF2B5EF4-FFF2-40B4-BE49-F238E27FC236}">
                        <a16:creationId xmlns:a16="http://schemas.microsoft.com/office/drawing/2014/main" id="{50FC0021-3EC0-4F89-B44E-0C806E2399C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182149" y="2758811"/>
                    <a:ext cx="0" cy="116481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grpSp>
              <p:nvGrpSpPr>
                <p:cNvPr id="114" name="그룹 113">
                  <a:extLst>
                    <a:ext uri="{FF2B5EF4-FFF2-40B4-BE49-F238E27FC236}">
                      <a16:creationId xmlns:a16="http://schemas.microsoft.com/office/drawing/2014/main" id="{B400FD5B-AF5F-48B5-A3C8-4EA21AEA4B88}"/>
                    </a:ext>
                  </a:extLst>
                </p:cNvPr>
                <p:cNvGrpSpPr/>
                <p:nvPr/>
              </p:nvGrpSpPr>
              <p:grpSpPr>
                <a:xfrm>
                  <a:off x="7881551" y="2054630"/>
                  <a:ext cx="313290" cy="1803993"/>
                  <a:chOff x="7182149" y="2758811"/>
                  <a:chExt cx="217918" cy="1164810"/>
                </a:xfrm>
              </p:grpSpPr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A08B920A-045D-4DFC-9E0F-BF56A1C2D31A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6969980" y="3221106"/>
                    <a:ext cx="651441" cy="2087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ctr" defTabSz="6858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35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Unicode MS" panose="020B0604020202020204" pitchFamily="50" charset="-127"/>
                        <a:ea typeface="Arial Unicode MS" panose="020B0604020202020204" pitchFamily="50" charset="-127"/>
                        <a:cs typeface="Arial Unicode MS" panose="020B0604020202020204" pitchFamily="50" charset="-127"/>
                      </a:rPr>
                      <a:t>2W</a:t>
                    </a:r>
                    <a:endParaRPr kumimoji="0" lang="ko-KR" altLang="en-US" sz="13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endParaRPr>
                  </a:p>
                </p:txBody>
              </p:sp>
              <p:cxnSp>
                <p:nvCxnSpPr>
                  <p:cNvPr id="144" name="직선 연결선 143">
                    <a:extLst>
                      <a:ext uri="{FF2B5EF4-FFF2-40B4-BE49-F238E27FC236}">
                        <a16:creationId xmlns:a16="http://schemas.microsoft.com/office/drawing/2014/main" id="{993A9DE5-014D-4A46-A1EE-6EB8628271E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182149" y="2758811"/>
                    <a:ext cx="0" cy="116481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grpSp>
              <p:nvGrpSpPr>
                <p:cNvPr id="115" name="그룹 114">
                  <a:extLst>
                    <a:ext uri="{FF2B5EF4-FFF2-40B4-BE49-F238E27FC236}">
                      <a16:creationId xmlns:a16="http://schemas.microsoft.com/office/drawing/2014/main" id="{1EE0B9FB-6EA5-4BA6-AE44-7FA7E85C069F}"/>
                    </a:ext>
                  </a:extLst>
                </p:cNvPr>
                <p:cNvGrpSpPr/>
                <p:nvPr/>
              </p:nvGrpSpPr>
              <p:grpSpPr>
                <a:xfrm>
                  <a:off x="8139403" y="1770887"/>
                  <a:ext cx="1194663" cy="4666675"/>
                  <a:chOff x="7381990" y="1135014"/>
                  <a:chExt cx="830985" cy="3013200"/>
                </a:xfrm>
              </p:grpSpPr>
              <p:sp>
                <p:nvSpPr>
                  <p:cNvPr id="139" name="TextBox 138">
                    <a:extLst>
                      <a:ext uri="{FF2B5EF4-FFF2-40B4-BE49-F238E27FC236}">
                        <a16:creationId xmlns:a16="http://schemas.microsoft.com/office/drawing/2014/main" id="{07E09B92-BA99-44C8-970C-119BA070E84B}"/>
                      </a:ext>
                    </a:extLst>
                  </p:cNvPr>
                  <p:cNvSpPr txBox="1"/>
                  <p:nvPr/>
                </p:nvSpPr>
                <p:spPr>
                  <a:xfrm>
                    <a:off x="7561534" y="2544693"/>
                    <a:ext cx="651441" cy="20873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defTabSz="6858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altLang="ko-KR" sz="135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Unicode MS" panose="020B0604020202020204" pitchFamily="50" charset="-127"/>
                        <a:ea typeface="Arial Unicode MS" panose="020B0604020202020204" pitchFamily="50" charset="-127"/>
                        <a:cs typeface="Arial Unicode MS" panose="020B0604020202020204" pitchFamily="50" charset="-127"/>
                      </a:rPr>
                      <a:t>90 </a:t>
                    </a:r>
                    <a:r>
                      <a:rPr kumimoji="0" lang="en-US" altLang="ko-KR" sz="1350" b="1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Unicode MS" panose="020B0604020202020204" pitchFamily="50" charset="-127"/>
                        <a:ea typeface="Arial Unicode MS" panose="020B0604020202020204" pitchFamily="50" charset="-127"/>
                        <a:cs typeface="Arial Unicode MS" panose="020B0604020202020204" pitchFamily="50" charset="-127"/>
                      </a:rPr>
                      <a:t>Gy</a:t>
                    </a:r>
                    <a:endParaRPr kumimoji="0" lang="ko-KR" altLang="en-US" sz="135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endParaRPr>
                  </a:p>
                </p:txBody>
              </p:sp>
              <p:cxnSp>
                <p:nvCxnSpPr>
                  <p:cNvPr id="140" name="직선 연결선 139">
                    <a:extLst>
                      <a:ext uri="{FF2B5EF4-FFF2-40B4-BE49-F238E27FC236}">
                        <a16:creationId xmlns:a16="http://schemas.microsoft.com/office/drawing/2014/main" id="{90774708-DAB8-4A8B-A6EB-69F51233150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562698" y="1135014"/>
                    <a:ext cx="0" cy="301320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41" name="직선 연결선 140">
                    <a:extLst>
                      <a:ext uri="{FF2B5EF4-FFF2-40B4-BE49-F238E27FC236}">
                        <a16:creationId xmlns:a16="http://schemas.microsoft.com/office/drawing/2014/main" id="{5DD25734-2562-4B60-88D4-04C51A9E99CB}"/>
                      </a:ext>
                    </a:extLst>
                  </p:cNvPr>
                  <p:cNvCxnSpPr/>
                  <p:nvPr/>
                </p:nvCxnSpPr>
                <p:spPr>
                  <a:xfrm>
                    <a:off x="7381990" y="1144636"/>
                    <a:ext cx="180000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42" name="직선 연결선 141">
                    <a:extLst>
                      <a:ext uri="{FF2B5EF4-FFF2-40B4-BE49-F238E27FC236}">
                        <a16:creationId xmlns:a16="http://schemas.microsoft.com/office/drawing/2014/main" id="{09181A97-BDA4-4514-B8BD-F0AFB88723B2}"/>
                      </a:ext>
                    </a:extLst>
                  </p:cNvPr>
                  <p:cNvCxnSpPr/>
                  <p:nvPr/>
                </p:nvCxnSpPr>
                <p:spPr>
                  <a:xfrm>
                    <a:off x="7381990" y="4140813"/>
                    <a:ext cx="180000" cy="0"/>
                  </a:xfrm>
                  <a:prstGeom prst="line">
                    <a:avLst/>
                  </a:prstGeom>
                  <a:no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</p:grpSp>
          <p:sp>
            <p:nvSpPr>
              <p:cNvPr id="118" name="TextBox 117">
                <a:extLst>
                  <a:ext uri="{FF2B5EF4-FFF2-40B4-BE49-F238E27FC236}">
                    <a16:creationId xmlns:a16="http://schemas.microsoft.com/office/drawing/2014/main" id="{81D66487-271D-46DE-B234-0AE030A0FE31}"/>
                  </a:ext>
                </a:extLst>
              </p:cNvPr>
              <p:cNvSpPr txBox="1"/>
              <p:nvPr/>
            </p:nvSpPr>
            <p:spPr>
              <a:xfrm>
                <a:off x="6422052" y="1443148"/>
                <a:ext cx="1335286" cy="331561"/>
              </a:xfrm>
              <a:prstGeom prst="rect">
                <a:avLst/>
              </a:prstGeom>
              <a:noFill/>
              <a:ln w="9525"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35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Detailed</a:t>
                </a:r>
                <a:endParaRPr kumimoji="0" lang="ko-KR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5D854EDF-A724-4204-8050-98AAECEFC5F4}"/>
                  </a:ext>
                </a:extLst>
              </p:cNvPr>
              <p:cNvSpPr txBox="1"/>
              <p:nvPr/>
            </p:nvSpPr>
            <p:spPr>
              <a:xfrm>
                <a:off x="3615654" y="1443148"/>
                <a:ext cx="1335286" cy="331561"/>
              </a:xfrm>
              <a:prstGeom prst="rect">
                <a:avLst/>
              </a:prstGeom>
              <a:noFill/>
              <a:ln w="9525">
                <a:solidFill>
                  <a:sysClr val="windowText" lastClr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ko-KR" sz="13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DAPI</a:t>
                </a:r>
                <a:endParaRPr kumimoji="0" lang="ko-KR" altLang="en-US" sz="135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  <p:pic>
            <p:nvPicPr>
              <p:cNvPr id="122" name="그림 121" descr="실내이(가) 표시된 사진&#10;&#10;높은 신뢰도로 생성된 설명">
                <a:extLst>
                  <a:ext uri="{FF2B5EF4-FFF2-40B4-BE49-F238E27FC236}">
                    <a16:creationId xmlns:a16="http://schemas.microsoft.com/office/drawing/2014/main" id="{9FE0D62F-2A94-4331-85E9-447F57A93E95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2027" y="2944622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23" name="그림 122" descr="잔디, 나무, 실외, 녹색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60F6CF62-8FFD-4357-9CD5-255C20C0BE24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2683" y="2944622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24" name="그림 123" descr="잔디, 나무, 실외이(가) 표시된 사진&#10;&#10;높은 신뢰도로 생성된 설명">
                <a:extLst>
                  <a:ext uri="{FF2B5EF4-FFF2-40B4-BE49-F238E27FC236}">
                    <a16:creationId xmlns:a16="http://schemas.microsoft.com/office/drawing/2014/main" id="{043C5983-69CE-4949-8B22-9E32684776D9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0649" y="2944622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26" name="그림 125" descr="나무이(가) 표시된 사진&#10;&#10;높은 신뢰도로 생성된 설명">
                <a:extLst>
                  <a:ext uri="{FF2B5EF4-FFF2-40B4-BE49-F238E27FC236}">
                    <a16:creationId xmlns:a16="http://schemas.microsoft.com/office/drawing/2014/main" id="{6522146D-327B-49FB-8BFD-335E07A1AF5E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2027" y="4170850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27" name="그림 126" descr="나무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05AEA644-B73B-4C1B-A8B9-D825A33238BD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2683" y="4170850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28" name="그림 127" descr="어두운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FF7B7B8B-BD37-4EF4-B374-543DB6C03065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0649" y="4170850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30" name="그림 129" descr="나무이(가) 표시된 사진&#10;&#10;높은 신뢰도로 생성된 설명">
                <a:extLst>
                  <a:ext uri="{FF2B5EF4-FFF2-40B4-BE49-F238E27FC236}">
                    <a16:creationId xmlns:a16="http://schemas.microsoft.com/office/drawing/2014/main" id="{997DA0EC-DAE9-4DB2-BCB8-FA30A63DB1CA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2027" y="5333617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31" name="그림 130" descr="나무, 잔디, 실외, 녹색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E361EC9E-4064-4B97-AA90-279F626DE299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2683" y="5322155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32" name="그림 131" descr="나무, 동물, 실내이(가) 표시된 사진&#10;&#10;높은 신뢰도로 생성된 설명">
                <a:extLst>
                  <a:ext uri="{FF2B5EF4-FFF2-40B4-BE49-F238E27FC236}">
                    <a16:creationId xmlns:a16="http://schemas.microsoft.com/office/drawing/2014/main" id="{EDF36F9F-E1D3-4CE3-BFDA-C0986F8A349F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0649" y="5322155"/>
                <a:ext cx="1340461" cy="1103945"/>
              </a:xfrm>
              <a:prstGeom prst="rect">
                <a:avLst/>
              </a:prstGeom>
            </p:spPr>
          </p:pic>
          <p:sp>
            <p:nvSpPr>
              <p:cNvPr id="133" name="자유형: 도형 132">
                <a:extLst>
                  <a:ext uri="{FF2B5EF4-FFF2-40B4-BE49-F238E27FC236}">
                    <a16:creationId xmlns:a16="http://schemas.microsoft.com/office/drawing/2014/main" id="{AE6CD680-88AB-40E5-ACE9-2231C5EA4699}"/>
                  </a:ext>
                </a:extLst>
              </p:cNvPr>
              <p:cNvSpPr/>
              <p:nvPr/>
            </p:nvSpPr>
            <p:spPr>
              <a:xfrm>
                <a:off x="5018423" y="5320734"/>
                <a:ext cx="1333754" cy="858553"/>
              </a:xfrm>
              <a:custGeom>
                <a:avLst/>
                <a:gdLst>
                  <a:gd name="connsiteX0" fmla="*/ 0 w 927735"/>
                  <a:gd name="connsiteY0" fmla="*/ 554355 h 554355"/>
                  <a:gd name="connsiteX1" fmla="*/ 255270 w 927735"/>
                  <a:gd name="connsiteY1" fmla="*/ 457200 h 554355"/>
                  <a:gd name="connsiteX2" fmla="*/ 400050 w 927735"/>
                  <a:gd name="connsiteY2" fmla="*/ 180975 h 554355"/>
                  <a:gd name="connsiteX3" fmla="*/ 619125 w 927735"/>
                  <a:gd name="connsiteY3" fmla="*/ 291465 h 554355"/>
                  <a:gd name="connsiteX4" fmla="*/ 927735 w 927735"/>
                  <a:gd name="connsiteY4" fmla="*/ 0 h 5543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27735" h="554355">
                    <a:moveTo>
                      <a:pt x="0" y="554355"/>
                    </a:moveTo>
                    <a:cubicBezTo>
                      <a:pt x="94297" y="536892"/>
                      <a:pt x="188595" y="519430"/>
                      <a:pt x="255270" y="457200"/>
                    </a:cubicBezTo>
                    <a:cubicBezTo>
                      <a:pt x="321945" y="394970"/>
                      <a:pt x="339407" y="208598"/>
                      <a:pt x="400050" y="180975"/>
                    </a:cubicBezTo>
                    <a:cubicBezTo>
                      <a:pt x="460693" y="153352"/>
                      <a:pt x="531178" y="321627"/>
                      <a:pt x="619125" y="291465"/>
                    </a:cubicBezTo>
                    <a:cubicBezTo>
                      <a:pt x="707072" y="261303"/>
                      <a:pt x="882650" y="31432"/>
                      <a:pt x="927735" y="0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" lastClr="FFFFFF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3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35" name="그림 134" descr="나무이(가) 표시된 사진&#10;&#10;높은 신뢰도로 생성된 설명">
                <a:extLst>
                  <a:ext uri="{FF2B5EF4-FFF2-40B4-BE49-F238E27FC236}">
                    <a16:creationId xmlns:a16="http://schemas.microsoft.com/office/drawing/2014/main" id="{BAA9093D-7A95-47A4-8C3E-BB20DBD905ED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612027" y="1785788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36" name="그림 135" descr="나무, 실외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01C99500-9A9A-48D1-8CD0-04D6FAAD561A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02683" y="1785788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37" name="그림 136" descr="어두운, 실외, 밤이(가) 표시된 사진&#10;&#10;높은 신뢰도로 생성된 설명">
                <a:extLst>
                  <a:ext uri="{FF2B5EF4-FFF2-40B4-BE49-F238E27FC236}">
                    <a16:creationId xmlns:a16="http://schemas.microsoft.com/office/drawing/2014/main" id="{B2E0392D-8D8D-4065-9CA2-7ED9AE73FD46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00649" y="1785788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03" name="그림 102" descr="나무, 실외, 잔디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354F5FBB-EA96-47ED-9EBE-E942AB3AC741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019287" y="2944622"/>
                <a:ext cx="1340461" cy="1103945"/>
              </a:xfrm>
              <a:prstGeom prst="rect">
                <a:avLst/>
              </a:prstGeom>
            </p:spPr>
          </p:pic>
          <p:sp>
            <p:nvSpPr>
              <p:cNvPr id="116" name="자유형 3">
                <a:extLst>
                  <a:ext uri="{FF2B5EF4-FFF2-40B4-BE49-F238E27FC236}">
                    <a16:creationId xmlns:a16="http://schemas.microsoft.com/office/drawing/2014/main" id="{E088017D-C6A9-4227-A943-64409100946E}"/>
                  </a:ext>
                </a:extLst>
              </p:cNvPr>
              <p:cNvSpPr/>
              <p:nvPr/>
            </p:nvSpPr>
            <p:spPr>
              <a:xfrm rot="10800000">
                <a:off x="5428110" y="2937091"/>
                <a:ext cx="807781" cy="1103947"/>
              </a:xfrm>
              <a:custGeom>
                <a:avLst/>
                <a:gdLst>
                  <a:gd name="connsiteX0" fmla="*/ 478427 w 478427"/>
                  <a:gd name="connsiteY0" fmla="*/ 0 h 553333"/>
                  <a:gd name="connsiteX1" fmla="*/ 171881 w 478427"/>
                  <a:gd name="connsiteY1" fmla="*/ 280347 h 553333"/>
                  <a:gd name="connsiteX2" fmla="*/ 4197 w 478427"/>
                  <a:gd name="connsiteY2" fmla="*/ 547592 h 553333"/>
                  <a:gd name="connsiteX3" fmla="*/ 67078 w 478427"/>
                  <a:gd name="connsiteY3" fmla="*/ 437550 h 5533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78427" h="553333">
                    <a:moveTo>
                      <a:pt x="478427" y="0"/>
                    </a:moveTo>
                    <a:cubicBezTo>
                      <a:pt x="364673" y="94541"/>
                      <a:pt x="250919" y="189082"/>
                      <a:pt x="171881" y="280347"/>
                    </a:cubicBezTo>
                    <a:cubicBezTo>
                      <a:pt x="92843" y="371612"/>
                      <a:pt x="21664" y="521392"/>
                      <a:pt x="4197" y="547592"/>
                    </a:cubicBezTo>
                    <a:cubicBezTo>
                      <a:pt x="-13270" y="573793"/>
                      <a:pt x="26904" y="505671"/>
                      <a:pt x="67078" y="437550"/>
                    </a:cubicBezTo>
                  </a:path>
                </a:pathLst>
              </a:custGeom>
              <a:noFill/>
              <a:ln w="12700" cap="flat" cmpd="sng" algn="ctr">
                <a:solidFill>
                  <a:sysClr val="window" lastClr="FFFFFF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3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9" name="직사각형 118">
                <a:extLst>
                  <a:ext uri="{FF2B5EF4-FFF2-40B4-BE49-F238E27FC236}">
                    <a16:creationId xmlns:a16="http://schemas.microsoft.com/office/drawing/2014/main" id="{7E6F463B-5E5C-41D3-9446-23F3A24F94CA}"/>
                  </a:ext>
                </a:extLst>
              </p:cNvPr>
              <p:cNvSpPr/>
              <p:nvPr/>
            </p:nvSpPr>
            <p:spPr>
              <a:xfrm>
                <a:off x="5606957" y="4429705"/>
                <a:ext cx="416708" cy="400990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3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21" name="직사각형 120">
                <a:extLst>
                  <a:ext uri="{FF2B5EF4-FFF2-40B4-BE49-F238E27FC236}">
                    <a16:creationId xmlns:a16="http://schemas.microsoft.com/office/drawing/2014/main" id="{D446F6A9-8280-4CFE-A197-C7773269F33C}"/>
                  </a:ext>
                </a:extLst>
              </p:cNvPr>
              <p:cNvSpPr/>
              <p:nvPr/>
            </p:nvSpPr>
            <p:spPr>
              <a:xfrm>
                <a:off x="5416566" y="2050603"/>
                <a:ext cx="416708" cy="400990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3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117" name="직사각형 116">
                <a:extLst>
                  <a:ext uri="{FF2B5EF4-FFF2-40B4-BE49-F238E27FC236}">
                    <a16:creationId xmlns:a16="http://schemas.microsoft.com/office/drawing/2014/main" id="{46817E26-4881-4BCF-B6CE-072FE7FFB472}"/>
                  </a:ext>
                </a:extLst>
              </p:cNvPr>
              <p:cNvSpPr/>
              <p:nvPr/>
            </p:nvSpPr>
            <p:spPr>
              <a:xfrm>
                <a:off x="5213170" y="3161878"/>
                <a:ext cx="416708" cy="400990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3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cxnSp>
            <p:nvCxnSpPr>
              <p:cNvPr id="52" name="직선 연결선 51">
                <a:extLst>
                  <a:ext uri="{FF2B5EF4-FFF2-40B4-BE49-F238E27FC236}">
                    <a16:creationId xmlns:a16="http://schemas.microsoft.com/office/drawing/2014/main" id="{5B227847-201F-4777-9658-0CE6099E88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29136" y="1796588"/>
                <a:ext cx="587398" cy="255753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53" name="직선 연결선 52">
                <a:extLst>
                  <a:ext uri="{FF2B5EF4-FFF2-40B4-BE49-F238E27FC236}">
                    <a16:creationId xmlns:a16="http://schemas.microsoft.com/office/drawing/2014/main" id="{F8673507-A9EF-45CB-831D-ADFBB26BBD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36554" y="2448634"/>
                <a:ext cx="591854" cy="436301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/>
                </a:solidFill>
                <a:prstDash val="sysDash"/>
                <a:miter lim="800000"/>
              </a:ln>
              <a:effectLst/>
            </p:spPr>
          </p:cxnSp>
          <p:grpSp>
            <p:nvGrpSpPr>
              <p:cNvPr id="55" name="그룹 54">
                <a:extLst>
                  <a:ext uri="{FF2B5EF4-FFF2-40B4-BE49-F238E27FC236}">
                    <a16:creationId xmlns:a16="http://schemas.microsoft.com/office/drawing/2014/main" id="{C760DDD6-C240-4067-B8F3-A50618239FAB}"/>
                  </a:ext>
                </a:extLst>
              </p:cNvPr>
              <p:cNvGrpSpPr/>
              <p:nvPr/>
            </p:nvGrpSpPr>
            <p:grpSpPr>
              <a:xfrm>
                <a:off x="2158792" y="6534580"/>
                <a:ext cx="2656800" cy="215444"/>
                <a:chOff x="834654" y="6233094"/>
                <a:chExt cx="2656800" cy="215444"/>
              </a:xfrm>
            </p:grpSpPr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47080C3F-AF7B-428F-8350-18DE08E7B716}"/>
                    </a:ext>
                  </a:extLst>
                </p:cNvPr>
                <p:cNvSpPr txBox="1"/>
                <p:nvPr/>
              </p:nvSpPr>
              <p:spPr>
                <a:xfrm>
                  <a:off x="1909477" y="6233094"/>
                  <a:ext cx="50715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x100</a:t>
                  </a:r>
                  <a:endParaRPr kumimoji="0" lang="ko-KR" alt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endParaRPr>
                </a:p>
              </p:txBody>
            </p:sp>
            <p:cxnSp>
              <p:nvCxnSpPr>
                <p:cNvPr id="57" name="직선 연결선 56">
                  <a:extLst>
                    <a:ext uri="{FF2B5EF4-FFF2-40B4-BE49-F238E27FC236}">
                      <a16:creationId xmlns:a16="http://schemas.microsoft.com/office/drawing/2014/main" id="{F43AA406-6300-4CFA-B966-AE72CCB7F3B5}"/>
                    </a:ext>
                  </a:extLst>
                </p:cNvPr>
                <p:cNvCxnSpPr/>
                <p:nvPr/>
              </p:nvCxnSpPr>
              <p:spPr>
                <a:xfrm>
                  <a:off x="834654" y="6233094"/>
                  <a:ext cx="26568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그룹 57">
                <a:extLst>
                  <a:ext uri="{FF2B5EF4-FFF2-40B4-BE49-F238E27FC236}">
                    <a16:creationId xmlns:a16="http://schemas.microsoft.com/office/drawing/2014/main" id="{97A18C24-0F3D-4020-B369-77BA428F5A2D}"/>
                  </a:ext>
                </a:extLst>
              </p:cNvPr>
              <p:cNvGrpSpPr/>
              <p:nvPr/>
            </p:nvGrpSpPr>
            <p:grpSpPr>
              <a:xfrm>
                <a:off x="6696304" y="6534580"/>
                <a:ext cx="612000" cy="215444"/>
                <a:chOff x="4065375" y="6233094"/>
                <a:chExt cx="612000" cy="215444"/>
              </a:xfrm>
            </p:grpSpPr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D569440D-AACC-4E99-8AC9-34F11B2388AA}"/>
                    </a:ext>
                  </a:extLst>
                </p:cNvPr>
                <p:cNvSpPr txBox="1"/>
                <p:nvPr/>
              </p:nvSpPr>
              <p:spPr>
                <a:xfrm>
                  <a:off x="4117798" y="6233094"/>
                  <a:ext cx="507154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x200</a:t>
                  </a:r>
                  <a:endParaRPr kumimoji="0" lang="ko-KR" altLang="en-US" sz="8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endParaRPr>
                </a:p>
              </p:txBody>
            </p:sp>
            <p:cxnSp>
              <p:nvCxnSpPr>
                <p:cNvPr id="60" name="직선 연결선 59">
                  <a:extLst>
                    <a:ext uri="{FF2B5EF4-FFF2-40B4-BE49-F238E27FC236}">
                      <a16:creationId xmlns:a16="http://schemas.microsoft.com/office/drawing/2014/main" id="{960FE6CA-8EC1-4636-BFA8-532466E53599}"/>
                    </a:ext>
                  </a:extLst>
                </p:cNvPr>
                <p:cNvCxnSpPr/>
                <p:nvPr/>
              </p:nvCxnSpPr>
              <p:spPr>
                <a:xfrm>
                  <a:off x="4065375" y="6233094"/>
                  <a:ext cx="612000" cy="0"/>
                </a:xfrm>
                <a:prstGeom prst="line">
                  <a:avLst/>
                </a:prstGeom>
                <a:ln w="158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1" name="직선 연결선 60">
                <a:extLst>
                  <a:ext uri="{FF2B5EF4-FFF2-40B4-BE49-F238E27FC236}">
                    <a16:creationId xmlns:a16="http://schemas.microsoft.com/office/drawing/2014/main" id="{35DE95FE-C290-4CA1-8F54-59EDD32B176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627627" y="2945038"/>
                <a:ext cx="798920" cy="216720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62" name="직선 연결선 61">
                <a:extLst>
                  <a:ext uri="{FF2B5EF4-FFF2-40B4-BE49-F238E27FC236}">
                    <a16:creationId xmlns:a16="http://schemas.microsoft.com/office/drawing/2014/main" id="{8A0CEA9D-EAE1-465F-9300-C0CCAA9951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25559" y="3557574"/>
                <a:ext cx="801935" cy="484209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66" name="직선 연결선 65">
                <a:extLst>
                  <a:ext uri="{FF2B5EF4-FFF2-40B4-BE49-F238E27FC236}">
                    <a16:creationId xmlns:a16="http://schemas.microsoft.com/office/drawing/2014/main" id="{C1856054-6551-4D13-82CD-4F796109C5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22604" y="4169982"/>
                <a:ext cx="400664" cy="259153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67" name="직선 연결선 66">
                <a:extLst>
                  <a:ext uri="{FF2B5EF4-FFF2-40B4-BE49-F238E27FC236}">
                    <a16:creationId xmlns:a16="http://schemas.microsoft.com/office/drawing/2014/main" id="{DE9179EA-76EA-44BB-8C39-B9BBEE1806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25332" y="4828960"/>
                <a:ext cx="396929" cy="427005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72" name="직선 연결선 71">
                <a:extLst>
                  <a:ext uri="{FF2B5EF4-FFF2-40B4-BE49-F238E27FC236}">
                    <a16:creationId xmlns:a16="http://schemas.microsoft.com/office/drawing/2014/main" id="{45E8897E-687D-4C3E-A9FD-75F12126DD6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29543" y="5330733"/>
                <a:ext cx="397004" cy="599146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73" name="직선 연결선 72">
                <a:extLst>
                  <a:ext uri="{FF2B5EF4-FFF2-40B4-BE49-F238E27FC236}">
                    <a16:creationId xmlns:a16="http://schemas.microsoft.com/office/drawing/2014/main" id="{0F1D84D2-A7D4-4AD1-AA0E-71EA023A58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26527" y="6334006"/>
                <a:ext cx="396160" cy="79723"/>
              </a:xfrm>
              <a:prstGeom prst="line">
                <a:avLst/>
              </a:prstGeom>
              <a:noFill/>
              <a:ln w="9525" cap="flat" cmpd="sng" algn="ctr">
                <a:solidFill>
                  <a:schemeClr val="bg1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51" name="직사각형 50">
                <a:extLst>
                  <a:ext uri="{FF2B5EF4-FFF2-40B4-BE49-F238E27FC236}">
                    <a16:creationId xmlns:a16="http://schemas.microsoft.com/office/drawing/2014/main" id="{1C150986-E611-43E2-87D9-A61D1D61B208}"/>
                  </a:ext>
                </a:extLst>
              </p:cNvPr>
              <p:cNvSpPr/>
              <p:nvPr/>
            </p:nvSpPr>
            <p:spPr>
              <a:xfrm>
                <a:off x="5609819" y="5933016"/>
                <a:ext cx="416708" cy="400990"/>
              </a:xfrm>
              <a:prstGeom prst="rect">
                <a:avLst/>
              </a:prstGeom>
              <a:noFill/>
              <a:ln w="952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3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 panose="020F0502020204030204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29" name="그림 128" descr="모니터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74D8F2DC-690C-4CEB-B4AD-808D8F55D0B7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19464" y="4170850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38" name="그림 137" descr="모니터, 별, 옥외설치물이(가) 표시된 사진&#10;&#10;높은 신뢰도로 생성된 설명">
                <a:extLst>
                  <a:ext uri="{FF2B5EF4-FFF2-40B4-BE49-F238E27FC236}">
                    <a16:creationId xmlns:a16="http://schemas.microsoft.com/office/drawing/2014/main" id="{F1C8F061-72DE-4F5F-833B-50B38FDC7815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19464" y="1785788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125" name="그림 124" descr="실외, 나무, 잔디, 사람이(가) 표시된 사진&#10;&#10;매우 높은 신뢰도로 생성된 설명">
                <a:extLst>
                  <a:ext uri="{FF2B5EF4-FFF2-40B4-BE49-F238E27FC236}">
                    <a16:creationId xmlns:a16="http://schemas.microsoft.com/office/drawing/2014/main" id="{B4804A8B-9576-459C-9779-773B3F072FC7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19464" y="2944622"/>
                <a:ext cx="1340461" cy="1103945"/>
              </a:xfrm>
              <a:prstGeom prst="rect">
                <a:avLst/>
              </a:prstGeom>
            </p:spPr>
          </p:pic>
          <p:pic>
            <p:nvPicPr>
              <p:cNvPr id="3" name="그림 2" descr="나무, 실외이(가) 표시된 사진&#10;&#10;높은 신뢰도로 생성된 설명">
                <a:extLst>
                  <a:ext uri="{FF2B5EF4-FFF2-40B4-BE49-F238E27FC236}">
                    <a16:creationId xmlns:a16="http://schemas.microsoft.com/office/drawing/2014/main" id="{15E2B40C-11E9-4D02-B4EF-EB6DEF15450E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2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19464" y="5320900"/>
                <a:ext cx="1339200" cy="1105200"/>
              </a:xfrm>
              <a:prstGeom prst="rect">
                <a:avLst/>
              </a:prstGeom>
            </p:spPr>
          </p:pic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92E5A28F-369C-47F4-832C-2F8FDDDD461E}"/>
                </a:ext>
              </a:extLst>
            </p:cNvPr>
            <p:cNvSpPr txBox="1"/>
            <p:nvPr/>
          </p:nvSpPr>
          <p:spPr>
            <a:xfrm>
              <a:off x="4937439" y="3795854"/>
              <a:ext cx="4137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ko-KR" alt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21BAEFB-4601-46C3-B1EC-21B8A82DD596}"/>
                </a:ext>
              </a:extLst>
            </p:cNvPr>
            <p:cNvSpPr txBox="1"/>
            <p:nvPr/>
          </p:nvSpPr>
          <p:spPr>
            <a:xfrm>
              <a:off x="6074824" y="3001077"/>
              <a:ext cx="4137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ko-KR" alt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F5CB58A-3B0B-4A74-A9D4-ABFA38AD32B3}"/>
                </a:ext>
              </a:extLst>
            </p:cNvPr>
            <p:cNvSpPr txBox="1"/>
            <p:nvPr/>
          </p:nvSpPr>
          <p:spPr>
            <a:xfrm>
              <a:off x="4925509" y="6179879"/>
              <a:ext cx="4137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ko-KR" alt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E557F86-CC69-4D92-AD65-6E59880B8937}"/>
                </a:ext>
              </a:extLst>
            </p:cNvPr>
            <p:cNvSpPr txBox="1"/>
            <p:nvPr/>
          </p:nvSpPr>
          <p:spPr>
            <a:xfrm>
              <a:off x="4925509" y="5308184"/>
              <a:ext cx="4137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endParaRPr lang="ko-KR" altLang="en-US" sz="1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0565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14485</TotalTime>
  <Words>1084</Words>
  <Application>Microsoft Office PowerPoint</Application>
  <PresentationFormat>화면 슬라이드 쇼(4:3)</PresentationFormat>
  <Paragraphs>974</Paragraphs>
  <Slides>8</Slides>
  <Notes>4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5" baseType="lpstr">
      <vt:lpstr>Arial Unicode MS</vt:lpstr>
      <vt:lpstr>굴림</vt:lpstr>
      <vt:lpstr>맑은 고딕</vt:lpstr>
      <vt:lpstr>Arial</vt:lpstr>
      <vt:lpstr>Symbol</vt:lpstr>
      <vt:lpstr>Office 테마</vt:lpstr>
      <vt:lpstr>Image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이윤실</dc:creator>
  <cp:lastModifiedBy>jinhee2848@naver.com</cp:lastModifiedBy>
  <cp:revision>783</cp:revision>
  <cp:lastPrinted>2017-09-07T07:49:42Z</cp:lastPrinted>
  <dcterms:created xsi:type="dcterms:W3CDTF">2013-07-25T06:21:05Z</dcterms:created>
  <dcterms:modified xsi:type="dcterms:W3CDTF">2018-10-26T08:57:58Z</dcterms:modified>
</cp:coreProperties>
</file>