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252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76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614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27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36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9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191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88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76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154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49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648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19029-2691-1E48-B2F4-5CB1EF0179B6}" type="datetimeFigureOut">
              <a:rPr lang="fr-FR" smtClean="0"/>
              <a:t>23/09/18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D7119-5290-2A4D-B303-708BEB4790A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36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sbg.bio.ic.ac.uk/phyre2/phyre2_output/3000f054f82a7e0a/c5yrzC_.1.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87" y="1450350"/>
            <a:ext cx="5760000" cy="575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1"/>
          <p:cNvSpPr txBox="1">
            <a:spLocks noChangeArrowheads="1"/>
          </p:cNvSpPr>
          <p:nvPr/>
        </p:nvSpPr>
        <p:spPr bwMode="auto">
          <a:xfrm>
            <a:off x="185737" y="8616070"/>
            <a:ext cx="785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fr-FR" sz="1800"/>
              <a:t>Fig. S5</a:t>
            </a:r>
          </a:p>
        </p:txBody>
      </p:sp>
    </p:spTree>
    <p:extLst>
      <p:ext uri="{BB962C8B-B14F-4D97-AF65-F5344CB8AC3E}">
        <p14:creationId xmlns:p14="http://schemas.microsoft.com/office/powerpoint/2010/main" val="4618465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Macintosh PowerPoint</Application>
  <PresentationFormat>Présentation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Université Rennes1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GWENNOLA ERMEL</dc:creator>
  <cp:lastModifiedBy>GWENNOLA ERMEL</cp:lastModifiedBy>
  <cp:revision>2</cp:revision>
  <dcterms:created xsi:type="dcterms:W3CDTF">2018-09-23T19:20:50Z</dcterms:created>
  <dcterms:modified xsi:type="dcterms:W3CDTF">2018-09-23T19:47:48Z</dcterms:modified>
</cp:coreProperties>
</file>