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3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349" autoAdjust="0"/>
  </p:normalViewPr>
  <p:slideViewPr>
    <p:cSldViewPr>
      <p:cViewPr>
        <p:scale>
          <a:sx n="83" d="100"/>
          <a:sy n="83" d="100"/>
        </p:scale>
        <p:origin x="-1752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22" Type="http://schemas.microsoft.com/office/2015/10/relationships/revisionInfo" Target="revisionInfo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A6C6E0-FD64-406C-A8F1-6E3BFCBBF4A5}" type="datetimeFigureOut">
              <a:rPr lang="de-DE" smtClean="0"/>
              <a:t>18.12.2018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CB113A-541A-4262-86E3-AF47D0AD4E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0078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18.12.2018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18.12.2018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 durch Klicken hinzufügen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18.12.2018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18.12.2018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18.12.2018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18.12.2018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18.12.2018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18.12.2018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18.12.2018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18.12.2018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18.12.2018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50D42-C9CD-4801-B293-61D1F53EC57E}" type="datetimeFigureOut">
              <a:rPr lang="de-DE" smtClean="0"/>
              <a:t>18.12.2018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02B2399D-C948-435B-826B-253FED55E2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188640"/>
            <a:ext cx="8229600" cy="485760"/>
          </a:xfrm>
        </p:spPr>
        <p:txBody>
          <a:bodyPr>
            <a:normAutofit/>
          </a:bodyPr>
          <a:lstStyle/>
          <a:p>
            <a:pPr algn="l"/>
            <a:r>
              <a:rPr lang="de-DE" sz="2400" dirty="0" smtClean="0"/>
              <a:t>Additional </a:t>
            </a:r>
            <a:r>
              <a:rPr lang="de-DE" sz="2400" dirty="0" err="1" smtClean="0"/>
              <a:t>file</a:t>
            </a:r>
            <a:r>
              <a:rPr lang="de-DE" sz="2400" dirty="0" smtClean="0"/>
              <a:t> 3, </a:t>
            </a:r>
            <a:r>
              <a:rPr lang="de-DE" sz="2400" dirty="0" err="1" smtClean="0"/>
              <a:t>Figure</a:t>
            </a:r>
            <a:r>
              <a:rPr lang="de-DE" sz="2400" dirty="0" smtClean="0"/>
              <a:t> S3</a:t>
            </a:r>
            <a:endParaRPr lang="de-DE" sz="2400" dirty="0"/>
          </a:p>
        </p:txBody>
      </p:sp>
      <p:graphicFrame>
        <p:nvGraphicFramePr>
          <p:cNvPr id="7" name="Objekt 6">
            <a:extLst>
              <a:ext uri="{FF2B5EF4-FFF2-40B4-BE49-F238E27FC236}">
                <a16:creationId xmlns="" xmlns:a16="http://schemas.microsoft.com/office/drawing/2014/main" id="{03C9D109-DDCF-4635-8A76-903E02DEA6D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0217993"/>
              </p:ext>
            </p:extLst>
          </p:nvPr>
        </p:nvGraphicFramePr>
        <p:xfrm>
          <a:off x="269875" y="1296789"/>
          <a:ext cx="2043112" cy="193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78" name="Prism 5" r:id="rId3" imgW="3405960" imgH="3230640" progId="Prism5.Document">
                  <p:embed/>
                </p:oleObj>
              </mc:Choice>
              <mc:Fallback>
                <p:oleObj name="Prism 5" r:id="rId3" imgW="3405960" imgH="3230640" progId="Prism5.Document">
                  <p:embed/>
                  <p:pic>
                    <p:nvPicPr>
                      <p:cNvPr id="7" name="Objekt 6">
                        <a:extLst>
                          <a:ext uri="{FF2B5EF4-FFF2-40B4-BE49-F238E27FC236}">
                            <a16:creationId xmlns="" xmlns:a16="http://schemas.microsoft.com/office/drawing/2014/main" id="{03C9D109-DDCF-4635-8A76-903E02DEA6D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875" y="1296789"/>
                        <a:ext cx="2043112" cy="1939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kt 10">
            <a:extLst>
              <a:ext uri="{FF2B5EF4-FFF2-40B4-BE49-F238E27FC236}">
                <a16:creationId xmlns="" xmlns:a16="http://schemas.microsoft.com/office/drawing/2014/main" id="{B526E379-49A0-4F8C-B3DC-0AD946DEEA3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6194108"/>
              </p:ext>
            </p:extLst>
          </p:nvPr>
        </p:nvGraphicFramePr>
        <p:xfrm>
          <a:off x="2855913" y="1296789"/>
          <a:ext cx="2105025" cy="193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79" name="Prism 5" r:id="rId5" imgW="3506760" imgH="3230640" progId="Prism5.Document">
                  <p:embed/>
                </p:oleObj>
              </mc:Choice>
              <mc:Fallback>
                <p:oleObj name="Prism 5" r:id="rId5" imgW="3506760" imgH="3230640" progId="Prism5.Document">
                  <p:embed/>
                  <p:pic>
                    <p:nvPicPr>
                      <p:cNvPr id="7" name="Objekt 6">
                        <a:extLst>
                          <a:ext uri="{FF2B5EF4-FFF2-40B4-BE49-F238E27FC236}">
                            <a16:creationId xmlns="" xmlns:a16="http://schemas.microsoft.com/office/drawing/2014/main" id="{03C9D109-DDCF-4635-8A76-903E02DEA6D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5913" y="1296789"/>
                        <a:ext cx="2105025" cy="1939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kt 11">
            <a:extLst>
              <a:ext uri="{FF2B5EF4-FFF2-40B4-BE49-F238E27FC236}">
                <a16:creationId xmlns="" xmlns:a16="http://schemas.microsoft.com/office/drawing/2014/main" id="{F3D54DD6-20AB-4EA7-AB44-BD06099DD21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9771374"/>
              </p:ext>
            </p:extLst>
          </p:nvPr>
        </p:nvGraphicFramePr>
        <p:xfrm>
          <a:off x="5400675" y="1203127"/>
          <a:ext cx="2087563" cy="2033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80" name="Prism 5" r:id="rId7" imgW="3479400" imgH="3386160" progId="Prism5.Document">
                  <p:embed/>
                </p:oleObj>
              </mc:Choice>
              <mc:Fallback>
                <p:oleObj name="Prism 5" r:id="rId7" imgW="3479400" imgH="3386160" progId="Prism5.Document">
                  <p:embed/>
                  <p:pic>
                    <p:nvPicPr>
                      <p:cNvPr id="7" name="Objekt 6">
                        <a:extLst>
                          <a:ext uri="{FF2B5EF4-FFF2-40B4-BE49-F238E27FC236}">
                            <a16:creationId xmlns="" xmlns:a16="http://schemas.microsoft.com/office/drawing/2014/main" id="{03C9D109-DDCF-4635-8A76-903E02DEA6D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00675" y="1203127"/>
                        <a:ext cx="2087563" cy="2033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kt 12">
            <a:extLst>
              <a:ext uri="{FF2B5EF4-FFF2-40B4-BE49-F238E27FC236}">
                <a16:creationId xmlns="" xmlns:a16="http://schemas.microsoft.com/office/drawing/2014/main" id="{D18680F4-8A84-4B49-BE87-E3273469FA2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1924260"/>
              </p:ext>
            </p:extLst>
          </p:nvPr>
        </p:nvGraphicFramePr>
        <p:xfrm>
          <a:off x="2855913" y="3293467"/>
          <a:ext cx="2079625" cy="186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81" name="Prism 5" r:id="rId9" imgW="3405960" imgH="3102840" progId="Prism5.Document">
                  <p:embed/>
                </p:oleObj>
              </mc:Choice>
              <mc:Fallback>
                <p:oleObj name="Prism 5" r:id="rId9" imgW="3405960" imgH="3102840" progId="Prism5.Document">
                  <p:embed/>
                  <p:pic>
                    <p:nvPicPr>
                      <p:cNvPr id="7" name="Objekt 6">
                        <a:extLst>
                          <a:ext uri="{FF2B5EF4-FFF2-40B4-BE49-F238E27FC236}">
                            <a16:creationId xmlns="" xmlns:a16="http://schemas.microsoft.com/office/drawing/2014/main" id="{03C9D109-DDCF-4635-8A76-903E02DEA6D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5913" y="3293467"/>
                        <a:ext cx="2079625" cy="1863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kt 13">
            <a:extLst>
              <a:ext uri="{FF2B5EF4-FFF2-40B4-BE49-F238E27FC236}">
                <a16:creationId xmlns="" xmlns:a16="http://schemas.microsoft.com/office/drawing/2014/main" id="{6A3083F6-44BE-46A0-82A6-0854E54570C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741144"/>
              </p:ext>
            </p:extLst>
          </p:nvPr>
        </p:nvGraphicFramePr>
        <p:xfrm>
          <a:off x="269875" y="3288704"/>
          <a:ext cx="2087563" cy="1868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82" name="Prism 5" r:id="rId11" imgW="3479400" imgH="3111840" progId="Prism5.Document">
                  <p:embed/>
                </p:oleObj>
              </mc:Choice>
              <mc:Fallback>
                <p:oleObj name="Prism 5" r:id="rId11" imgW="3479400" imgH="3111840" progId="Prism5.Document">
                  <p:embed/>
                  <p:pic>
                    <p:nvPicPr>
                      <p:cNvPr id="7" name="Objekt 6">
                        <a:extLst>
                          <a:ext uri="{FF2B5EF4-FFF2-40B4-BE49-F238E27FC236}">
                            <a16:creationId xmlns="" xmlns:a16="http://schemas.microsoft.com/office/drawing/2014/main" id="{03C9D109-DDCF-4635-8A76-903E02DEA6D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875" y="3288704"/>
                        <a:ext cx="2087563" cy="1868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kt 14">
            <a:extLst>
              <a:ext uri="{FF2B5EF4-FFF2-40B4-BE49-F238E27FC236}">
                <a16:creationId xmlns="" xmlns:a16="http://schemas.microsoft.com/office/drawing/2014/main" id="{179617C6-4CA2-460A-90FB-8CB08AAE6B5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1472818"/>
              </p:ext>
            </p:extLst>
          </p:nvPr>
        </p:nvGraphicFramePr>
        <p:xfrm>
          <a:off x="5400675" y="3174404"/>
          <a:ext cx="2043112" cy="1982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83" name="Prism 5" r:id="rId13" imgW="3405960" imgH="3303720" progId="Prism5.Document">
                  <p:embed/>
                </p:oleObj>
              </mc:Choice>
              <mc:Fallback>
                <p:oleObj name="Prism 5" r:id="rId13" imgW="3405960" imgH="3303720" progId="Prism5.Document">
                  <p:embed/>
                  <p:pic>
                    <p:nvPicPr>
                      <p:cNvPr id="7" name="Objekt 6">
                        <a:extLst>
                          <a:ext uri="{FF2B5EF4-FFF2-40B4-BE49-F238E27FC236}">
                            <a16:creationId xmlns="" xmlns:a16="http://schemas.microsoft.com/office/drawing/2014/main" id="{03C9D109-DDCF-4635-8A76-903E02DEA6D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00675" y="3174404"/>
                        <a:ext cx="2043112" cy="1982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feld 15">
            <a:extLst>
              <a:ext uri="{FF2B5EF4-FFF2-40B4-BE49-F238E27FC236}">
                <a16:creationId xmlns="" xmlns:a16="http://schemas.microsoft.com/office/drawing/2014/main" id="{8FAE99F7-06F9-4E22-A2C0-884CB300F1E7}"/>
              </a:ext>
            </a:extLst>
          </p:cNvPr>
          <p:cNvSpPr txBox="1"/>
          <p:nvPr/>
        </p:nvSpPr>
        <p:spPr>
          <a:xfrm>
            <a:off x="2771800" y="1044023"/>
            <a:ext cx="4154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b="1" dirty="0"/>
              <a:t>B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="" xmlns:a16="http://schemas.microsoft.com/office/drawing/2014/main" id="{F374B480-53F2-45A6-B8C0-9E7C17C53544}"/>
              </a:ext>
            </a:extLst>
          </p:cNvPr>
          <p:cNvSpPr txBox="1"/>
          <p:nvPr/>
        </p:nvSpPr>
        <p:spPr>
          <a:xfrm>
            <a:off x="5308630" y="1044023"/>
            <a:ext cx="4154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b="1" dirty="0"/>
              <a:t>C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="" xmlns:a16="http://schemas.microsoft.com/office/drawing/2014/main" id="{8035E69A-2877-4F3E-BA4D-1C2EA1A9D707}"/>
              </a:ext>
            </a:extLst>
          </p:cNvPr>
          <p:cNvSpPr txBox="1"/>
          <p:nvPr/>
        </p:nvSpPr>
        <p:spPr>
          <a:xfrm>
            <a:off x="203557" y="2949669"/>
            <a:ext cx="4427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b="1" dirty="0"/>
              <a:t>D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="" xmlns:a16="http://schemas.microsoft.com/office/drawing/2014/main" id="{859BCAD9-C655-4F2E-B22D-9463F5B85338}"/>
              </a:ext>
            </a:extLst>
          </p:cNvPr>
          <p:cNvSpPr txBox="1"/>
          <p:nvPr/>
        </p:nvSpPr>
        <p:spPr>
          <a:xfrm>
            <a:off x="203557" y="1044023"/>
            <a:ext cx="4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b="1" dirty="0"/>
              <a:t>A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="" xmlns:a16="http://schemas.microsoft.com/office/drawing/2014/main" id="{A3C62C8B-B8CC-48AA-AEB4-B3EE0136C285}"/>
              </a:ext>
            </a:extLst>
          </p:cNvPr>
          <p:cNvSpPr txBox="1"/>
          <p:nvPr/>
        </p:nvSpPr>
        <p:spPr>
          <a:xfrm>
            <a:off x="2771800" y="2949668"/>
            <a:ext cx="3850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b="1" dirty="0"/>
              <a:t>E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="" xmlns:a16="http://schemas.microsoft.com/office/drawing/2014/main" id="{021A455C-5D7D-44A8-A6B4-2981CD7E16F8}"/>
              </a:ext>
            </a:extLst>
          </p:cNvPr>
          <p:cNvSpPr txBox="1"/>
          <p:nvPr/>
        </p:nvSpPr>
        <p:spPr>
          <a:xfrm>
            <a:off x="5293401" y="2949667"/>
            <a:ext cx="373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b="1" dirty="0"/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val="3020798848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Bildschirmpräsentation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3" baseType="lpstr">
      <vt:lpstr>Larissa-Design</vt:lpstr>
      <vt:lpstr>Prism 5</vt:lpstr>
      <vt:lpstr>Additional file 3, Figure S3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Dominik Saul</dc:creator>
  <cp:lastModifiedBy>Marina Komrakova</cp:lastModifiedBy>
  <cp:revision>210</cp:revision>
  <dcterms:created xsi:type="dcterms:W3CDTF">2016-04-20T08:32:15Z</dcterms:created>
  <dcterms:modified xsi:type="dcterms:W3CDTF">2018-12-18T12:50:27Z</dcterms:modified>
</cp:coreProperties>
</file>