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notesSlides/notesSlide1.xml" ContentType="application/vnd.openxmlformats-officedocument.presentationml.notesSlide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drawings/drawing2.xml" ContentType="application/vnd.openxmlformats-officedocument.drawingml.chartshapes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630" r:id="rId3"/>
    <p:sldId id="260" r:id="rId4"/>
    <p:sldId id="629" r:id="rId5"/>
    <p:sldId id="258" r:id="rId6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4" autoAdjust="0"/>
    <p:restoredTop sz="94737" autoAdjust="0"/>
  </p:normalViewPr>
  <p:slideViewPr>
    <p:cSldViewPr>
      <p:cViewPr>
        <p:scale>
          <a:sx n="95" d="100"/>
          <a:sy n="95" d="100"/>
        </p:scale>
        <p:origin x="-3006" y="2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exar:ARDS:RT-PCR:20150617&#12288;new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Lexar:ARDS:RT-PCR:2015.6.19%20rtPCR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3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5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Lexar:ARDS:RT-PCR:2015.6.19%20rtPCR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3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5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4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4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3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5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4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3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4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Lexar:ARDS:RT-PCR:20150617&#12288;new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4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4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5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Lexar:ARDS:RT-PCR:2015.6.19%20rtPCR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Lexar:ARDS:RT-PCR:2015.6.19%20rtPCR.xlsx" TargetMode="External"/></Relationships>
</file>

<file path=ppt/charts/_rels/chart29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3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4umezawa201511AEC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4umezawa201511AEC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Lexar:ARDS:RT-PCR:2015.11.27%20umezawa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4umezawa201511AEC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11%20AEC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1umezawa201511%20new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4umezawa201511AEC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11%20AEC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TOSHIBA:qRT-pcr:umezawa20170403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2umezawa2015AEC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11%20AEC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2umezawa2015AEC.xlsx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2umezawa2015AEC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2umezawa2015AEC.xlsx" TargetMode="Externa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2umezawa2015AEC.xlsx" TargetMode="External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2umezawa2015AEC.xlsx" TargetMode="External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2umezawa2015AEC.xlsx" TargetMode="External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412AEC2015%20new2.xlsx" TargetMode="Externa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oleObject" Target="Lexar:ARDS:RT-PCR:2015.11.25%20PCR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5.xlsx" TargetMode="External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524umezawa%20AEC%20LPS120.xlsx" TargetMode="External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20170524umezawa%20AEC%20LPS120.xlsx" TargetMode="External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11%20AEC.xlsx" TargetMode="External"/></Relationships>
</file>

<file path=ppt/charts/_rels/chart5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TOSHIBA:qRT-pcr:20170412AEC2015%20new2.xlsx" TargetMode="External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5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56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7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RDS\RT-PCR\2015.6.24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5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TOSHIBA:qRT-pcr:umezawa2017040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Cxcl15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0271257739039098"/>
          <c:y val="2.042204156077723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81031905545848"/>
          <c:y val="0.148453276433337"/>
          <c:w val="0.71569951823534805"/>
          <c:h val="0.387566180117648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Chart'!$S$33:$S$36</c:f>
                <c:numCache>
                  <c:formatCode>General</c:formatCode>
                  <c:ptCount val="4"/>
                  <c:pt idx="0">
                    <c:v>1</c:v>
                  </c:pt>
                  <c:pt idx="1">
                    <c:v>0.70547459999999995</c:v>
                  </c:pt>
                  <c:pt idx="2">
                    <c:v>7.9447599999999996</c:v>
                  </c:pt>
                  <c:pt idx="3">
                    <c:v>3.234038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'Relative Quantity Chart'!$R$33:$R$36</c:f>
              <c:strCache>
                <c:ptCount val="4"/>
                <c:pt idx="0">
                  <c:v>WT-PBS</c:v>
                </c:pt>
                <c:pt idx="1">
                  <c:v>KO-PBS</c:v>
                </c:pt>
                <c:pt idx="2">
                  <c:v>WT-LPS</c:v>
                </c:pt>
                <c:pt idx="3">
                  <c:v>KO-LPS</c:v>
                </c:pt>
              </c:strCache>
            </c:strRef>
          </c:cat>
          <c:val>
            <c:numRef>
              <c:f>'Relative Quantity Chart'!$S$33:$S$36</c:f>
              <c:numCache>
                <c:formatCode>General</c:formatCode>
                <c:ptCount val="4"/>
                <c:pt idx="0">
                  <c:v>1</c:v>
                </c:pt>
                <c:pt idx="1">
                  <c:v>0.70547459999999995</c:v>
                </c:pt>
                <c:pt idx="2">
                  <c:v>7.9447599999999996</c:v>
                </c:pt>
                <c:pt idx="3">
                  <c:v>3.234038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90-4EF0-81B7-F63DBF72F8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446272"/>
        <c:axId val="195447808"/>
      </c:barChart>
      <c:catAx>
        <c:axId val="1954462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95447808"/>
        <c:crosses val="autoZero"/>
        <c:auto val="1"/>
        <c:lblAlgn val="ctr"/>
        <c:lblOffset val="100"/>
        <c:noMultiLvlLbl val="0"/>
      </c:catAx>
      <c:valAx>
        <c:axId val="195447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95446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r>
              <a:rPr lang="en-US" altLang="ja-JP" sz="800" i="1" dirty="0">
                <a:latin typeface="Arial"/>
                <a:cs typeface="Arial"/>
              </a:rPr>
              <a:t>Ccl8</a:t>
            </a:r>
          </a:p>
        </c:rich>
      </c:tx>
      <c:layout>
        <c:manualLayout>
          <c:xMode val="edge"/>
          <c:yMode val="edge"/>
          <c:x val="0.36577158943347582"/>
          <c:y val="0.1005802723375305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1214865014998"/>
          <c:y val="0.21749394994759"/>
          <c:w val="0.55951917623903302"/>
          <c:h val="0.6194933654714690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Chart'!$X$29:$X$32</c:f>
                <c:numCache>
                  <c:formatCode>General</c:formatCode>
                  <c:ptCount val="4"/>
                  <c:pt idx="0">
                    <c:v>0.15852434928137499</c:v>
                  </c:pt>
                  <c:pt idx="1">
                    <c:v>0.170921026030221</c:v>
                  </c:pt>
                  <c:pt idx="2">
                    <c:v>0.103172955189268</c:v>
                  </c:pt>
                  <c:pt idx="3">
                    <c:v>0.114207335887426</c:v>
                  </c:pt>
                </c:numCache>
              </c:numRef>
            </c:plus>
            <c:minus>
              <c:numRef>
                <c:f>'Relative Quantity Chart'!$X$29:$X$32</c:f>
                <c:numCache>
                  <c:formatCode>General</c:formatCode>
                  <c:ptCount val="4"/>
                  <c:pt idx="0">
                    <c:v>0.15852434928137499</c:v>
                  </c:pt>
                  <c:pt idx="1">
                    <c:v>0.170921026030221</c:v>
                  </c:pt>
                  <c:pt idx="2">
                    <c:v>0.103172955189268</c:v>
                  </c:pt>
                  <c:pt idx="3">
                    <c:v>0.114207335887426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Chart'!$K$29:$K$32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Chart'!$L$29:$L$32</c:f>
              <c:numCache>
                <c:formatCode>General</c:formatCode>
                <c:ptCount val="4"/>
                <c:pt idx="0">
                  <c:v>1</c:v>
                </c:pt>
                <c:pt idx="1">
                  <c:v>1.0046299999999999</c:v>
                </c:pt>
                <c:pt idx="2">
                  <c:v>0.86653460000000004</c:v>
                </c:pt>
                <c:pt idx="3">
                  <c:v>0.49197790000000002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26-45B5-85DC-2E6597D87E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513536"/>
        <c:axId val="126515072"/>
      </c:barChart>
      <c:catAx>
        <c:axId val="1265135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15072"/>
        <c:crosses val="autoZero"/>
        <c:auto val="1"/>
        <c:lblAlgn val="ctr"/>
        <c:lblOffset val="100"/>
        <c:noMultiLvlLbl val="0"/>
      </c:catAx>
      <c:valAx>
        <c:axId val="1265150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13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Ccl5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8104697959016059"/>
          <c:y val="0.10182838993744879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4671471397478542"/>
          <c:y val="0.22341690319123739"/>
          <c:w val="0.59897669272426002"/>
          <c:h val="0.439282948947772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Chart'!$U$33:$U$36</c:f>
                <c:numCache>
                  <c:formatCode>General</c:formatCode>
                  <c:ptCount val="4"/>
                  <c:pt idx="0">
                    <c:v>0.16295126038298499</c:v>
                  </c:pt>
                  <c:pt idx="1">
                    <c:v>0.14176881750319101</c:v>
                  </c:pt>
                  <c:pt idx="2">
                    <c:v>0.76292626449668099</c:v>
                  </c:pt>
                  <c:pt idx="3">
                    <c:v>7.2294787807915997E-2</c:v>
                  </c:pt>
                </c:numCache>
              </c:numRef>
            </c:plus>
            <c:minus>
              <c:numRef>
                <c:f>'Relative Quantity Chart'!$U$33:$U$36</c:f>
                <c:numCache>
                  <c:formatCode>General</c:formatCode>
                  <c:ptCount val="4"/>
                  <c:pt idx="0">
                    <c:v>0.16295126038298499</c:v>
                  </c:pt>
                  <c:pt idx="1">
                    <c:v>0.14176881750319101</c:v>
                  </c:pt>
                  <c:pt idx="2">
                    <c:v>0.76292626449668099</c:v>
                  </c:pt>
                  <c:pt idx="3">
                    <c:v>7.2294787807915997E-2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Chart'!$L$33:$L$36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Chart'!$M$33:$M$36</c:f>
              <c:numCache>
                <c:formatCode>General</c:formatCode>
                <c:ptCount val="4"/>
                <c:pt idx="0">
                  <c:v>1</c:v>
                </c:pt>
                <c:pt idx="1">
                  <c:v>0.97941979999999995</c:v>
                </c:pt>
                <c:pt idx="2">
                  <c:v>3.6807530000000002</c:v>
                </c:pt>
                <c:pt idx="3">
                  <c:v>1.2226410000000001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52-4E75-9AC7-73F41418B9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617856"/>
        <c:axId val="126619648"/>
      </c:barChart>
      <c:catAx>
        <c:axId val="1266178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19648"/>
        <c:crosses val="autoZero"/>
        <c:auto val="1"/>
        <c:lblAlgn val="ctr"/>
        <c:lblOffset val="100"/>
        <c:noMultiLvlLbl val="0"/>
      </c:catAx>
      <c:valAx>
        <c:axId val="1266196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17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Ccl6</a:t>
            </a:r>
            <a:endParaRPr lang="ja-JP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22296642402123"/>
          <c:y val="4.8463461597059679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8717519127964197"/>
          <c:y val="0.226900491823019"/>
          <c:w val="0.58046061460996701"/>
          <c:h val="0.402392924800425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Chart'!$T$25:$T$28</c:f>
                <c:numCache>
                  <c:formatCode>General</c:formatCode>
                  <c:ptCount val="4"/>
                  <c:pt idx="0">
                    <c:v>0.243555832367919</c:v>
                  </c:pt>
                  <c:pt idx="1">
                    <c:v>4.2692069726126297E-2</c:v>
                  </c:pt>
                  <c:pt idx="2">
                    <c:v>7.1841329432161996E-2</c:v>
                  </c:pt>
                  <c:pt idx="3">
                    <c:v>8.1995975252420597E-2</c:v>
                  </c:pt>
                </c:numCache>
              </c:numRef>
            </c:plus>
            <c:minus>
              <c:numRef>
                <c:f>'Relative Quantity Chart'!$T$25:$T$28</c:f>
                <c:numCache>
                  <c:formatCode>General</c:formatCode>
                  <c:ptCount val="4"/>
                  <c:pt idx="0">
                    <c:v>0.243555832367919</c:v>
                  </c:pt>
                  <c:pt idx="1">
                    <c:v>4.2692069726126297E-2</c:v>
                  </c:pt>
                  <c:pt idx="2">
                    <c:v>7.1841329432161996E-2</c:v>
                  </c:pt>
                  <c:pt idx="3">
                    <c:v>8.1995975252420597E-2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Chart'!$L$25:$L$28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Chart'!$M$25:$M$28</c:f>
              <c:numCache>
                <c:formatCode>General</c:formatCode>
                <c:ptCount val="4"/>
                <c:pt idx="0">
                  <c:v>1</c:v>
                </c:pt>
                <c:pt idx="1">
                  <c:v>0.5703821</c:v>
                </c:pt>
                <c:pt idx="2">
                  <c:v>0.43527559999999998</c:v>
                </c:pt>
                <c:pt idx="3">
                  <c:v>0.30707590000000001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9F-4233-A111-8D1C96DF08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644608"/>
        <c:axId val="126646144"/>
      </c:barChart>
      <c:catAx>
        <c:axId val="1266446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46144"/>
        <c:crosses val="autoZero"/>
        <c:auto val="1"/>
        <c:lblAlgn val="ctr"/>
        <c:lblOffset val="100"/>
        <c:noMultiLvlLbl val="0"/>
      </c:catAx>
      <c:valAx>
        <c:axId val="1266461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4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i="1" dirty="0">
                <a:solidFill>
                  <a:schemeClr val="dk1"/>
                </a:solidFill>
                <a:latin typeface="Arial"/>
                <a:ea typeface="+mn-ea"/>
                <a:cs typeface="Arial"/>
              </a:rPr>
              <a:t>Ccl3</a:t>
            </a:r>
            <a:endParaRPr lang="ja-JP" altLang="en-US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6509320863062361"/>
          <c:y val="5.6651618034073425E-2"/>
        </c:manualLayout>
      </c:layout>
      <c:overlay val="0"/>
      <c:spPr>
        <a:noFill/>
        <a:ln w="28575" cap="flat" cmpd="sng" algn="ctr">
          <a:solidFill>
            <a:schemeClr val="bg1"/>
          </a:solidFill>
          <a:prstDash val="solid"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8840712831765603"/>
          <c:y val="0.17940378631891199"/>
          <c:w val="0.58547477335296105"/>
          <c:h val="0.415768008700872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Chart'!$X$25:$X$28</c:f>
                <c:numCache>
                  <c:formatCode>General</c:formatCode>
                  <c:ptCount val="4"/>
                  <c:pt idx="0">
                    <c:v>0.100497172486916</c:v>
                  </c:pt>
                  <c:pt idx="1">
                    <c:v>2.290617365395303</c:v>
                  </c:pt>
                  <c:pt idx="2">
                    <c:v>0.96494976576472902</c:v>
                  </c:pt>
                  <c:pt idx="3">
                    <c:v>0.19156164934491299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Chart'!$K$25:$K$28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Chart'!$L$25:$L$28</c:f>
              <c:numCache>
                <c:formatCode>General</c:formatCode>
                <c:ptCount val="4"/>
                <c:pt idx="0">
                  <c:v>1</c:v>
                </c:pt>
                <c:pt idx="1">
                  <c:v>1.3503510000000001</c:v>
                </c:pt>
                <c:pt idx="2">
                  <c:v>12.728569999999999</c:v>
                </c:pt>
                <c:pt idx="3">
                  <c:v>1.5547310000000001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45-4BEF-ACB9-E302A5585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654720"/>
        <c:axId val="126685184"/>
      </c:barChart>
      <c:catAx>
        <c:axId val="1266547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85184"/>
        <c:crosses val="autoZero"/>
        <c:auto val="1"/>
        <c:lblAlgn val="ctr"/>
        <c:lblOffset val="100"/>
        <c:noMultiLvlLbl val="0"/>
      </c:catAx>
      <c:valAx>
        <c:axId val="1266851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54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38100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u="none" dirty="0">
                <a:latin typeface="Arial" panose="020B0604020202020204" pitchFamily="34" charset="0"/>
                <a:cs typeface="Arial" panose="020B0604020202020204" pitchFamily="34" charset="0"/>
              </a:rPr>
              <a:t>Ccl2</a:t>
            </a:r>
            <a:endParaRPr lang="ja-JP" altLang="en-US" sz="800" i="1" u="none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047651480612483"/>
          <c:y val="0.10098154150288485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6127683337255397"/>
          <c:y val="0.212426746640555"/>
          <c:w val="0.62012778419002201"/>
          <c:h val="0.443279388681955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Chart'!$U$29:$U$32</c:f>
                <c:numCache>
                  <c:formatCode>General</c:formatCode>
                  <c:ptCount val="4"/>
                  <c:pt idx="0">
                    <c:v>0.21748184932018999</c:v>
                  </c:pt>
                  <c:pt idx="1">
                    <c:v>0.71058829989788597</c:v>
                  </c:pt>
                  <c:pt idx="2">
                    <c:v>9.9576872475281402</c:v>
                  </c:pt>
                  <c:pt idx="3">
                    <c:v>1.1175780868503109</c:v>
                  </c:pt>
                </c:numCache>
              </c:numRef>
            </c:plus>
            <c:minus>
              <c:numRef>
                <c:f>'Relative Quantity Chart'!$U$29:$U$32</c:f>
                <c:numCache>
                  <c:formatCode>General</c:formatCode>
                  <c:ptCount val="4"/>
                  <c:pt idx="0">
                    <c:v>0.21748184932018999</c:v>
                  </c:pt>
                  <c:pt idx="1">
                    <c:v>0.71058829989788597</c:v>
                  </c:pt>
                  <c:pt idx="2">
                    <c:v>9.9576872475281402</c:v>
                  </c:pt>
                  <c:pt idx="3">
                    <c:v>1.1175780868503109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Chart'!$L$29:$L$32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Chart'!$M$29:$M$32</c:f>
              <c:numCache>
                <c:formatCode>General</c:formatCode>
                <c:ptCount val="4"/>
                <c:pt idx="0">
                  <c:v>1</c:v>
                </c:pt>
                <c:pt idx="1">
                  <c:v>3.5471729999999999</c:v>
                </c:pt>
                <c:pt idx="2">
                  <c:v>56.754770000000001</c:v>
                </c:pt>
                <c:pt idx="3">
                  <c:v>10.11439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77-4007-B3C0-04BA5A0224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722432"/>
        <c:axId val="126723968"/>
      </c:barChart>
      <c:catAx>
        <c:axId val="1267224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723968"/>
        <c:crosses val="autoZero"/>
        <c:auto val="1"/>
        <c:lblAlgn val="ctr"/>
        <c:lblOffset val="100"/>
        <c:noMultiLvlLbl val="0"/>
      </c:catAx>
      <c:valAx>
        <c:axId val="126723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722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Chemerin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5903532678298824"/>
          <c:y val="0.1188899415758724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0986112107209801"/>
          <c:y val="0.227146691931154"/>
          <c:w val="0.60397989815886799"/>
          <c:h val="0.429922350022208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Chart'!$T$33:$T$36</c:f>
                <c:numCache>
                  <c:formatCode>General</c:formatCode>
                  <c:ptCount val="4"/>
                  <c:pt idx="0">
                    <c:v>9.6397286262407997E-2</c:v>
                  </c:pt>
                  <c:pt idx="1">
                    <c:v>0.179543249350855</c:v>
                  </c:pt>
                  <c:pt idx="2">
                    <c:v>0.122262409293959</c:v>
                  </c:pt>
                  <c:pt idx="3">
                    <c:v>0.133966200300984</c:v>
                  </c:pt>
                </c:numCache>
              </c:numRef>
            </c:plus>
            <c:minus>
              <c:numRef>
                <c:f>'Relative Quantity Chart'!$T$33:$T$36</c:f>
                <c:numCache>
                  <c:formatCode>General</c:formatCode>
                  <c:ptCount val="4"/>
                  <c:pt idx="0">
                    <c:v>9.6397286262407997E-2</c:v>
                  </c:pt>
                  <c:pt idx="1">
                    <c:v>0.179543249350855</c:v>
                  </c:pt>
                  <c:pt idx="2">
                    <c:v>0.122262409293959</c:v>
                  </c:pt>
                  <c:pt idx="3">
                    <c:v>0.133966200300984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Chart'!$L$33:$L$36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Chart'!$M$33:$M$36</c:f>
              <c:numCache>
                <c:formatCode>General</c:formatCode>
                <c:ptCount val="4"/>
                <c:pt idx="0">
                  <c:v>1</c:v>
                </c:pt>
                <c:pt idx="1">
                  <c:v>1.030492</c:v>
                </c:pt>
                <c:pt idx="2">
                  <c:v>0.90542469999999997</c:v>
                </c:pt>
                <c:pt idx="3">
                  <c:v>0.45797320000000002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73C-4045-B9CB-88191CC9EC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019264"/>
        <c:axId val="127029248"/>
      </c:barChart>
      <c:catAx>
        <c:axId val="127019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29248"/>
        <c:crosses val="autoZero"/>
        <c:auto val="1"/>
        <c:lblAlgn val="ctr"/>
        <c:lblOffset val="100"/>
        <c:noMultiLvlLbl val="0"/>
      </c:catAx>
      <c:valAx>
        <c:axId val="1270292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19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Ccl27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82062640655635"/>
          <c:y val="0.109737091425865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8523310062491403"/>
          <c:y val="0.227146554760847"/>
          <c:w val="0.59512645582446999"/>
          <c:h val="0.429922350022208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Chart'!$T$33:$T$36</c:f>
                <c:numCache>
                  <c:formatCode>General</c:formatCode>
                  <c:ptCount val="4"/>
                  <c:pt idx="0">
                    <c:v>0.25642179517839397</c:v>
                  </c:pt>
                  <c:pt idx="1">
                    <c:v>0.24626847770902999</c:v>
                  </c:pt>
                  <c:pt idx="2">
                    <c:v>8.7749167474145198E-2</c:v>
                  </c:pt>
                  <c:pt idx="3">
                    <c:v>0.10474229068787901</c:v>
                  </c:pt>
                </c:numCache>
              </c:numRef>
            </c:plus>
            <c:minus>
              <c:numRef>
                <c:f>'Relative Quantity Chart'!$T$33:$T$36</c:f>
                <c:numCache>
                  <c:formatCode>General</c:formatCode>
                  <c:ptCount val="4"/>
                  <c:pt idx="0">
                    <c:v>0.25642179517839397</c:v>
                  </c:pt>
                  <c:pt idx="1">
                    <c:v>0.24626847770902999</c:v>
                  </c:pt>
                  <c:pt idx="2">
                    <c:v>8.7749167474145198E-2</c:v>
                  </c:pt>
                  <c:pt idx="3">
                    <c:v>0.10474229068787901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Chart'!$L$33:$L$36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Chart'!$M$33:$M$36</c:f>
              <c:numCache>
                <c:formatCode>General</c:formatCode>
                <c:ptCount val="4"/>
                <c:pt idx="0">
                  <c:v>1</c:v>
                </c:pt>
                <c:pt idx="1">
                  <c:v>1.0993630000000001</c:v>
                </c:pt>
                <c:pt idx="2">
                  <c:v>0.47412330000000003</c:v>
                </c:pt>
                <c:pt idx="3">
                  <c:v>0.80106999999999995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88-4438-94C2-C8568D6C62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046016"/>
        <c:axId val="127047552"/>
      </c:barChart>
      <c:catAx>
        <c:axId val="127046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47552"/>
        <c:crosses val="autoZero"/>
        <c:auto val="1"/>
        <c:lblAlgn val="ctr"/>
        <c:lblOffset val="100"/>
        <c:noMultiLvlLbl val="0"/>
      </c:catAx>
      <c:valAx>
        <c:axId val="127047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46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Ccl28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4326451122793999"/>
          <c:y val="0.10563914592370199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8523310062491403"/>
          <c:y val="0.22620436281818801"/>
          <c:w val="0.61989059342514696"/>
          <c:h val="0.432287002081599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Chart'!$T$37:$T$40</c:f>
                <c:numCache>
                  <c:formatCode>General</c:formatCode>
                  <c:ptCount val="4"/>
                  <c:pt idx="0">
                    <c:v>0.42551776610097303</c:v>
                  </c:pt>
                  <c:pt idx="1">
                    <c:v>0.19374198115644201</c:v>
                  </c:pt>
                  <c:pt idx="2">
                    <c:v>0.121426247477389</c:v>
                  </c:pt>
                  <c:pt idx="3">
                    <c:v>0.27180903230974501</c:v>
                  </c:pt>
                </c:numCache>
              </c:numRef>
            </c:plus>
            <c:minus>
              <c:numRef>
                <c:f>'Relative Quantity Chart'!$T$37:$T$40</c:f>
                <c:numCache>
                  <c:formatCode>General</c:formatCode>
                  <c:ptCount val="4"/>
                  <c:pt idx="0">
                    <c:v>0.42551776610097303</c:v>
                  </c:pt>
                  <c:pt idx="1">
                    <c:v>0.19374198115644201</c:v>
                  </c:pt>
                  <c:pt idx="2">
                    <c:v>0.121426247477389</c:v>
                  </c:pt>
                  <c:pt idx="3">
                    <c:v>0.27180903230974501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Chart'!$L$37:$L$40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Chart'!$M$37:$M$40</c:f>
              <c:numCache>
                <c:formatCode>General</c:formatCode>
                <c:ptCount val="4"/>
                <c:pt idx="0">
                  <c:v>1</c:v>
                </c:pt>
                <c:pt idx="1">
                  <c:v>0.60012390000000004</c:v>
                </c:pt>
                <c:pt idx="2">
                  <c:v>0.49197859999999999</c:v>
                </c:pt>
                <c:pt idx="3">
                  <c:v>0.25115779999999999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F7-45FF-A7B6-7547BC450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088896"/>
        <c:axId val="127090688"/>
      </c:barChart>
      <c:catAx>
        <c:axId val="1270888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90688"/>
        <c:crosses val="autoZero"/>
        <c:auto val="1"/>
        <c:lblAlgn val="ctr"/>
        <c:lblOffset val="100"/>
        <c:noMultiLvlLbl val="0"/>
      </c:catAx>
      <c:valAx>
        <c:axId val="1270906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88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Ccl22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8219245487058497"/>
          <c:y val="0.120028902165854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9731011502592799"/>
          <c:y val="0.21070828076460399"/>
          <c:w val="0.57849467148343603"/>
          <c:h val="0.447783084135183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Chart'!$U$49:$U$52</c:f>
                <c:numCache>
                  <c:formatCode>General</c:formatCode>
                  <c:ptCount val="4"/>
                  <c:pt idx="0">
                    <c:v>0.16534514570147901</c:v>
                  </c:pt>
                  <c:pt idx="1">
                    <c:v>8.1142985505770801E-2</c:v>
                  </c:pt>
                  <c:pt idx="2">
                    <c:v>0.39979887995525698</c:v>
                  </c:pt>
                  <c:pt idx="3">
                    <c:v>0.13824555223229901</c:v>
                  </c:pt>
                </c:numCache>
              </c:numRef>
            </c:plus>
            <c:minus>
              <c:numRef>
                <c:f>'Relative Quantity Chart'!$U$49:$U$52</c:f>
                <c:numCache>
                  <c:formatCode>General</c:formatCode>
                  <c:ptCount val="4"/>
                  <c:pt idx="0">
                    <c:v>0.16534514570147901</c:v>
                  </c:pt>
                  <c:pt idx="1">
                    <c:v>8.1142985505770801E-2</c:v>
                  </c:pt>
                  <c:pt idx="2">
                    <c:v>0.39979887995525698</c:v>
                  </c:pt>
                  <c:pt idx="3">
                    <c:v>0.13824555223229901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Chart'!$L$49:$L$52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Chart'!$M$49:$M$52</c:f>
              <c:numCache>
                <c:formatCode>General</c:formatCode>
                <c:ptCount val="4"/>
                <c:pt idx="0">
                  <c:v>1</c:v>
                </c:pt>
                <c:pt idx="1">
                  <c:v>0.4931162</c:v>
                </c:pt>
                <c:pt idx="2">
                  <c:v>2.133662999999999</c:v>
                </c:pt>
                <c:pt idx="3">
                  <c:v>1.0127889999999999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04C-4C70-B00D-A169DAB99C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132032"/>
        <c:axId val="127133568"/>
      </c:barChart>
      <c:catAx>
        <c:axId val="1271320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33568"/>
        <c:crosses val="autoZero"/>
        <c:auto val="1"/>
        <c:lblAlgn val="ctr"/>
        <c:lblOffset val="100"/>
        <c:noMultiLvlLbl val="0"/>
      </c:catAx>
      <c:valAx>
        <c:axId val="127133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32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Ccl12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4982180386749601"/>
          <c:y val="0.111702254146764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6127683337255397"/>
          <c:y val="0.22023811354339201"/>
          <c:w val="0.62012778419002201"/>
          <c:h val="0.435467810018432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Chart'!$T$25:$T$28</c:f>
                <c:numCache>
                  <c:formatCode>General</c:formatCode>
                  <c:ptCount val="4"/>
                  <c:pt idx="0">
                    <c:v>0.26574992258119301</c:v>
                  </c:pt>
                  <c:pt idx="1">
                    <c:v>0.529892946815262</c:v>
                  </c:pt>
                  <c:pt idx="2">
                    <c:v>1.0133869469109169</c:v>
                  </c:pt>
                  <c:pt idx="3">
                    <c:v>1.197964406692595</c:v>
                  </c:pt>
                </c:numCache>
              </c:numRef>
            </c:plus>
            <c:minus>
              <c:numRef>
                <c:f>'Relative Quantity Chart'!$T$25:$T$28</c:f>
                <c:numCache>
                  <c:formatCode>General</c:formatCode>
                  <c:ptCount val="4"/>
                  <c:pt idx="0">
                    <c:v>0.26574992258119301</c:v>
                  </c:pt>
                  <c:pt idx="1">
                    <c:v>0.529892946815262</c:v>
                  </c:pt>
                  <c:pt idx="2">
                    <c:v>1.0133869469109169</c:v>
                  </c:pt>
                  <c:pt idx="3">
                    <c:v>1.197964406692595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Chart'!$L$25:$L$28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Chart'!$M$25:$M$28</c:f>
              <c:numCache>
                <c:formatCode>General</c:formatCode>
                <c:ptCount val="4"/>
                <c:pt idx="0">
                  <c:v>1</c:v>
                </c:pt>
                <c:pt idx="1">
                  <c:v>2.8088929999999981</c:v>
                </c:pt>
                <c:pt idx="2">
                  <c:v>12.29501</c:v>
                </c:pt>
                <c:pt idx="3">
                  <c:v>3.6892649999999998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3F8-4604-95A1-A35EDCCDE8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773504"/>
        <c:axId val="126775296"/>
      </c:barChart>
      <c:catAx>
        <c:axId val="1267735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775296"/>
        <c:crosses val="autoZero"/>
        <c:auto val="1"/>
        <c:lblAlgn val="ctr"/>
        <c:lblOffset val="100"/>
        <c:noMultiLvlLbl val="0"/>
      </c:catAx>
      <c:valAx>
        <c:axId val="126775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773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Cxcl16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2567632515425698"/>
          <c:y val="9.681646310211110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3859293613186198"/>
          <c:y val="0.18569377761199601"/>
          <c:w val="0.62972605032219997"/>
          <c:h val="0.4638327761028540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Chart'!$T$37:$T$40</c:f>
                <c:numCache>
                  <c:formatCode>General</c:formatCode>
                  <c:ptCount val="4"/>
                  <c:pt idx="0">
                    <c:v>0.116031732083311</c:v>
                  </c:pt>
                  <c:pt idx="1">
                    <c:v>6.6228224201135694E-2</c:v>
                  </c:pt>
                  <c:pt idx="2">
                    <c:v>8.6595866161736701E-2</c:v>
                  </c:pt>
                  <c:pt idx="3">
                    <c:v>7.0875690974156205E-2</c:v>
                  </c:pt>
                </c:numCache>
              </c:numRef>
            </c:plus>
            <c:minus>
              <c:numRef>
                <c:f>'Relative Quantity Chart'!$T$37:$T$40</c:f>
                <c:numCache>
                  <c:formatCode>General</c:formatCode>
                  <c:ptCount val="4"/>
                  <c:pt idx="0">
                    <c:v>0.116031732083311</c:v>
                  </c:pt>
                  <c:pt idx="1">
                    <c:v>6.6228224201135694E-2</c:v>
                  </c:pt>
                  <c:pt idx="2">
                    <c:v>8.6595866161736701E-2</c:v>
                  </c:pt>
                  <c:pt idx="3">
                    <c:v>7.0875690974156205E-2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Chart'!$L$37:$L$40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Chart'!$M$37:$M$40</c:f>
              <c:numCache>
                <c:formatCode>General</c:formatCode>
                <c:ptCount val="4"/>
                <c:pt idx="0">
                  <c:v>1</c:v>
                </c:pt>
                <c:pt idx="1">
                  <c:v>0.73373520000000003</c:v>
                </c:pt>
                <c:pt idx="2">
                  <c:v>0.90542469999999997</c:v>
                </c:pt>
                <c:pt idx="3">
                  <c:v>0.4243517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D4-402E-BB55-62A70E6063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464576"/>
        <c:axId val="195298432"/>
      </c:barChart>
      <c:catAx>
        <c:axId val="1954645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98432"/>
        <c:crosses val="autoZero"/>
        <c:auto val="1"/>
        <c:lblAlgn val="ctr"/>
        <c:lblOffset val="100"/>
        <c:noMultiLvlLbl val="0"/>
      </c:catAx>
      <c:valAx>
        <c:axId val="195298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464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Ccl21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8114411776948398"/>
          <c:y val="0.1167180411587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84719425801641"/>
          <c:y val="0.19664269911504401"/>
          <c:w val="0.59689876957494403"/>
          <c:h val="0.45934611602753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Chart'!$T$29:$T$32</c:f>
                <c:numCache>
                  <c:formatCode>General</c:formatCode>
                  <c:ptCount val="4"/>
                  <c:pt idx="0">
                    <c:v>0.23973564161472399</c:v>
                  </c:pt>
                  <c:pt idx="1">
                    <c:v>0.13714457208971201</c:v>
                  </c:pt>
                  <c:pt idx="2">
                    <c:v>1.6407384654413999E-2</c:v>
                  </c:pt>
                  <c:pt idx="3">
                    <c:v>6.5932086806728907E-2</c:v>
                  </c:pt>
                </c:numCache>
              </c:numRef>
            </c:plus>
            <c:minus>
              <c:numRef>
                <c:f>'Relative Quantity Chart'!$T$29:$T$32</c:f>
                <c:numCache>
                  <c:formatCode>General</c:formatCode>
                  <c:ptCount val="4"/>
                  <c:pt idx="0">
                    <c:v>0.23973564161472399</c:v>
                  </c:pt>
                  <c:pt idx="1">
                    <c:v>0.13714457208971201</c:v>
                  </c:pt>
                  <c:pt idx="2">
                    <c:v>1.6407384654413999E-2</c:v>
                  </c:pt>
                  <c:pt idx="3">
                    <c:v>6.5932086806728907E-2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Chart'!$L$29:$L$32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Chart'!$M$29:$M$32</c:f>
              <c:numCache>
                <c:formatCode>General</c:formatCode>
                <c:ptCount val="4"/>
                <c:pt idx="0">
                  <c:v>1</c:v>
                </c:pt>
                <c:pt idx="1">
                  <c:v>0.72698580000000002</c:v>
                </c:pt>
                <c:pt idx="2">
                  <c:v>0.46115810000000002</c:v>
                </c:pt>
                <c:pt idx="3">
                  <c:v>0.41754390000000002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B0-4B9E-BA6D-3F18E9628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800256"/>
        <c:axId val="126801792"/>
      </c:barChart>
      <c:catAx>
        <c:axId val="1268002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801792"/>
        <c:crosses val="autoZero"/>
        <c:auto val="1"/>
        <c:lblAlgn val="ctr"/>
        <c:lblOffset val="100"/>
        <c:noMultiLvlLbl val="0"/>
      </c:catAx>
      <c:valAx>
        <c:axId val="126801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800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Cxcl1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2674005117555799"/>
          <c:y val="0.10243295980290899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34607921437652"/>
          <c:y val="0.21716433080091899"/>
          <c:w val="0.63916810892662301"/>
          <c:h val="0.407780568449406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Chart'!$U$41:$U$44</c:f>
                <c:numCache>
                  <c:formatCode>General</c:formatCode>
                  <c:ptCount val="4"/>
                  <c:pt idx="0">
                    <c:v>0.16519645355613399</c:v>
                  </c:pt>
                  <c:pt idx="1">
                    <c:v>0.105386412089431</c:v>
                  </c:pt>
                  <c:pt idx="2">
                    <c:v>0.67754922225107805</c:v>
                  </c:pt>
                  <c:pt idx="3">
                    <c:v>0.121685425264176</c:v>
                  </c:pt>
                </c:numCache>
              </c:numRef>
            </c:plus>
            <c:minus>
              <c:numRef>
                <c:f>'Relative Quantity Chart'!$U$41:$U$44</c:f>
                <c:numCache>
                  <c:formatCode>General</c:formatCode>
                  <c:ptCount val="4"/>
                  <c:pt idx="0">
                    <c:v>0.16519645355613399</c:v>
                  </c:pt>
                  <c:pt idx="1">
                    <c:v>0.105386412089431</c:v>
                  </c:pt>
                  <c:pt idx="2">
                    <c:v>0.67754922225107805</c:v>
                  </c:pt>
                  <c:pt idx="3">
                    <c:v>0.121685425264176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Chart'!$L$41:$L$44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Chart'!$M$41:$M$44</c:f>
              <c:numCache>
                <c:formatCode>General</c:formatCode>
                <c:ptCount val="4"/>
                <c:pt idx="0">
                  <c:v>1</c:v>
                </c:pt>
                <c:pt idx="1">
                  <c:v>0.7508861</c:v>
                </c:pt>
                <c:pt idx="2">
                  <c:v>4.0324689999999999</c:v>
                </c:pt>
                <c:pt idx="3">
                  <c:v>1.5984419999999999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138-401F-A174-766EFED07C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826752"/>
        <c:axId val="126849024"/>
      </c:barChart>
      <c:catAx>
        <c:axId val="126826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849024"/>
        <c:crosses val="autoZero"/>
        <c:auto val="1"/>
        <c:lblAlgn val="ctr"/>
        <c:lblOffset val="100"/>
        <c:noMultiLvlLbl val="0"/>
      </c:catAx>
      <c:valAx>
        <c:axId val="126849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826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Cxcl13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7406759777157536"/>
          <c:y val="0.12015634530166981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1318593888322401"/>
          <c:y val="0.228191665810177"/>
          <c:w val="0.62078052570438202"/>
          <c:h val="0.427299398282547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Chart'!$T$49:$T$52</c:f>
                <c:numCache>
                  <c:formatCode>General</c:formatCode>
                  <c:ptCount val="4"/>
                  <c:pt idx="0">
                    <c:v>0.39525982507019802</c:v>
                  </c:pt>
                  <c:pt idx="1">
                    <c:v>0.25636373475638702</c:v>
                  </c:pt>
                  <c:pt idx="2">
                    <c:v>1.2364855244075139</c:v>
                  </c:pt>
                  <c:pt idx="3">
                    <c:v>0.142803026102998</c:v>
                  </c:pt>
                </c:numCache>
              </c:numRef>
            </c:plus>
            <c:minus>
              <c:numRef>
                <c:f>'Relative Quantity Chart'!$T$49:$T$52</c:f>
                <c:numCache>
                  <c:formatCode>General</c:formatCode>
                  <c:ptCount val="4"/>
                  <c:pt idx="0">
                    <c:v>0.39525982507019802</c:v>
                  </c:pt>
                  <c:pt idx="1">
                    <c:v>0.25636373475638702</c:v>
                  </c:pt>
                  <c:pt idx="2">
                    <c:v>1.2364855244075139</c:v>
                  </c:pt>
                  <c:pt idx="3">
                    <c:v>0.142803026102998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Chart'!$L$49:$L$52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Chart'!$M$49:$M$52</c:f>
              <c:numCache>
                <c:formatCode>General</c:formatCode>
                <c:ptCount val="4"/>
                <c:pt idx="0">
                  <c:v>1</c:v>
                </c:pt>
                <c:pt idx="1">
                  <c:v>1.3723639999999999</c:v>
                </c:pt>
                <c:pt idx="2">
                  <c:v>5.3640789999999718</c:v>
                </c:pt>
                <c:pt idx="3">
                  <c:v>0.82931820000000001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35-4406-87AD-E3E9C8CF7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910848"/>
        <c:axId val="126912384"/>
      </c:barChart>
      <c:catAx>
        <c:axId val="1269108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12384"/>
        <c:crosses val="autoZero"/>
        <c:auto val="1"/>
        <c:lblAlgn val="ctr"/>
        <c:lblOffset val="100"/>
        <c:noMultiLvlLbl val="0"/>
      </c:catAx>
      <c:valAx>
        <c:axId val="1269123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10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800" i="1" dirty="0"/>
              <a:t>Cxcl12</a:t>
            </a:r>
            <a:endParaRPr lang="ja-JP" sz="800" i="1" dirty="0"/>
          </a:p>
        </c:rich>
      </c:tx>
      <c:layout>
        <c:manualLayout>
          <c:xMode val="edge"/>
          <c:yMode val="edge"/>
          <c:x val="0.23981418674732286"/>
          <c:y val="0.19052396182790649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31330098574241"/>
          <c:y val="0.26799706770751602"/>
          <c:w val="0.60488969075604104"/>
          <c:h val="0.4583830489759380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Chart'!$S$29:$S$32</c:f>
                <c:numCache>
                  <c:formatCode>General</c:formatCode>
                  <c:ptCount val="4"/>
                  <c:pt idx="0">
                    <c:v>1</c:v>
                  </c:pt>
                  <c:pt idx="1">
                    <c:v>0.60991019999999996</c:v>
                  </c:pt>
                  <c:pt idx="2">
                    <c:v>0.46759699999999998</c:v>
                  </c:pt>
                  <c:pt idx="3">
                    <c:v>0.3868915</c:v>
                  </c:pt>
                </c:numCache>
              </c:numRef>
            </c:plus>
            <c:minus>
              <c:numRef>
                <c:f>'Relative Quantity Chart'!$S$29:$S$32</c:f>
                <c:numCache>
                  <c:formatCode>General</c:formatCode>
                  <c:ptCount val="4"/>
                  <c:pt idx="0">
                    <c:v>1</c:v>
                  </c:pt>
                  <c:pt idx="1">
                    <c:v>0.60991019999999996</c:v>
                  </c:pt>
                  <c:pt idx="2">
                    <c:v>0.46759699999999998</c:v>
                  </c:pt>
                  <c:pt idx="3">
                    <c:v>0.3868915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Chart'!$R$29:$R$32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Chart'!$S$29:$S$32</c:f>
              <c:numCache>
                <c:formatCode>General</c:formatCode>
                <c:ptCount val="4"/>
                <c:pt idx="0">
                  <c:v>1</c:v>
                </c:pt>
                <c:pt idx="1">
                  <c:v>0.60991019999999996</c:v>
                </c:pt>
                <c:pt idx="2">
                  <c:v>0.46759699999999998</c:v>
                </c:pt>
                <c:pt idx="3">
                  <c:v>0.3868915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63-4C2A-A21F-020317F77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933248"/>
        <c:axId val="126935040"/>
      </c:barChart>
      <c:catAx>
        <c:axId val="1269332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6935040"/>
        <c:crosses val="autoZero"/>
        <c:auto val="1"/>
        <c:lblAlgn val="ctr"/>
        <c:lblOffset val="100"/>
        <c:noMultiLvlLbl val="0"/>
      </c:catAx>
      <c:valAx>
        <c:axId val="1269350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6933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Cxcl10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09373772214937"/>
          <c:y val="0.11294661947298001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4160105723455603"/>
          <c:y val="0.24429923571624701"/>
          <c:w val="0.57307649132833005"/>
          <c:h val="0.3940601436464850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Chart'!$T$41:$T$44</c:f>
                <c:numCache>
                  <c:formatCode>General</c:formatCode>
                  <c:ptCount val="4"/>
                  <c:pt idx="0">
                    <c:v>0.24224272440765601</c:v>
                  </c:pt>
                  <c:pt idx="1">
                    <c:v>0.30519872133928</c:v>
                  </c:pt>
                  <c:pt idx="2">
                    <c:v>4.776538266894554</c:v>
                  </c:pt>
                  <c:pt idx="3">
                    <c:v>1.301894354714312</c:v>
                  </c:pt>
                </c:numCache>
              </c:numRef>
            </c:plus>
            <c:minus>
              <c:numRef>
                <c:f>'Relative Quantity Chart'!$T$41:$T$44</c:f>
                <c:numCache>
                  <c:formatCode>General</c:formatCode>
                  <c:ptCount val="4"/>
                  <c:pt idx="0">
                    <c:v>0.24224272440765601</c:v>
                  </c:pt>
                  <c:pt idx="1">
                    <c:v>0.30519872133928</c:v>
                  </c:pt>
                  <c:pt idx="2">
                    <c:v>4.776538266894554</c:v>
                  </c:pt>
                  <c:pt idx="3">
                    <c:v>1.301894354714312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Chart'!$L$41:$L$44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Chart'!$M$41:$M$44</c:f>
              <c:numCache>
                <c:formatCode>General</c:formatCode>
                <c:ptCount val="4"/>
                <c:pt idx="0">
                  <c:v>1</c:v>
                </c:pt>
                <c:pt idx="1">
                  <c:v>1.6779109999999999</c:v>
                </c:pt>
                <c:pt idx="2">
                  <c:v>82.901989999999998</c:v>
                </c:pt>
                <c:pt idx="3">
                  <c:v>11.73976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05-435E-957E-E6712A93DA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960000"/>
        <c:axId val="126961536"/>
      </c:barChart>
      <c:catAx>
        <c:axId val="1269600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61536"/>
        <c:crosses val="autoZero"/>
        <c:auto val="1"/>
        <c:lblAlgn val="ctr"/>
        <c:lblOffset val="100"/>
        <c:noMultiLvlLbl val="0"/>
      </c:catAx>
      <c:valAx>
        <c:axId val="1269615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60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Cxcl11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3598011329072019"/>
          <c:y val="8.5980261754233997E-2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4296120887832499"/>
          <c:y val="0.200884199806314"/>
          <c:w val="0.57087841930885797"/>
          <c:h val="0.420902267685384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Chart'!$T$45:$T$48</c:f>
                <c:numCache>
                  <c:formatCode>General</c:formatCode>
                  <c:ptCount val="4"/>
                  <c:pt idx="0">
                    <c:v>0.23632023789818199</c:v>
                  </c:pt>
                  <c:pt idx="1">
                    <c:v>0.34887924142319399</c:v>
                  </c:pt>
                  <c:pt idx="2">
                    <c:v>14.78141349301333</c:v>
                  </c:pt>
                  <c:pt idx="3">
                    <c:v>4.7697691290061801</c:v>
                  </c:pt>
                </c:numCache>
              </c:numRef>
            </c:plus>
            <c:minus>
              <c:numRef>
                <c:f>'Relative Quantity Chart'!$T$45:$T$48</c:f>
                <c:numCache>
                  <c:formatCode>General</c:formatCode>
                  <c:ptCount val="4"/>
                  <c:pt idx="0">
                    <c:v>0.23632023789818199</c:v>
                  </c:pt>
                  <c:pt idx="1">
                    <c:v>0.34887924142319399</c:v>
                  </c:pt>
                  <c:pt idx="2">
                    <c:v>14.78141349301333</c:v>
                  </c:pt>
                  <c:pt idx="3">
                    <c:v>4.7697691290061801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Chart'!$L$45:$L$48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Chart'!$M$45:$M$48</c:f>
              <c:numCache>
                <c:formatCode>General</c:formatCode>
                <c:ptCount val="4"/>
                <c:pt idx="0">
                  <c:v>1</c:v>
                </c:pt>
                <c:pt idx="1">
                  <c:v>1.981603</c:v>
                </c:pt>
                <c:pt idx="2">
                  <c:v>94.13552</c:v>
                </c:pt>
                <c:pt idx="3">
                  <c:v>7.110741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A3-4456-9DB0-A04886CE0C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006976"/>
        <c:axId val="127143936"/>
      </c:barChart>
      <c:catAx>
        <c:axId val="127006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43936"/>
        <c:crosses val="autoZero"/>
        <c:auto val="1"/>
        <c:lblAlgn val="ctr"/>
        <c:lblOffset val="100"/>
        <c:noMultiLvlLbl val="0"/>
      </c:catAx>
      <c:valAx>
        <c:axId val="1271439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06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Cxcl9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2726947642099802"/>
          <c:y val="9.7565123529891398E-2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4456036745406801"/>
          <c:y val="0.230494391358538"/>
          <c:w val="0.52721140105476705"/>
          <c:h val="0.39920558806285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Chart'!$T$41:$T$44</c:f>
                <c:numCache>
                  <c:formatCode>General</c:formatCode>
                  <c:ptCount val="4"/>
                  <c:pt idx="0">
                    <c:v>0.25982494818419499</c:v>
                  </c:pt>
                  <c:pt idx="1">
                    <c:v>0.137461280760451</c:v>
                  </c:pt>
                  <c:pt idx="2">
                    <c:v>0.61604306567580203</c:v>
                  </c:pt>
                  <c:pt idx="3">
                    <c:v>0.68857801237309302</c:v>
                  </c:pt>
                </c:numCache>
              </c:numRef>
            </c:plus>
            <c:minus>
              <c:numRef>
                <c:f>'Relative Quantity Chart'!$T$41:$T$44</c:f>
                <c:numCache>
                  <c:formatCode>General</c:formatCode>
                  <c:ptCount val="4"/>
                  <c:pt idx="0">
                    <c:v>0.25982494818419499</c:v>
                  </c:pt>
                  <c:pt idx="1">
                    <c:v>0.137461280760451</c:v>
                  </c:pt>
                  <c:pt idx="2">
                    <c:v>0.61604306567580203</c:v>
                  </c:pt>
                  <c:pt idx="3">
                    <c:v>0.68857801237309302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Chart'!$L$41:$L$44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Chart'!$M$41:$M$44</c:f>
              <c:numCache>
                <c:formatCode>General</c:formatCode>
                <c:ptCount val="4"/>
                <c:pt idx="0">
                  <c:v>1</c:v>
                </c:pt>
                <c:pt idx="1">
                  <c:v>0.82740380000000002</c:v>
                </c:pt>
                <c:pt idx="2">
                  <c:v>14.287330000000001</c:v>
                </c:pt>
                <c:pt idx="3">
                  <c:v>1.5727960000000001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FB-4C0A-95A3-17BF28CBF3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177088"/>
        <c:axId val="127178624"/>
      </c:barChart>
      <c:catAx>
        <c:axId val="1271770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78624"/>
        <c:crosses val="autoZero"/>
        <c:auto val="1"/>
        <c:lblAlgn val="ctr"/>
        <c:lblOffset val="100"/>
        <c:noMultiLvlLbl val="0"/>
      </c:catAx>
      <c:valAx>
        <c:axId val="1271786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77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r>
              <a:rPr lang="en-US" altLang="ja-JP" sz="800" i="1" dirty="0">
                <a:latin typeface="Arial"/>
                <a:cs typeface="Arial"/>
              </a:rPr>
              <a:t>Cxcl2</a:t>
            </a:r>
            <a:endParaRPr lang="ja-JP" altLang="en-US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2330514672096028"/>
          <c:y val="9.9227184543344595E-3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995868437163873"/>
          <c:y val="0.19159105449011238"/>
          <c:w val="0.59230071539675244"/>
          <c:h val="0.4127572119775574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Chart'!$X$37:$X$40</c:f>
                <c:numCache>
                  <c:formatCode>General</c:formatCode>
                  <c:ptCount val="4"/>
                  <c:pt idx="0">
                    <c:v>0.11665837605521499</c:v>
                  </c:pt>
                  <c:pt idx="1">
                    <c:v>0.390721624268624</c:v>
                  </c:pt>
                  <c:pt idx="2">
                    <c:v>3.3367744868336771</c:v>
                  </c:pt>
                  <c:pt idx="3">
                    <c:v>1.355613689797724</c:v>
                  </c:pt>
                </c:numCache>
              </c:numRef>
            </c:plus>
            <c:minus>
              <c:numRef>
                <c:f>'Relative Quantity Chart'!$X$37:$X$40</c:f>
                <c:numCache>
                  <c:formatCode>General</c:formatCode>
                  <c:ptCount val="4"/>
                  <c:pt idx="0">
                    <c:v>0.11665837605521499</c:v>
                  </c:pt>
                  <c:pt idx="1">
                    <c:v>0.390721624268624</c:v>
                  </c:pt>
                  <c:pt idx="2">
                    <c:v>3.3367744868336771</c:v>
                  </c:pt>
                  <c:pt idx="3">
                    <c:v>1.355613689797724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Chart'!$K$37:$K$40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Chart'!$L$37:$L$40</c:f>
              <c:numCache>
                <c:formatCode>General</c:formatCode>
                <c:ptCount val="4"/>
                <c:pt idx="0">
                  <c:v>1</c:v>
                </c:pt>
                <c:pt idx="1">
                  <c:v>2.7702140000000002</c:v>
                </c:pt>
                <c:pt idx="2">
                  <c:v>24.990880000000001</c:v>
                </c:pt>
                <c:pt idx="3">
                  <c:v>11.36609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C9E-4D5D-BAAB-298E026C86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473920"/>
        <c:axId val="127475712"/>
      </c:barChart>
      <c:catAx>
        <c:axId val="1274739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75712"/>
        <c:crosses val="autoZero"/>
        <c:auto val="1"/>
        <c:lblAlgn val="ctr"/>
        <c:lblOffset val="100"/>
        <c:noMultiLvlLbl val="0"/>
      </c:catAx>
      <c:valAx>
        <c:axId val="1274757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73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38100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pPr>
            <a:r>
              <a:rPr lang="en-US" altLang="ja-JP" sz="800" i="1" dirty="0">
                <a:latin typeface="Arial"/>
                <a:cs typeface="Arial"/>
              </a:rPr>
              <a:t>Cxcl5</a:t>
            </a:r>
            <a:endParaRPr lang="ja-JP" altLang="en-US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8729720112533222"/>
          <c:y val="2.2865783037450137E-2"/>
        </c:manualLayout>
      </c:layout>
      <c:overlay val="0"/>
      <c:spPr>
        <a:solidFill>
          <a:srgbClr val="FFFFFF"/>
        </a:solidFill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4769503322747999"/>
          <c:y val="0.165172473836982"/>
          <c:w val="0.74940167592371298"/>
          <c:h val="0.408077587267304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Chart'!$X$49:$X$52</c:f>
                <c:numCache>
                  <c:formatCode>General</c:formatCode>
                  <c:ptCount val="4"/>
                  <c:pt idx="0">
                    <c:v>9.9771467487670698E-2</c:v>
                  </c:pt>
                  <c:pt idx="1">
                    <c:v>0.228362071507309</c:v>
                  </c:pt>
                  <c:pt idx="2">
                    <c:v>2.836281668259871</c:v>
                  </c:pt>
                  <c:pt idx="3">
                    <c:v>0.95082305339206996</c:v>
                  </c:pt>
                </c:numCache>
              </c:numRef>
            </c:plus>
            <c:minus>
              <c:numRef>
                <c:f>'Relative Quantity Chart'!$X$49:$X$52</c:f>
                <c:numCache>
                  <c:formatCode>General</c:formatCode>
                  <c:ptCount val="4"/>
                  <c:pt idx="0">
                    <c:v>9.9771467487670698E-2</c:v>
                  </c:pt>
                  <c:pt idx="1">
                    <c:v>0.228362071507309</c:v>
                  </c:pt>
                  <c:pt idx="2">
                    <c:v>2.836281668259871</c:v>
                  </c:pt>
                  <c:pt idx="3">
                    <c:v>0.95082305339206996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Chart'!$K$49:$K$52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Chart'!$L$49:$L$52</c:f>
              <c:numCache>
                <c:formatCode>General</c:formatCode>
                <c:ptCount val="4"/>
                <c:pt idx="0">
                  <c:v>1</c:v>
                </c:pt>
                <c:pt idx="1">
                  <c:v>1.3979649999999999</c:v>
                </c:pt>
                <c:pt idx="2">
                  <c:v>24.990880000000001</c:v>
                </c:pt>
                <c:pt idx="3">
                  <c:v>5.6961869999999699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F89-4AD0-ABA0-3841F1693C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517056"/>
        <c:axId val="127518592"/>
      </c:barChart>
      <c:catAx>
        <c:axId val="1275170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18592"/>
        <c:crosses val="autoZero"/>
        <c:auto val="1"/>
        <c:lblAlgn val="ctr"/>
        <c:lblOffset val="100"/>
        <c:noMultiLvlLbl val="0"/>
      </c:catAx>
      <c:valAx>
        <c:axId val="127518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17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38100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IL-6</a:t>
            </a:r>
            <a:endParaRPr lang="ja-JP" altLang="en-US" sz="800" b="1" i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5075525304554001"/>
          <c:y val="0.1346412377412016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Chart'!$O$45:$O$48</c:f>
                <c:numCache>
                  <c:formatCode>General</c:formatCode>
                  <c:ptCount val="4"/>
                  <c:pt idx="0">
                    <c:v>8.2520221019195636E-2</c:v>
                  </c:pt>
                  <c:pt idx="1">
                    <c:v>0.27535526267266047</c:v>
                  </c:pt>
                  <c:pt idx="2">
                    <c:v>5.093236442140336</c:v>
                  </c:pt>
                  <c:pt idx="3">
                    <c:v>0.77024874872313809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'Relative Quantity Chart'!$K$45:$K$48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Chart'!$L$45:$L$48</c:f>
              <c:numCache>
                <c:formatCode>General</c:formatCode>
                <c:ptCount val="4"/>
                <c:pt idx="0">
                  <c:v>1</c:v>
                </c:pt>
                <c:pt idx="1">
                  <c:v>4.0935050000000004</c:v>
                </c:pt>
                <c:pt idx="2">
                  <c:v>55.715429999999998</c:v>
                </c:pt>
                <c:pt idx="3">
                  <c:v>13.05625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D94-4699-B8AD-A74B0AC4F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8055936"/>
        <c:axId val="128090496"/>
      </c:barChart>
      <c:catAx>
        <c:axId val="12805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090496"/>
        <c:crosses val="autoZero"/>
        <c:auto val="1"/>
        <c:lblAlgn val="ctr"/>
        <c:lblOffset val="100"/>
        <c:noMultiLvlLbl val="0"/>
      </c:catAx>
      <c:valAx>
        <c:axId val="128090496"/>
        <c:scaling>
          <c:orientation val="minMax"/>
          <c:max val="6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055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Cx3cl1</a:t>
            </a:r>
            <a:endParaRPr lang="ja-JP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2505505610479252"/>
          <c:y val="0.10823266713482038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61817065247127"/>
          <c:y val="0.21404440940701899"/>
          <c:w val="0.57026605496739502"/>
          <c:h val="0.4294374241558500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Chart'!$U$45:$U$48</c:f>
                <c:numCache>
                  <c:formatCode>General</c:formatCode>
                  <c:ptCount val="4"/>
                  <c:pt idx="0">
                    <c:v>0.14698169114363599</c:v>
                  </c:pt>
                  <c:pt idx="1">
                    <c:v>7.9581821504038794E-2</c:v>
                  </c:pt>
                  <c:pt idx="2">
                    <c:v>0.17044828288296099</c:v>
                  </c:pt>
                  <c:pt idx="3">
                    <c:v>5.8836956772360699E-2</c:v>
                  </c:pt>
                </c:numCache>
              </c:numRef>
            </c:plus>
            <c:minus>
              <c:numRef>
                <c:f>'Relative Quantity Chart'!$U$45:$U$48</c:f>
                <c:numCache>
                  <c:formatCode>General</c:formatCode>
                  <c:ptCount val="4"/>
                  <c:pt idx="0">
                    <c:v>0.14698169114363599</c:v>
                  </c:pt>
                  <c:pt idx="1">
                    <c:v>7.9581821504038794E-2</c:v>
                  </c:pt>
                  <c:pt idx="2">
                    <c:v>0.17044828288296099</c:v>
                  </c:pt>
                  <c:pt idx="3">
                    <c:v>5.8836956772360699E-2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Chart'!$L$45:$L$48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Chart'!$M$45:$M$48</c:f>
              <c:numCache>
                <c:formatCode>General</c:formatCode>
                <c:ptCount val="4"/>
                <c:pt idx="0">
                  <c:v>1</c:v>
                </c:pt>
                <c:pt idx="1">
                  <c:v>0.46976190000000001</c:v>
                </c:pt>
                <c:pt idx="2">
                  <c:v>0.56644209999999995</c:v>
                </c:pt>
                <c:pt idx="3">
                  <c:v>0.56252930000000001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401-4736-A537-A2029848A2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323392"/>
        <c:axId val="195324928"/>
      </c:barChart>
      <c:catAx>
        <c:axId val="1953233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24928"/>
        <c:crosses val="autoZero"/>
        <c:auto val="1"/>
        <c:lblAlgn val="ctr"/>
        <c:lblOffset val="100"/>
        <c:noMultiLvlLbl val="0"/>
      </c:catAx>
      <c:valAx>
        <c:axId val="1953249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23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Il-16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9939391283536196"/>
          <c:y val="0.1028255600405714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0087080512374897"/>
          <c:y val="0.25395040309587802"/>
          <c:w val="0.54890509536058096"/>
          <c:h val="0.377529170681222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Chart'!$S$40:$S$43</c:f>
                <c:numCache>
                  <c:formatCode>General</c:formatCode>
                  <c:ptCount val="4"/>
                  <c:pt idx="0">
                    <c:v>1.633762631148977</c:v>
                  </c:pt>
                  <c:pt idx="1">
                    <c:v>0.420880360578686</c:v>
                  </c:pt>
                  <c:pt idx="2">
                    <c:v>6.732700998271147</c:v>
                  </c:pt>
                  <c:pt idx="3">
                    <c:v>0.61004154511839903</c:v>
                  </c:pt>
                </c:numCache>
              </c:numRef>
            </c:plus>
            <c:minus>
              <c:numRef>
                <c:f>'Relative Quantity Chart'!$S$40:$S$43</c:f>
                <c:numCache>
                  <c:formatCode>General</c:formatCode>
                  <c:ptCount val="4"/>
                  <c:pt idx="0">
                    <c:v>1.633762631148977</c:v>
                  </c:pt>
                  <c:pt idx="1">
                    <c:v>0.420880360578686</c:v>
                  </c:pt>
                  <c:pt idx="2">
                    <c:v>6.732700998271147</c:v>
                  </c:pt>
                  <c:pt idx="3">
                    <c:v>0.61004154511839903</c:v>
                  </c:pt>
                </c:numCache>
              </c:numRef>
            </c:minus>
          </c:errBars>
          <c:cat>
            <c:strRef>
              <c:f>'Relative Quantity Chart'!$L$40:$L$43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Chart'!$M$40:$M$43</c:f>
              <c:numCache>
                <c:formatCode>General</c:formatCode>
                <c:ptCount val="4"/>
                <c:pt idx="0">
                  <c:v>1</c:v>
                </c:pt>
                <c:pt idx="1">
                  <c:v>3.2753839999999999</c:v>
                </c:pt>
                <c:pt idx="2">
                  <c:v>7.1850369999999746</c:v>
                </c:pt>
                <c:pt idx="3">
                  <c:v>1.2382759999999999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F1-4824-863B-4D51323C6C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722048"/>
        <c:axId val="128723584"/>
      </c:barChart>
      <c:catAx>
        <c:axId val="1287220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8723584"/>
        <c:crosses val="autoZero"/>
        <c:auto val="1"/>
        <c:lblAlgn val="ctr"/>
        <c:lblOffset val="100"/>
        <c:noMultiLvlLbl val="0"/>
      </c:catAx>
      <c:valAx>
        <c:axId val="1287235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8722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Cxcl16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5441680960548883"/>
          <c:y val="0.1710193190782842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Chart'!$S$28:$S$31</c:f>
                <c:numCache>
                  <c:formatCode>General</c:formatCode>
                  <c:ptCount val="4"/>
                  <c:pt idx="0">
                    <c:v>0.50468679586958098</c:v>
                  </c:pt>
                  <c:pt idx="1">
                    <c:v>0.29149049773164698</c:v>
                  </c:pt>
                  <c:pt idx="2">
                    <c:v>157.58332835512809</c:v>
                  </c:pt>
                  <c:pt idx="3">
                    <c:v>7.8736498301782021</c:v>
                  </c:pt>
                </c:numCache>
              </c:numRef>
            </c:plus>
            <c:minus>
              <c:numRef>
                <c:f>'Relative Quantity Chart'!$S$28:$S$31</c:f>
                <c:numCache>
                  <c:formatCode>General</c:formatCode>
                  <c:ptCount val="4"/>
                  <c:pt idx="0">
                    <c:v>0.50468679586958098</c:v>
                  </c:pt>
                  <c:pt idx="1">
                    <c:v>0.29149049773164698</c:v>
                  </c:pt>
                  <c:pt idx="2">
                    <c:v>157.58332835512809</c:v>
                  </c:pt>
                  <c:pt idx="3">
                    <c:v>7.8736498301782021</c:v>
                  </c:pt>
                </c:numCache>
              </c:numRef>
            </c:minus>
          </c:errBars>
          <c:cat>
            <c:strRef>
              <c:f>'Relative Quantity Chart'!$L$28:$L$31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Chart'!$M$28:$M$31</c:f>
              <c:numCache>
                <c:formatCode>General</c:formatCode>
                <c:ptCount val="4"/>
                <c:pt idx="0">
                  <c:v>1</c:v>
                </c:pt>
                <c:pt idx="1">
                  <c:v>5.1993600000000004</c:v>
                </c:pt>
                <c:pt idx="2">
                  <c:v>69.792500000000004</c:v>
                </c:pt>
                <c:pt idx="3">
                  <c:v>15.11946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37-4772-9D27-95A226C9C8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736256"/>
        <c:axId val="128738048"/>
      </c:barChart>
      <c:catAx>
        <c:axId val="1287362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8738048"/>
        <c:crosses val="autoZero"/>
        <c:auto val="1"/>
        <c:lblAlgn val="ctr"/>
        <c:lblOffset val="100"/>
        <c:noMultiLvlLbl val="0"/>
      </c:catAx>
      <c:valAx>
        <c:axId val="128738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8736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Cxcl15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8200524725183493"/>
          <c:y val="4.7490265587264456E-2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1147414598740503"/>
          <c:y val="0.16151105661100201"/>
          <c:w val="0.65091959015668999"/>
          <c:h val="0.471445254632282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Sheet2!$O$14:$O$17</c:f>
                <c:numCache>
                  <c:formatCode>General</c:formatCode>
                  <c:ptCount val="4"/>
                  <c:pt idx="0">
                    <c:v>1.5903308238418199</c:v>
                  </c:pt>
                  <c:pt idx="1">
                    <c:v>3.0993332527866201E-2</c:v>
                  </c:pt>
                  <c:pt idx="2">
                    <c:v>28.502203385697111</c:v>
                  </c:pt>
                  <c:pt idx="3">
                    <c:v>3.3327384123057571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Sheet2!$M$14:$M$17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Sheet2!$N$14:$N$17</c:f>
              <c:numCache>
                <c:formatCode>General</c:formatCode>
                <c:ptCount val="4"/>
                <c:pt idx="0">
                  <c:v>1</c:v>
                </c:pt>
                <c:pt idx="1">
                  <c:v>0.1615444</c:v>
                </c:pt>
                <c:pt idx="2">
                  <c:v>176.88489999999999</c:v>
                </c:pt>
                <c:pt idx="3">
                  <c:v>67.962459999999993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59A-499B-9971-546163C252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750720"/>
        <c:axId val="128752256"/>
      </c:barChart>
      <c:catAx>
        <c:axId val="1287507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752256"/>
        <c:crosses val="autoZero"/>
        <c:auto val="1"/>
        <c:lblAlgn val="ctr"/>
        <c:lblOffset val="100"/>
        <c:noMultiLvlLbl val="0"/>
      </c:catAx>
      <c:valAx>
        <c:axId val="128752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750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Cx3cl1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338614820683134"/>
          <c:y val="0.15681770923445909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Chart'!$S$24:$S$27</c:f>
                <c:numCache>
                  <c:formatCode>General</c:formatCode>
                  <c:ptCount val="4"/>
                  <c:pt idx="0">
                    <c:v>0.77447676697113998</c:v>
                  </c:pt>
                  <c:pt idx="1">
                    <c:v>2.1717218235469962</c:v>
                  </c:pt>
                  <c:pt idx="2">
                    <c:v>2.8294678715516461</c:v>
                  </c:pt>
                  <c:pt idx="3">
                    <c:v>1.34128379129251</c:v>
                  </c:pt>
                </c:numCache>
              </c:numRef>
            </c:plus>
            <c:minus>
              <c:numRef>
                <c:f>'Relative Quantity Chart'!$S$24:$S$27</c:f>
                <c:numCache>
                  <c:formatCode>General</c:formatCode>
                  <c:ptCount val="4"/>
                  <c:pt idx="0">
                    <c:v>0.77447676697113998</c:v>
                  </c:pt>
                  <c:pt idx="1">
                    <c:v>2.1717218235469962</c:v>
                  </c:pt>
                  <c:pt idx="2">
                    <c:v>2.8294678715516461</c:v>
                  </c:pt>
                  <c:pt idx="3">
                    <c:v>1.34128379129251</c:v>
                  </c:pt>
                </c:numCache>
              </c:numRef>
            </c:minus>
          </c:errBars>
          <c:cat>
            <c:strRef>
              <c:f>'Relative Quantity Chart'!$L$24:$L$27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Chart'!$M$24:$M$27</c:f>
              <c:numCache>
                <c:formatCode>General</c:formatCode>
                <c:ptCount val="4"/>
                <c:pt idx="0">
                  <c:v>1</c:v>
                </c:pt>
                <c:pt idx="1">
                  <c:v>15.54452</c:v>
                </c:pt>
                <c:pt idx="2">
                  <c:v>28.806719999999981</c:v>
                </c:pt>
                <c:pt idx="3">
                  <c:v>5.4578470000000001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DE-4AEE-BC84-364D46764C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769024"/>
        <c:axId val="128774912"/>
      </c:barChart>
      <c:catAx>
        <c:axId val="1287690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8774912"/>
        <c:crosses val="autoZero"/>
        <c:auto val="1"/>
        <c:lblAlgn val="ctr"/>
        <c:lblOffset val="100"/>
        <c:noMultiLvlLbl val="0"/>
      </c:catAx>
      <c:valAx>
        <c:axId val="128774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8769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>
                <a:latin typeface="Arial"/>
                <a:cs typeface="Arial"/>
              </a:rPr>
              <a:t>C5a</a:t>
            </a:r>
            <a:endParaRPr lang="ja-JP" sz="800" i="1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7011331141233306"/>
          <c:y val="0.15387737272655069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Chart'!$S$25:$S$28</c:f>
                <c:numCache>
                  <c:formatCode>General</c:formatCode>
                  <c:ptCount val="4"/>
                  <c:pt idx="0">
                    <c:v>0.211043032880809</c:v>
                  </c:pt>
                  <c:pt idx="1">
                    <c:v>0.43808595662386202</c:v>
                  </c:pt>
                  <c:pt idx="2">
                    <c:v>0.355879788218536</c:v>
                  </c:pt>
                  <c:pt idx="3">
                    <c:v>0.377258939028492</c:v>
                  </c:pt>
                </c:numCache>
              </c:numRef>
            </c:plus>
            <c:minus>
              <c:numRef>
                <c:f>'Relative Quantity Chart'!$S$25:$S$28</c:f>
                <c:numCache>
                  <c:formatCode>General</c:formatCode>
                  <c:ptCount val="4"/>
                  <c:pt idx="0">
                    <c:v>0.211043032880809</c:v>
                  </c:pt>
                  <c:pt idx="1">
                    <c:v>0.43808595662386202</c:v>
                  </c:pt>
                  <c:pt idx="2">
                    <c:v>0.355879788218536</c:v>
                  </c:pt>
                  <c:pt idx="3">
                    <c:v>0.377258939028492</c:v>
                  </c:pt>
                </c:numCache>
              </c:numRef>
            </c:minus>
          </c:errBars>
          <c:cat>
            <c:strRef>
              <c:f>'Relative Quantity Chart'!$K$25:$K$28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 </c:v>
                </c:pt>
                <c:pt idx="3">
                  <c:v>KO LPS </c:v>
                </c:pt>
              </c:strCache>
            </c:strRef>
          </c:cat>
          <c:val>
            <c:numRef>
              <c:f>'Relative Quantity Chart'!$L$25:$L$28</c:f>
              <c:numCache>
                <c:formatCode>General</c:formatCode>
                <c:ptCount val="4"/>
                <c:pt idx="0">
                  <c:v>1</c:v>
                </c:pt>
                <c:pt idx="1">
                  <c:v>1.6779090000000001</c:v>
                </c:pt>
                <c:pt idx="2">
                  <c:v>2.8945340000000002</c:v>
                </c:pt>
                <c:pt idx="3">
                  <c:v>2.239741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9A-4DDD-BDF8-C8831F7436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119360"/>
        <c:axId val="129120896"/>
      </c:barChart>
      <c:catAx>
        <c:axId val="1291193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120896"/>
        <c:crosses val="autoZero"/>
        <c:auto val="1"/>
        <c:lblAlgn val="ctr"/>
        <c:lblOffset val="100"/>
        <c:noMultiLvlLbl val="0"/>
      </c:catAx>
      <c:valAx>
        <c:axId val="129120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119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Cxcl12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1030926358310296"/>
          <c:y val="0.167258201997146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Chart'!$S$37:$S$40</c:f>
                <c:numCache>
                  <c:formatCode>General</c:formatCode>
                  <c:ptCount val="4"/>
                  <c:pt idx="0">
                    <c:v>0.157749488968597</c:v>
                  </c:pt>
                  <c:pt idx="1">
                    <c:v>0.32651589183709001</c:v>
                  </c:pt>
                  <c:pt idx="2">
                    <c:v>9.9621714043225298E-2</c:v>
                  </c:pt>
                  <c:pt idx="3">
                    <c:v>2.97550787102847E-2</c:v>
                  </c:pt>
                </c:numCache>
              </c:numRef>
            </c:plus>
            <c:minus>
              <c:numRef>
                <c:f>'Relative Quantity Chart'!$S$37:$S$40</c:f>
                <c:numCache>
                  <c:formatCode>General</c:formatCode>
                  <c:ptCount val="4"/>
                  <c:pt idx="0">
                    <c:v>0.157749488968597</c:v>
                  </c:pt>
                  <c:pt idx="1">
                    <c:v>0.32651589183709001</c:v>
                  </c:pt>
                  <c:pt idx="2">
                    <c:v>9.9621714043225298E-2</c:v>
                  </c:pt>
                  <c:pt idx="3">
                    <c:v>2.97550787102847E-2</c:v>
                  </c:pt>
                </c:numCache>
              </c:numRef>
            </c:minus>
          </c:errBars>
          <c:cat>
            <c:strRef>
              <c:f>'Relative Quantity Chart'!$L$37:$L$40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Chart'!$M$37:$M$40</c:f>
              <c:numCache>
                <c:formatCode>General</c:formatCode>
                <c:ptCount val="4"/>
                <c:pt idx="0">
                  <c:v>1</c:v>
                </c:pt>
                <c:pt idx="1">
                  <c:v>3.482209999999998</c:v>
                </c:pt>
                <c:pt idx="2">
                  <c:v>0.78458490000000003</c:v>
                </c:pt>
                <c:pt idx="3">
                  <c:v>2.351102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4A8-4807-AD70-2B0F7FB6FD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149952"/>
        <c:axId val="129151744"/>
      </c:barChart>
      <c:catAx>
        <c:axId val="1291499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151744"/>
        <c:crosses val="autoZero"/>
        <c:auto val="1"/>
        <c:lblAlgn val="ctr"/>
        <c:lblOffset val="100"/>
        <c:noMultiLvlLbl val="0"/>
      </c:catAx>
      <c:valAx>
        <c:axId val="1291517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149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Cxcl9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9830710923012136"/>
          <c:y val="0.15913517323043369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Chart'!$S$29:$S$32</c:f>
                <c:numCache>
                  <c:formatCode>General</c:formatCode>
                  <c:ptCount val="4"/>
                  <c:pt idx="0">
                    <c:v>0.50503062274743604</c:v>
                  </c:pt>
                  <c:pt idx="1">
                    <c:v>0.62209728804648401</c:v>
                  </c:pt>
                  <c:pt idx="2">
                    <c:v>15.78866504691689</c:v>
                  </c:pt>
                  <c:pt idx="3">
                    <c:v>7.2110104847241399</c:v>
                  </c:pt>
                </c:numCache>
              </c:numRef>
            </c:plus>
            <c:minus>
              <c:numRef>
                <c:f>'Relative Quantity Chart'!$S$29:$S$32</c:f>
                <c:numCache>
                  <c:formatCode>General</c:formatCode>
                  <c:ptCount val="4"/>
                  <c:pt idx="0">
                    <c:v>0.50503062274743604</c:v>
                  </c:pt>
                  <c:pt idx="1">
                    <c:v>0.62209728804648401</c:v>
                  </c:pt>
                  <c:pt idx="2">
                    <c:v>15.78866504691689</c:v>
                  </c:pt>
                  <c:pt idx="3">
                    <c:v>7.2110104847241399</c:v>
                  </c:pt>
                </c:numCache>
              </c:numRef>
            </c:minus>
          </c:errBars>
          <c:cat>
            <c:strRef>
              <c:f>'Relative Quantity Chart'!$L$29:$L$32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Chart'!$M$29:$M$32</c:f>
              <c:numCache>
                <c:formatCode>General</c:formatCode>
                <c:ptCount val="4"/>
                <c:pt idx="0">
                  <c:v>1</c:v>
                </c:pt>
                <c:pt idx="1">
                  <c:v>2.1759870000000001</c:v>
                </c:pt>
                <c:pt idx="2">
                  <c:v>81.855049999999949</c:v>
                </c:pt>
                <c:pt idx="3">
                  <c:v>56.820240000000013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7B-4295-BD07-0A49B0DC34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168512"/>
        <c:axId val="129170048"/>
      </c:barChart>
      <c:catAx>
        <c:axId val="1291685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170048"/>
        <c:crosses val="autoZero"/>
        <c:auto val="1"/>
        <c:lblAlgn val="ctr"/>
        <c:lblOffset val="100"/>
        <c:noMultiLvlLbl val="0"/>
      </c:catAx>
      <c:valAx>
        <c:axId val="129170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168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Ccl21</a:t>
            </a:r>
            <a:endParaRPr lang="ja-JP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2949936611040679"/>
          <c:y val="0.15527305560942731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Chart'!$S$32:$S$35</c:f>
                <c:numCache>
                  <c:formatCode>General</c:formatCode>
                  <c:ptCount val="4"/>
                  <c:pt idx="0">
                    <c:v>7.7592929667100699E-2</c:v>
                  </c:pt>
                  <c:pt idx="1">
                    <c:v>4.9108215421657251</c:v>
                  </c:pt>
                  <c:pt idx="2">
                    <c:v>10.283067099814209</c:v>
                  </c:pt>
                  <c:pt idx="3">
                    <c:v>4.2261359169761654</c:v>
                  </c:pt>
                </c:numCache>
              </c:numRef>
            </c:plus>
            <c:minus>
              <c:numRef>
                <c:f>'Relative Quantity Chart'!$S$32:$S$35</c:f>
                <c:numCache>
                  <c:formatCode>General</c:formatCode>
                  <c:ptCount val="4"/>
                  <c:pt idx="0">
                    <c:v>7.7592929667100699E-2</c:v>
                  </c:pt>
                  <c:pt idx="1">
                    <c:v>4.9108215421657251</c:v>
                  </c:pt>
                  <c:pt idx="2">
                    <c:v>10.283067099814209</c:v>
                  </c:pt>
                  <c:pt idx="3">
                    <c:v>4.2261359169761654</c:v>
                  </c:pt>
                </c:numCache>
              </c:numRef>
            </c:minus>
          </c:errBars>
          <c:cat>
            <c:strRef>
              <c:f>'Relative Quantity Chart'!$L$32:$L$35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Chart'!$M$32:$M$35</c:f>
              <c:numCache>
                <c:formatCode>General</c:formatCode>
                <c:ptCount val="4"/>
                <c:pt idx="0">
                  <c:v>1</c:v>
                </c:pt>
                <c:pt idx="1">
                  <c:v>13.423299999999999</c:v>
                </c:pt>
                <c:pt idx="2">
                  <c:v>104.6915</c:v>
                </c:pt>
                <c:pt idx="3">
                  <c:v>7.0128620000000002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F4-4E82-8BBE-4B08E2792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207296"/>
        <c:axId val="129213184"/>
      </c:barChart>
      <c:catAx>
        <c:axId val="1292072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213184"/>
        <c:crosses val="autoZero"/>
        <c:auto val="1"/>
        <c:lblAlgn val="ctr"/>
        <c:lblOffset val="100"/>
        <c:noMultiLvlLbl val="0"/>
      </c:catAx>
      <c:valAx>
        <c:axId val="1292131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207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Ccl3</a:t>
            </a:r>
            <a:endParaRPr lang="ja-JP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5530221562580544"/>
          <c:y val="0.11796458218947956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Chart'!$S$33:$S$36</c:f>
                <c:numCache>
                  <c:formatCode>General</c:formatCode>
                  <c:ptCount val="4"/>
                  <c:pt idx="0">
                    <c:v>0.187773053956348</c:v>
                  </c:pt>
                  <c:pt idx="1">
                    <c:v>6.5563338581460295E-2</c:v>
                  </c:pt>
                  <c:pt idx="2">
                    <c:v>3.8343185992524171</c:v>
                  </c:pt>
                  <c:pt idx="3">
                    <c:v>1.71827078525369</c:v>
                  </c:pt>
                </c:numCache>
              </c:numRef>
            </c:plus>
            <c:minus>
              <c:numRef>
                <c:f>'Relative Quantity Chart'!$S$33:$S$36</c:f>
                <c:numCache>
                  <c:formatCode>General</c:formatCode>
                  <c:ptCount val="4"/>
                  <c:pt idx="0">
                    <c:v>0.187773053956348</c:v>
                  </c:pt>
                  <c:pt idx="1">
                    <c:v>6.5563338581460295E-2</c:v>
                  </c:pt>
                  <c:pt idx="2">
                    <c:v>3.8343185992524171</c:v>
                  </c:pt>
                  <c:pt idx="3">
                    <c:v>1.71827078525369</c:v>
                  </c:pt>
                </c:numCache>
              </c:numRef>
            </c:minus>
          </c:errBars>
          <c:cat>
            <c:strRef>
              <c:f>'Relative Quantity Chart'!$L$33:$L$36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Chart'!$M$33:$M$36</c:f>
              <c:numCache>
                <c:formatCode>General</c:formatCode>
                <c:ptCount val="4"/>
                <c:pt idx="0">
                  <c:v>1</c:v>
                </c:pt>
                <c:pt idx="1">
                  <c:v>0.63728130000000005</c:v>
                </c:pt>
                <c:pt idx="2">
                  <c:v>31.053170000000001</c:v>
                </c:pt>
                <c:pt idx="3">
                  <c:v>15.852819999999999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5A5-4530-87B0-63AB16FB89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234048"/>
        <c:axId val="129235584"/>
      </c:barChart>
      <c:catAx>
        <c:axId val="1292340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235584"/>
        <c:crosses val="autoZero"/>
        <c:auto val="1"/>
        <c:lblAlgn val="ctr"/>
        <c:lblOffset val="100"/>
        <c:noMultiLvlLbl val="0"/>
      </c:catAx>
      <c:valAx>
        <c:axId val="1292355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234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lang="ja-JP" sz="800" i="1"/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Ccl27</a:t>
            </a:r>
            <a:endParaRPr lang="ja-JP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6443913596163441"/>
          <c:y val="7.810083890882153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9887535928218067"/>
          <c:y val="0.30218123020340826"/>
          <c:w val="0.54341302831132299"/>
          <c:h val="0.332001718682601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fixedVal"/>
            <c:noEndCap val="0"/>
            <c:val val="0.5"/>
          </c:errBars>
          <c:cat>
            <c:strRef>
              <c:f>'Relative Quantity Chart'!$L$33:$L$36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Chart'!$M$33:$M$36</c:f>
              <c:numCache>
                <c:formatCode>General</c:formatCode>
                <c:ptCount val="4"/>
                <c:pt idx="0">
                  <c:v>1</c:v>
                </c:pt>
                <c:pt idx="1">
                  <c:v>1.1919599999999999</c:v>
                </c:pt>
                <c:pt idx="2">
                  <c:v>2.5082300000000002</c:v>
                </c:pt>
                <c:pt idx="3">
                  <c:v>1.7613350000000001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6A1-469A-8CAA-4A3345C691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317888"/>
        <c:axId val="129323776"/>
      </c:barChart>
      <c:catAx>
        <c:axId val="1293178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323776"/>
        <c:crosses val="autoZero"/>
        <c:auto val="1"/>
        <c:lblAlgn val="ctr"/>
        <c:lblOffset val="100"/>
        <c:noMultiLvlLbl val="0"/>
      </c:catAx>
      <c:valAx>
        <c:axId val="1293237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317888"/>
        <c:crosses val="autoZero"/>
        <c:crossBetween val="between"/>
      </c:valAx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bg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>
                <a:latin typeface="Arial" panose="020B0604020202020204" pitchFamily="34" charset="0"/>
                <a:cs typeface="Arial" panose="020B0604020202020204" pitchFamily="34" charset="0"/>
              </a:rPr>
              <a:t>C5a</a:t>
            </a:r>
            <a:endParaRPr lang="ja-JP" altLang="en-US" sz="800" i="1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94026110914838"/>
          <c:y val="9.095968919626369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42456688053909197"/>
          <c:y val="0.20190985274610199"/>
          <c:w val="0.486908980247164"/>
          <c:h val="0.42559800984841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Chart'!$U$25:$U$28</c:f>
                <c:numCache>
                  <c:formatCode>General</c:formatCode>
                  <c:ptCount val="4"/>
                  <c:pt idx="0">
                    <c:v>0.154081125349603</c:v>
                  </c:pt>
                  <c:pt idx="1">
                    <c:v>5.5100743206398399E-2</c:v>
                  </c:pt>
                  <c:pt idx="2">
                    <c:v>3.5518791055389701E-2</c:v>
                  </c:pt>
                  <c:pt idx="3">
                    <c:v>2.6204158665222101E-2</c:v>
                  </c:pt>
                </c:numCache>
              </c:numRef>
            </c:plus>
            <c:minus>
              <c:numRef>
                <c:f>'Relative Quantity Chart'!$U$25:$U$28</c:f>
                <c:numCache>
                  <c:formatCode>General</c:formatCode>
                  <c:ptCount val="4"/>
                  <c:pt idx="0">
                    <c:v>0.154081125349603</c:v>
                  </c:pt>
                  <c:pt idx="1">
                    <c:v>5.5100743206398399E-2</c:v>
                  </c:pt>
                  <c:pt idx="2">
                    <c:v>3.5518791055389701E-2</c:v>
                  </c:pt>
                  <c:pt idx="3">
                    <c:v>2.6204158665222101E-2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Chart'!$L$25:$L$28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Chart'!$M$25:$M$28</c:f>
              <c:numCache>
                <c:formatCode>General</c:formatCode>
                <c:ptCount val="4"/>
                <c:pt idx="0">
                  <c:v>1</c:v>
                </c:pt>
                <c:pt idx="1">
                  <c:v>0.32159850000000001</c:v>
                </c:pt>
                <c:pt idx="2">
                  <c:v>0.2054224</c:v>
                </c:pt>
                <c:pt idx="3">
                  <c:v>0.28917219999999999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57B-4246-85FB-CAAAAAA6E7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374464"/>
        <c:axId val="195380352"/>
      </c:barChart>
      <c:catAx>
        <c:axId val="1953744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80352"/>
        <c:crosses val="autoZero"/>
        <c:auto val="1"/>
        <c:lblAlgn val="ctr"/>
        <c:lblOffset val="100"/>
        <c:noMultiLvlLbl val="0"/>
      </c:catAx>
      <c:valAx>
        <c:axId val="1953803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74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Ccl22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7196272862611657"/>
          <c:y val="0.16267168678045518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Chart'!$S$49:$S$52</c:f>
                <c:numCache>
                  <c:formatCode>General</c:formatCode>
                  <c:ptCount val="4"/>
                  <c:pt idx="0">
                    <c:v>0.145924470909543</c:v>
                  </c:pt>
                  <c:pt idx="1">
                    <c:v>6.65955093297141E-2</c:v>
                  </c:pt>
                  <c:pt idx="2">
                    <c:v>0.81662437519253595</c:v>
                  </c:pt>
                  <c:pt idx="3">
                    <c:v>1.700405677277337</c:v>
                  </c:pt>
                </c:numCache>
              </c:numRef>
            </c:plus>
            <c:minus>
              <c:numRef>
                <c:f>'Relative Quantity Chart'!$S$49:$S$52</c:f>
                <c:numCache>
                  <c:formatCode>General</c:formatCode>
                  <c:ptCount val="4"/>
                  <c:pt idx="0">
                    <c:v>0.145924470909543</c:v>
                  </c:pt>
                  <c:pt idx="1">
                    <c:v>6.65955093297141E-2</c:v>
                  </c:pt>
                  <c:pt idx="2">
                    <c:v>0.81662437519253595</c:v>
                  </c:pt>
                  <c:pt idx="3">
                    <c:v>1.700405677277337</c:v>
                  </c:pt>
                </c:numCache>
              </c:numRef>
            </c:minus>
          </c:errBars>
          <c:cat>
            <c:strRef>
              <c:f>'Relative Quantity Chart'!$L$49:$L$52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Chart'!$M$49:$M$52</c:f>
              <c:numCache>
                <c:formatCode>General</c:formatCode>
                <c:ptCount val="4"/>
                <c:pt idx="0">
                  <c:v>1</c:v>
                </c:pt>
                <c:pt idx="1">
                  <c:v>0.17882999999999999</c:v>
                </c:pt>
                <c:pt idx="2">
                  <c:v>6.3057239999999997</c:v>
                </c:pt>
                <c:pt idx="3">
                  <c:v>13.800660000000001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4B-4EAA-98C5-A748593EB4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340544"/>
        <c:axId val="129342080"/>
      </c:barChart>
      <c:catAx>
        <c:axId val="1293405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342080"/>
        <c:crosses val="autoZero"/>
        <c:auto val="1"/>
        <c:lblAlgn val="ctr"/>
        <c:lblOffset val="100"/>
        <c:noMultiLvlLbl val="0"/>
      </c:catAx>
      <c:valAx>
        <c:axId val="129342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340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Cxcl2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7456041617824021"/>
          <c:y val="0.14265657564535816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Chart'!$S$45:$S$48</c:f>
                <c:numCache>
                  <c:formatCode>General</c:formatCode>
                  <c:ptCount val="4"/>
                  <c:pt idx="0">
                    <c:v>8.3201216242235906E-2</c:v>
                  </c:pt>
                  <c:pt idx="1">
                    <c:v>1.6912417600899999E-2</c:v>
                  </c:pt>
                  <c:pt idx="2">
                    <c:v>7.7528212540503167</c:v>
                  </c:pt>
                  <c:pt idx="3">
                    <c:v>0.66356442270892102</c:v>
                  </c:pt>
                </c:numCache>
              </c:numRef>
            </c:plus>
            <c:minus>
              <c:numRef>
                <c:f>'Relative Quantity Chart'!$S$45:$S$48</c:f>
                <c:numCache>
                  <c:formatCode>General</c:formatCode>
                  <c:ptCount val="4"/>
                  <c:pt idx="0">
                    <c:v>8.3201216242235906E-2</c:v>
                  </c:pt>
                  <c:pt idx="1">
                    <c:v>1.6912417600899999E-2</c:v>
                  </c:pt>
                  <c:pt idx="2">
                    <c:v>7.7528212540503167</c:v>
                  </c:pt>
                  <c:pt idx="3">
                    <c:v>0.66356442270892102</c:v>
                  </c:pt>
                </c:numCache>
              </c:numRef>
            </c:minus>
          </c:errBars>
          <c:cat>
            <c:strRef>
              <c:f>'Relative Quantity Chart'!$L$45:$L$48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Chart'!$M$45:$M$48</c:f>
              <c:numCache>
                <c:formatCode>General</c:formatCode>
                <c:ptCount val="4"/>
                <c:pt idx="0">
                  <c:v>1</c:v>
                </c:pt>
                <c:pt idx="1">
                  <c:v>0.20494870000000001</c:v>
                </c:pt>
                <c:pt idx="2">
                  <c:v>66.104159999999993</c:v>
                </c:pt>
                <c:pt idx="3">
                  <c:v>11.658720000000001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2C6-4F68-8BFC-896DD8F46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362944"/>
        <c:axId val="129647360"/>
      </c:barChart>
      <c:catAx>
        <c:axId val="1293629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647360"/>
        <c:crosses val="autoZero"/>
        <c:auto val="1"/>
        <c:lblAlgn val="ctr"/>
        <c:lblOffset val="100"/>
        <c:noMultiLvlLbl val="0"/>
      </c:catAx>
      <c:valAx>
        <c:axId val="1296473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362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Cxcl10</a:t>
            </a:r>
            <a:endParaRPr lang="ja-JP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3286925874362078"/>
          <c:y val="0.16446851502938895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Chart'!$S$33:$S$36</c:f>
                <c:numCache>
                  <c:formatCode>General</c:formatCode>
                  <c:ptCount val="4"/>
                  <c:pt idx="0">
                    <c:v>0.15623955828163399</c:v>
                  </c:pt>
                  <c:pt idx="1">
                    <c:v>0.27937024147659301</c:v>
                  </c:pt>
                  <c:pt idx="2">
                    <c:v>0.64179582213785802</c:v>
                  </c:pt>
                  <c:pt idx="3">
                    <c:v>1.1922861177062261</c:v>
                  </c:pt>
                </c:numCache>
              </c:numRef>
            </c:plus>
            <c:minus>
              <c:numRef>
                <c:f>'Relative Quantity Chart'!$S$33:$S$36</c:f>
                <c:numCache>
                  <c:formatCode>General</c:formatCode>
                  <c:ptCount val="4"/>
                  <c:pt idx="0">
                    <c:v>0.15623955828163399</c:v>
                  </c:pt>
                  <c:pt idx="1">
                    <c:v>0.27937024147659301</c:v>
                  </c:pt>
                  <c:pt idx="2">
                    <c:v>0.64179582213785802</c:v>
                  </c:pt>
                  <c:pt idx="3">
                    <c:v>1.1922861177062261</c:v>
                  </c:pt>
                </c:numCache>
              </c:numRef>
            </c:minus>
          </c:errBars>
          <c:cat>
            <c:strRef>
              <c:f>'Relative Quantity Chart'!$L$33:$L$36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Chart'!$M$33:$M$36</c:f>
              <c:numCache>
                <c:formatCode>General</c:formatCode>
                <c:ptCount val="4"/>
                <c:pt idx="0">
                  <c:v>1</c:v>
                </c:pt>
                <c:pt idx="1">
                  <c:v>3.0951200000000001</c:v>
                </c:pt>
                <c:pt idx="2">
                  <c:v>2.9417270000000002</c:v>
                </c:pt>
                <c:pt idx="3">
                  <c:v>6.8210629999999997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3D3-4567-83FA-FE0D80605B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672320"/>
        <c:axId val="129673856"/>
      </c:barChart>
      <c:catAx>
        <c:axId val="1296723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673856"/>
        <c:crosses val="autoZero"/>
        <c:auto val="1"/>
        <c:lblAlgn val="ctr"/>
        <c:lblOffset val="100"/>
        <c:noMultiLvlLbl val="0"/>
      </c:catAx>
      <c:valAx>
        <c:axId val="1296738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672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Ccl2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6260542663905654"/>
          <c:y val="0.13801212382876799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Chart'!$S$25:$S$28</c:f>
                <c:numCache>
                  <c:formatCode>General</c:formatCode>
                  <c:ptCount val="4"/>
                  <c:pt idx="0">
                    <c:v>0.13587268944890801</c:v>
                  </c:pt>
                  <c:pt idx="1">
                    <c:v>2.4002967221511101E-2</c:v>
                  </c:pt>
                  <c:pt idx="2">
                    <c:v>1.9128496060164399</c:v>
                  </c:pt>
                  <c:pt idx="3">
                    <c:v>1.11699151880682</c:v>
                  </c:pt>
                </c:numCache>
              </c:numRef>
            </c:plus>
            <c:minus>
              <c:numRef>
                <c:f>'Relative Quantity Chart'!$S$25:$S$28</c:f>
                <c:numCache>
                  <c:formatCode>General</c:formatCode>
                  <c:ptCount val="4"/>
                  <c:pt idx="0">
                    <c:v>0.13587268944890801</c:v>
                  </c:pt>
                  <c:pt idx="1">
                    <c:v>2.4002967221511101E-2</c:v>
                  </c:pt>
                  <c:pt idx="2">
                    <c:v>1.9128496060164399</c:v>
                  </c:pt>
                  <c:pt idx="3">
                    <c:v>1.11699151880682</c:v>
                  </c:pt>
                </c:numCache>
              </c:numRef>
            </c:minus>
          </c:errBars>
          <c:cat>
            <c:strRef>
              <c:f>'Relative Quantity Chart'!$L$25:$L$28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Chart'!$M$25:$M$28</c:f>
              <c:numCache>
                <c:formatCode>General</c:formatCode>
                <c:ptCount val="4"/>
                <c:pt idx="0">
                  <c:v>1</c:v>
                </c:pt>
                <c:pt idx="1">
                  <c:v>0.5823642</c:v>
                </c:pt>
                <c:pt idx="2">
                  <c:v>14.09064</c:v>
                </c:pt>
                <c:pt idx="3">
                  <c:v>8.9796810000000011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21-4FE6-9010-C20B4D1FEF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686528"/>
        <c:axId val="129438464"/>
      </c:barChart>
      <c:catAx>
        <c:axId val="1296865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438464"/>
        <c:crosses val="autoZero"/>
        <c:auto val="1"/>
        <c:lblAlgn val="ctr"/>
        <c:lblOffset val="100"/>
        <c:noMultiLvlLbl val="0"/>
      </c:catAx>
      <c:valAx>
        <c:axId val="129438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686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Ccl12</a:t>
            </a:r>
            <a:endParaRPr lang="ja-JP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1785615558871716"/>
          <c:y val="0.158176441549907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Chart'!$S$45:$S$48</c:f>
                <c:numCache>
                  <c:formatCode>General</c:formatCode>
                  <c:ptCount val="4"/>
                  <c:pt idx="0">
                    <c:v>0.33866004028046098</c:v>
                  </c:pt>
                  <c:pt idx="1">
                    <c:v>0.18247252441204201</c:v>
                  </c:pt>
                  <c:pt idx="2">
                    <c:v>0.16433342073306301</c:v>
                  </c:pt>
                  <c:pt idx="3">
                    <c:v>0.15575831471906501</c:v>
                  </c:pt>
                </c:numCache>
              </c:numRef>
            </c:plus>
            <c:minus>
              <c:numRef>
                <c:f>'Relative Quantity Chart'!$S$45:$S$48</c:f>
                <c:numCache>
                  <c:formatCode>General</c:formatCode>
                  <c:ptCount val="4"/>
                  <c:pt idx="0">
                    <c:v>0.33866004028046098</c:v>
                  </c:pt>
                  <c:pt idx="1">
                    <c:v>0.18247252441204201</c:v>
                  </c:pt>
                  <c:pt idx="2">
                    <c:v>0.16433342073306301</c:v>
                  </c:pt>
                  <c:pt idx="3">
                    <c:v>0.15575831471906501</c:v>
                  </c:pt>
                </c:numCache>
              </c:numRef>
            </c:minus>
          </c:errBars>
          <c:cat>
            <c:strRef>
              <c:f>'Relative Quantity Chart'!$L$45:$L$48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Chart'!$M$45:$M$48</c:f>
              <c:numCache>
                <c:formatCode>General</c:formatCode>
                <c:ptCount val="4"/>
                <c:pt idx="0">
                  <c:v>1</c:v>
                </c:pt>
                <c:pt idx="1">
                  <c:v>2.4736850000000001</c:v>
                </c:pt>
                <c:pt idx="2">
                  <c:v>0.80664100000000005</c:v>
                </c:pt>
                <c:pt idx="3">
                  <c:v>0.38599800000000001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3C-4DAB-B100-D41B2B4B03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467520"/>
        <c:axId val="129469056"/>
      </c:barChart>
      <c:catAx>
        <c:axId val="1294675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469056"/>
        <c:crosses val="autoZero"/>
        <c:auto val="1"/>
        <c:lblAlgn val="ctr"/>
        <c:lblOffset val="100"/>
        <c:noMultiLvlLbl val="0"/>
      </c:catAx>
      <c:valAx>
        <c:axId val="1294690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467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Ccl5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9701322957027751"/>
          <c:y val="0.16837487043630228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Chart'!$S$29:$S$32</c:f>
                <c:numCache>
                  <c:formatCode>General</c:formatCode>
                  <c:ptCount val="4"/>
                  <c:pt idx="0">
                    <c:v>0.17181178930632199</c:v>
                  </c:pt>
                  <c:pt idx="1">
                    <c:v>0.13694174542371401</c:v>
                  </c:pt>
                  <c:pt idx="2">
                    <c:v>72.898247982768055</c:v>
                  </c:pt>
                  <c:pt idx="3">
                    <c:v>22.936749743907079</c:v>
                  </c:pt>
                </c:numCache>
              </c:numRef>
            </c:plus>
            <c:minus>
              <c:numRef>
                <c:f>'Relative Quantity Chart'!$S$29:$S$32</c:f>
                <c:numCache>
                  <c:formatCode>General</c:formatCode>
                  <c:ptCount val="4"/>
                  <c:pt idx="0">
                    <c:v>0.17181178930632199</c:v>
                  </c:pt>
                  <c:pt idx="1">
                    <c:v>0.13694174542371401</c:v>
                  </c:pt>
                  <c:pt idx="2">
                    <c:v>72.898247982768055</c:v>
                  </c:pt>
                  <c:pt idx="3">
                    <c:v>22.936749743907079</c:v>
                  </c:pt>
                </c:numCache>
              </c:numRef>
            </c:minus>
          </c:errBars>
          <c:cat>
            <c:strRef>
              <c:f>'Relative Quantity Chart'!$L$29:$L$32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Chart'!$M$29:$M$32</c:f>
              <c:numCache>
                <c:formatCode>General</c:formatCode>
                <c:ptCount val="4"/>
                <c:pt idx="0">
                  <c:v>1</c:v>
                </c:pt>
                <c:pt idx="1">
                  <c:v>2.4060459999999528</c:v>
                </c:pt>
                <c:pt idx="2">
                  <c:v>487.75139999999891</c:v>
                </c:pt>
                <c:pt idx="3">
                  <c:v>151.86709999999999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1BC-4AD5-AF04-7ECAEE4499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502208"/>
        <c:axId val="129504000"/>
      </c:barChart>
      <c:catAx>
        <c:axId val="1295022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504000"/>
        <c:crosses val="autoZero"/>
        <c:auto val="1"/>
        <c:lblAlgn val="ctr"/>
        <c:lblOffset val="100"/>
        <c:noMultiLvlLbl val="0"/>
      </c:catAx>
      <c:valAx>
        <c:axId val="1295040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>
                <a:latin typeface="Arial"/>
                <a:cs typeface="Arial"/>
              </a:defRPr>
            </a:pPr>
            <a:endParaRPr lang="en-US"/>
          </a:p>
        </c:txPr>
        <c:crossAx val="129502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Cxcl11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2901814335349261"/>
          <c:y val="0.16260523803884697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Chart'!$S$37:$S$40</c:f>
                <c:numCache>
                  <c:formatCode>General</c:formatCode>
                  <c:ptCount val="4"/>
                  <c:pt idx="0">
                    <c:v>0.84150670521452198</c:v>
                  </c:pt>
                  <c:pt idx="1">
                    <c:v>0.91597301193921898</c:v>
                  </c:pt>
                  <c:pt idx="2">
                    <c:v>0.96063836298573102</c:v>
                  </c:pt>
                  <c:pt idx="3">
                    <c:v>6.2644480358143184</c:v>
                  </c:pt>
                </c:numCache>
              </c:numRef>
            </c:plus>
            <c:minus>
              <c:numRef>
                <c:f>'Relative Quantity Chart'!$S$37:$S$40</c:f>
                <c:numCache>
                  <c:formatCode>General</c:formatCode>
                  <c:ptCount val="4"/>
                  <c:pt idx="0">
                    <c:v>0.84150670521452198</c:v>
                  </c:pt>
                  <c:pt idx="1">
                    <c:v>0.91597301193921898</c:v>
                  </c:pt>
                  <c:pt idx="2">
                    <c:v>0.96063836298573102</c:v>
                  </c:pt>
                  <c:pt idx="3">
                    <c:v>6.2644480358143184</c:v>
                  </c:pt>
                </c:numCache>
              </c:numRef>
            </c:minus>
          </c:errBars>
          <c:cat>
            <c:strRef>
              <c:f>'Relative Quantity Chart'!$L$37:$L$40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Chart'!$M$37:$M$40</c:f>
              <c:numCache>
                <c:formatCode>General</c:formatCode>
                <c:ptCount val="4"/>
                <c:pt idx="0">
                  <c:v>1</c:v>
                </c:pt>
                <c:pt idx="1">
                  <c:v>11.60491</c:v>
                </c:pt>
                <c:pt idx="2">
                  <c:v>2.6696780000000002</c:v>
                </c:pt>
                <c:pt idx="3">
                  <c:v>28.83991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BE-4D53-B5BB-B843F1E5FE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528960"/>
        <c:axId val="129530496"/>
      </c:barChart>
      <c:catAx>
        <c:axId val="1295289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530496"/>
        <c:crosses val="autoZero"/>
        <c:auto val="1"/>
        <c:lblAlgn val="ctr"/>
        <c:lblOffset val="100"/>
        <c:noMultiLvlLbl val="0"/>
      </c:catAx>
      <c:valAx>
        <c:axId val="129530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52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Cxcl13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1419912993284399"/>
          <c:y val="0.16149946269755999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Chart'!$S$41:$S$44</c:f>
                <c:numCache>
                  <c:formatCode>General</c:formatCode>
                  <c:ptCount val="4"/>
                  <c:pt idx="0">
                    <c:v>0.35179148746135103</c:v>
                  </c:pt>
                  <c:pt idx="1">
                    <c:v>0.32236445965951299</c:v>
                  </c:pt>
                  <c:pt idx="2">
                    <c:v>1.521920238259987</c:v>
                  </c:pt>
                  <c:pt idx="3">
                    <c:v>0.84762532682980196</c:v>
                  </c:pt>
                </c:numCache>
              </c:numRef>
            </c:plus>
            <c:minus>
              <c:numRef>
                <c:f>'Relative Quantity Chart'!$S$41:$S$44</c:f>
                <c:numCache>
                  <c:formatCode>General</c:formatCode>
                  <c:ptCount val="4"/>
                  <c:pt idx="0">
                    <c:v>0.35179148746135103</c:v>
                  </c:pt>
                  <c:pt idx="1">
                    <c:v>0.32236445965951299</c:v>
                  </c:pt>
                  <c:pt idx="2">
                    <c:v>1.521920238259987</c:v>
                  </c:pt>
                  <c:pt idx="3">
                    <c:v>0.84762532682980196</c:v>
                  </c:pt>
                </c:numCache>
              </c:numRef>
            </c:minus>
          </c:errBars>
          <c:cat>
            <c:strRef>
              <c:f>'Relative Quantity Chart'!$L$41:$L$44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Chart'!$M$41:$M$44</c:f>
              <c:numCache>
                <c:formatCode>General</c:formatCode>
                <c:ptCount val="4"/>
                <c:pt idx="0">
                  <c:v>1</c:v>
                </c:pt>
                <c:pt idx="1">
                  <c:v>0.68459709999999996</c:v>
                </c:pt>
                <c:pt idx="2">
                  <c:v>3.981549999999999</c:v>
                </c:pt>
                <c:pt idx="3">
                  <c:v>2.841523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C4F-45CB-9C0A-781DEF89F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551360"/>
        <c:axId val="129561344"/>
      </c:barChart>
      <c:catAx>
        <c:axId val="1295513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561344"/>
        <c:crosses val="autoZero"/>
        <c:auto val="1"/>
        <c:lblAlgn val="ctr"/>
        <c:lblOffset val="100"/>
        <c:noMultiLvlLbl val="0"/>
      </c:catAx>
      <c:valAx>
        <c:axId val="129561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551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Ccl6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9800044222271358"/>
          <c:y val="0.16963836450534051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Chart'!$S$41:$S$44</c:f>
                <c:numCache>
                  <c:formatCode>General</c:formatCode>
                  <c:ptCount val="4"/>
                  <c:pt idx="0">
                    <c:v>0.120686561933188</c:v>
                  </c:pt>
                  <c:pt idx="1">
                    <c:v>0.110881514096249</c:v>
                  </c:pt>
                  <c:pt idx="2">
                    <c:v>8.3446514541831898E-2</c:v>
                  </c:pt>
                  <c:pt idx="3">
                    <c:v>4.3830956898820203E-2</c:v>
                  </c:pt>
                </c:numCache>
              </c:numRef>
            </c:plus>
            <c:minus>
              <c:numRef>
                <c:f>'Relative Quantity Chart'!$S$41:$S$44</c:f>
                <c:numCache>
                  <c:formatCode>General</c:formatCode>
                  <c:ptCount val="4"/>
                  <c:pt idx="0">
                    <c:v>0.120686561933188</c:v>
                  </c:pt>
                  <c:pt idx="1">
                    <c:v>0.110881514096249</c:v>
                  </c:pt>
                  <c:pt idx="2">
                    <c:v>8.3446514541831898E-2</c:v>
                  </c:pt>
                  <c:pt idx="3">
                    <c:v>4.3830956898820203E-2</c:v>
                  </c:pt>
                </c:numCache>
              </c:numRef>
            </c:minus>
          </c:errBars>
          <c:cat>
            <c:strRef>
              <c:f>'Relative Quantity Chart'!$L$41:$L$44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Chart'!$M$41:$M$44</c:f>
              <c:numCache>
                <c:formatCode>General</c:formatCode>
                <c:ptCount val="4"/>
                <c:pt idx="0">
                  <c:v>1</c:v>
                </c:pt>
                <c:pt idx="1">
                  <c:v>0.48632720000000002</c:v>
                </c:pt>
                <c:pt idx="2">
                  <c:v>0.45797189999999999</c:v>
                </c:pt>
                <c:pt idx="3">
                  <c:v>0.22845770000000001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5FF-409D-ACAF-798CF4E399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578112"/>
        <c:axId val="129579648"/>
      </c:barChart>
      <c:catAx>
        <c:axId val="1295781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579648"/>
        <c:crosses val="autoZero"/>
        <c:auto val="1"/>
        <c:lblAlgn val="ctr"/>
        <c:lblOffset val="100"/>
        <c:noMultiLvlLbl val="0"/>
      </c:catAx>
      <c:valAx>
        <c:axId val="1295796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578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Cxcl1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40522886601340202"/>
          <c:y val="0.1028615083778979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6496049028656002"/>
          <c:y val="0.26543270962557702"/>
          <c:w val="0.50184677400901601"/>
          <c:h val="0.366964996101001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Sheet1!$M$7:$M$10</c:f>
                <c:numCache>
                  <c:formatCode>General</c:formatCode>
                  <c:ptCount val="4"/>
                  <c:pt idx="0">
                    <c:v>0.151132957389853</c:v>
                  </c:pt>
                  <c:pt idx="1">
                    <c:v>2.41115813807786E-2</c:v>
                  </c:pt>
                  <c:pt idx="2">
                    <c:v>31.453809474323279</c:v>
                  </c:pt>
                  <c:pt idx="3">
                    <c:v>4.3299853009771656</c:v>
                  </c:pt>
                </c:numCache>
              </c:numRef>
            </c:plus>
            <c:minus>
              <c:numRef>
                <c:f>Sheet1!$M$7:$M$10</c:f>
                <c:numCache>
                  <c:formatCode>General</c:formatCode>
                  <c:ptCount val="4"/>
                  <c:pt idx="0">
                    <c:v>0.151132957389853</c:v>
                  </c:pt>
                  <c:pt idx="1">
                    <c:v>2.41115813807786E-2</c:v>
                  </c:pt>
                  <c:pt idx="2">
                    <c:v>31.453809474323279</c:v>
                  </c:pt>
                  <c:pt idx="3">
                    <c:v>4.3299853009771656</c:v>
                  </c:pt>
                </c:numCache>
              </c:numRef>
            </c:minus>
          </c:errBars>
          <c:cat>
            <c:strRef>
              <c:f>Sheet1!$K$7:$K$10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Sheet1!$L$7:$L$10</c:f>
              <c:numCache>
                <c:formatCode>General</c:formatCode>
                <c:ptCount val="4"/>
                <c:pt idx="0">
                  <c:v>1</c:v>
                </c:pt>
                <c:pt idx="1">
                  <c:v>0.34151019999999999</c:v>
                </c:pt>
                <c:pt idx="2">
                  <c:v>564.17589999999996</c:v>
                </c:pt>
                <c:pt idx="3">
                  <c:v>53.569270000000003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418-4C11-995B-17AFBDE270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608704"/>
        <c:axId val="129696512"/>
      </c:barChart>
      <c:catAx>
        <c:axId val="1296087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696512"/>
        <c:crosses val="autoZero"/>
        <c:auto val="1"/>
        <c:lblAlgn val="ctr"/>
        <c:lblOffset val="100"/>
        <c:noMultiLvlLbl val="0"/>
      </c:catAx>
      <c:valAx>
        <c:axId val="1296965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6087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Il-16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683778871590549"/>
          <c:y val="0.12434663541927245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043859003605902"/>
          <c:y val="0.24692863017584701"/>
          <c:w val="0.52637357314690703"/>
          <c:h val="0.365083028631819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Chart'!$T$45:$T$48</c:f>
                <c:numCache>
                  <c:formatCode>General</c:formatCode>
                  <c:ptCount val="4"/>
                  <c:pt idx="0">
                    <c:v>0.26344465345013801</c:v>
                  </c:pt>
                  <c:pt idx="1">
                    <c:v>5.32418753169909E-2</c:v>
                  </c:pt>
                  <c:pt idx="2">
                    <c:v>0.22113560639447699</c:v>
                  </c:pt>
                  <c:pt idx="3">
                    <c:v>0.12691680595895699</c:v>
                  </c:pt>
                </c:numCache>
              </c:numRef>
            </c:plus>
            <c:minus>
              <c:numRef>
                <c:f>'Relative Quantity Chart'!$T$45:$T$48</c:f>
                <c:numCache>
                  <c:formatCode>General</c:formatCode>
                  <c:ptCount val="4"/>
                  <c:pt idx="0">
                    <c:v>0.26344465345013801</c:v>
                  </c:pt>
                  <c:pt idx="1">
                    <c:v>5.32418753169909E-2</c:v>
                  </c:pt>
                  <c:pt idx="2">
                    <c:v>0.22113560639447699</c:v>
                  </c:pt>
                  <c:pt idx="3">
                    <c:v>0.12691680595895699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Chart'!$L$45:$L$48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Chart'!$M$45:$M$48</c:f>
              <c:numCache>
                <c:formatCode>General</c:formatCode>
                <c:ptCount val="4"/>
                <c:pt idx="0">
                  <c:v>1</c:v>
                </c:pt>
                <c:pt idx="1">
                  <c:v>0.38333159999999999</c:v>
                </c:pt>
                <c:pt idx="2">
                  <c:v>1.372368</c:v>
                </c:pt>
                <c:pt idx="3">
                  <c:v>0.57701100000000005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597-4E52-A763-682B8F6671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405696"/>
        <c:axId val="195407232"/>
      </c:barChart>
      <c:catAx>
        <c:axId val="1954056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407232"/>
        <c:crosses val="autoZero"/>
        <c:auto val="1"/>
        <c:lblAlgn val="ctr"/>
        <c:lblOffset val="100"/>
        <c:noMultiLvlLbl val="0"/>
      </c:catAx>
      <c:valAx>
        <c:axId val="195407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405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Ccl28</a:t>
            </a:r>
            <a:endParaRPr lang="ja-JP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5840677925006359"/>
          <c:y val="9.551205636834343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366028184475797"/>
          <c:y val="0.31971796780629802"/>
          <c:w val="0.59111732346369295"/>
          <c:h val="0.303445719755110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Chart'!$S$49:$S$52</c:f>
                <c:numCache>
                  <c:formatCode>General</c:formatCode>
                  <c:ptCount val="4"/>
                  <c:pt idx="0">
                    <c:v>0.13935972818641101</c:v>
                  </c:pt>
                  <c:pt idx="1">
                    <c:v>0.24244302728883199</c:v>
                  </c:pt>
                  <c:pt idx="2">
                    <c:v>0.94034539497498104</c:v>
                  </c:pt>
                  <c:pt idx="3">
                    <c:v>0.28505131065188899</c:v>
                  </c:pt>
                </c:numCache>
              </c:numRef>
            </c:plus>
            <c:minus>
              <c:numRef>
                <c:f>'Relative Quantity Chart'!$S$49:$S$52</c:f>
                <c:numCache>
                  <c:formatCode>General</c:formatCode>
                  <c:ptCount val="4"/>
                  <c:pt idx="0">
                    <c:v>0.13935972818641101</c:v>
                  </c:pt>
                  <c:pt idx="1">
                    <c:v>0.24244302728883199</c:v>
                  </c:pt>
                  <c:pt idx="2">
                    <c:v>0.94034539497498104</c:v>
                  </c:pt>
                  <c:pt idx="3">
                    <c:v>0.28505131065188899</c:v>
                  </c:pt>
                </c:numCache>
              </c:numRef>
            </c:minus>
          </c:errBars>
          <c:cat>
            <c:strRef>
              <c:f>'Relative Quantity Chart'!$K$49:$K$52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 </c:v>
                </c:pt>
                <c:pt idx="3">
                  <c:v>KO LPS </c:v>
                </c:pt>
              </c:strCache>
            </c:strRef>
          </c:cat>
          <c:val>
            <c:numRef>
              <c:f>'Relative Quantity Chart'!$L$49:$L$52</c:f>
              <c:numCache>
                <c:formatCode>General</c:formatCode>
                <c:ptCount val="4"/>
                <c:pt idx="0">
                  <c:v>1</c:v>
                </c:pt>
                <c:pt idx="1">
                  <c:v>0.72866679999999995</c:v>
                </c:pt>
                <c:pt idx="2">
                  <c:v>1.6856819999999999</c:v>
                </c:pt>
                <c:pt idx="3">
                  <c:v>0.64023280000000005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50-4771-B35D-C716913C57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721472"/>
        <c:axId val="129723008"/>
      </c:barChart>
      <c:catAx>
        <c:axId val="1297214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723008"/>
        <c:crosses val="autoZero"/>
        <c:auto val="1"/>
        <c:lblAlgn val="ctr"/>
        <c:lblOffset val="100"/>
        <c:noMultiLvlLbl val="0"/>
      </c:catAx>
      <c:valAx>
        <c:axId val="129723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9721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Ccl8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7111212259141252"/>
          <c:y val="0.16398756188501887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Chart'!$S$45:$S$48</c:f>
                <c:numCache>
                  <c:formatCode>General</c:formatCode>
                  <c:ptCount val="4"/>
                  <c:pt idx="0">
                    <c:v>8.9544317357256195E-2</c:v>
                  </c:pt>
                  <c:pt idx="1">
                    <c:v>0.14630861109354901</c:v>
                  </c:pt>
                  <c:pt idx="2">
                    <c:v>0.62850715474052399</c:v>
                  </c:pt>
                  <c:pt idx="3">
                    <c:v>6.5101308626378807E-2</c:v>
                  </c:pt>
                </c:numCache>
              </c:numRef>
            </c:plus>
            <c:minus>
              <c:numRef>
                <c:f>'Relative Quantity Chart'!$S$45:$S$48</c:f>
                <c:numCache>
                  <c:formatCode>General</c:formatCode>
                  <c:ptCount val="4"/>
                  <c:pt idx="0">
                    <c:v>8.9544317357256195E-2</c:v>
                  </c:pt>
                  <c:pt idx="1">
                    <c:v>0.14630861109354901</c:v>
                  </c:pt>
                  <c:pt idx="2">
                    <c:v>0.62850715474052399</c:v>
                  </c:pt>
                  <c:pt idx="3">
                    <c:v>6.5101308626378807E-2</c:v>
                  </c:pt>
                </c:numCache>
              </c:numRef>
            </c:minus>
          </c:errBars>
          <c:cat>
            <c:strRef>
              <c:f>'Relative Quantity Chart'!$K$45:$K$48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 </c:v>
                </c:pt>
                <c:pt idx="3">
                  <c:v>KO LPS </c:v>
                </c:pt>
              </c:strCache>
            </c:strRef>
          </c:cat>
          <c:val>
            <c:numRef>
              <c:f>'Relative Quantity Chart'!$L$45:$L$48</c:f>
              <c:numCache>
                <c:formatCode>General</c:formatCode>
                <c:ptCount val="4"/>
                <c:pt idx="0">
                  <c:v>1</c:v>
                </c:pt>
                <c:pt idx="1">
                  <c:v>0.81601360000000001</c:v>
                </c:pt>
                <c:pt idx="2">
                  <c:v>1.481098</c:v>
                </c:pt>
                <c:pt idx="3">
                  <c:v>1.0448770000000001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D9-4AC4-A2CC-AF54D20868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747968"/>
        <c:axId val="129749760"/>
      </c:barChart>
      <c:catAx>
        <c:axId val="1297479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749760"/>
        <c:crossesAt val="0"/>
        <c:auto val="1"/>
        <c:lblAlgn val="ctr"/>
        <c:lblOffset val="100"/>
        <c:noMultiLvlLbl val="0"/>
      </c:catAx>
      <c:valAx>
        <c:axId val="12974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29747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Ccl9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40656004896727449"/>
          <c:y val="0.1611510494461102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Chart'!$S$25:$S$28</c:f>
                <c:numCache>
                  <c:formatCode>General</c:formatCode>
                  <c:ptCount val="4"/>
                  <c:pt idx="0">
                    <c:v>7.9337307964455803E-2</c:v>
                  </c:pt>
                  <c:pt idx="1">
                    <c:v>4.7497460284638297E-2</c:v>
                  </c:pt>
                  <c:pt idx="2">
                    <c:v>1.2198723093570101</c:v>
                  </c:pt>
                  <c:pt idx="3">
                    <c:v>0.18787830955864299</c:v>
                  </c:pt>
                </c:numCache>
              </c:numRef>
            </c:plus>
            <c:minus>
              <c:numRef>
                <c:f>'Relative Quantity Chart'!$S$25:$S$28</c:f>
                <c:numCache>
                  <c:formatCode>General</c:formatCode>
                  <c:ptCount val="4"/>
                  <c:pt idx="0">
                    <c:v>7.9337307964455803E-2</c:v>
                  </c:pt>
                  <c:pt idx="1">
                    <c:v>4.7497460284638297E-2</c:v>
                  </c:pt>
                  <c:pt idx="2">
                    <c:v>1.2198723093570101</c:v>
                  </c:pt>
                  <c:pt idx="3">
                    <c:v>0.18787830955864299</c:v>
                  </c:pt>
                </c:numCache>
              </c:numRef>
            </c:minus>
          </c:errBars>
          <c:cat>
            <c:strRef>
              <c:f>'Relative Quantity Chart'!$L$25:$L$28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Chart'!$M$25:$M$28</c:f>
              <c:numCache>
                <c:formatCode>General</c:formatCode>
                <c:ptCount val="4"/>
                <c:pt idx="0">
                  <c:v>1</c:v>
                </c:pt>
                <c:pt idx="1">
                  <c:v>0.61132059999999999</c:v>
                </c:pt>
                <c:pt idx="2">
                  <c:v>3.563596</c:v>
                </c:pt>
                <c:pt idx="3">
                  <c:v>3.066660999999999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DF7-4410-9662-8B65194FC1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245760"/>
        <c:axId val="130247296"/>
      </c:barChart>
      <c:catAx>
        <c:axId val="1302457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30247296"/>
        <c:crosses val="autoZero"/>
        <c:auto val="1"/>
        <c:lblAlgn val="ctr"/>
        <c:lblOffset val="100"/>
        <c:noMultiLvlLbl val="0"/>
      </c:catAx>
      <c:valAx>
        <c:axId val="130247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30245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Ccl11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35247542571723134"/>
          <c:y val="0.15249865475976945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Chart'!$S$25:$S$28</c:f>
                <c:numCache>
                  <c:formatCode>General</c:formatCode>
                  <c:ptCount val="4"/>
                  <c:pt idx="0">
                    <c:v>0.84688478794481403</c:v>
                  </c:pt>
                  <c:pt idx="1">
                    <c:v>4.16459052793937E-2</c:v>
                  </c:pt>
                  <c:pt idx="2">
                    <c:v>2.069850666351162</c:v>
                  </c:pt>
                  <c:pt idx="3">
                    <c:v>0.287059565063147</c:v>
                  </c:pt>
                </c:numCache>
              </c:numRef>
            </c:plus>
            <c:minus>
              <c:numRef>
                <c:f>'Relative Quantity Chart'!$S$25:$S$28</c:f>
                <c:numCache>
                  <c:formatCode>General</c:formatCode>
                  <c:ptCount val="4"/>
                  <c:pt idx="0">
                    <c:v>0.84688478794481403</c:v>
                  </c:pt>
                  <c:pt idx="1">
                    <c:v>4.16459052793937E-2</c:v>
                  </c:pt>
                  <c:pt idx="2">
                    <c:v>2.069850666351162</c:v>
                  </c:pt>
                  <c:pt idx="3">
                    <c:v>0.287059565063147</c:v>
                  </c:pt>
                </c:numCache>
              </c:numRef>
            </c:minus>
          </c:errBars>
          <c:cat>
            <c:strRef>
              <c:f>'Relative Quantity Chart'!$L$25:$L$28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Chart'!$M$25:$M$28</c:f>
              <c:numCache>
                <c:formatCode>General</c:formatCode>
                <c:ptCount val="4"/>
                <c:pt idx="0">
                  <c:v>1</c:v>
                </c:pt>
                <c:pt idx="1">
                  <c:v>9.5391119999999996E-2</c:v>
                </c:pt>
                <c:pt idx="2">
                  <c:v>10.05611</c:v>
                </c:pt>
                <c:pt idx="3">
                  <c:v>0.67051059999999996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386-4F62-9FA4-4BA466C8F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038784"/>
        <c:axId val="130044672"/>
      </c:barChart>
      <c:catAx>
        <c:axId val="1300387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30044672"/>
        <c:crosses val="autoZero"/>
        <c:auto val="1"/>
        <c:lblAlgn val="ctr"/>
        <c:lblOffset val="100"/>
        <c:noMultiLvlLbl val="0"/>
      </c:catAx>
      <c:valAx>
        <c:axId val="1300446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30038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/>
                <a:cs typeface="Arial"/>
              </a:defRPr>
            </a:pPr>
            <a:r>
              <a:rPr lang="en-US" sz="800" i="1" dirty="0">
                <a:latin typeface="Arial"/>
                <a:cs typeface="Arial"/>
              </a:rPr>
              <a:t>Chemerin</a:t>
            </a:r>
            <a:endParaRPr lang="ja-JP" sz="800" i="1" dirty="0">
              <a:latin typeface="Arial"/>
              <a:cs typeface="Arial"/>
            </a:endParaRPr>
          </a:p>
        </c:rich>
      </c:tx>
      <c:layout>
        <c:manualLayout>
          <c:xMode val="edge"/>
          <c:yMode val="edge"/>
          <c:x val="0.27103663844922937"/>
          <c:y val="0.15453985400094034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Chart'!$S$49:$S$52</c:f>
                <c:numCache>
                  <c:formatCode>General</c:formatCode>
                  <c:ptCount val="4"/>
                  <c:pt idx="0">
                    <c:v>7.26674089675408E-2</c:v>
                  </c:pt>
                  <c:pt idx="1">
                    <c:v>0.219163134694144</c:v>
                  </c:pt>
                  <c:pt idx="2">
                    <c:v>0.62607952511263498</c:v>
                  </c:pt>
                  <c:pt idx="3">
                    <c:v>0.546364434153637</c:v>
                  </c:pt>
                </c:numCache>
              </c:numRef>
            </c:plus>
            <c:minus>
              <c:numRef>
                <c:f>'Relative Quantity Chart'!$S$49:$S$52</c:f>
                <c:numCache>
                  <c:formatCode>General</c:formatCode>
                  <c:ptCount val="4"/>
                  <c:pt idx="0">
                    <c:v>7.26674089675408E-2</c:v>
                  </c:pt>
                  <c:pt idx="1">
                    <c:v>0.219163134694144</c:v>
                  </c:pt>
                  <c:pt idx="2">
                    <c:v>0.62607952511263498</c:v>
                  </c:pt>
                  <c:pt idx="3">
                    <c:v>0.546364434153637</c:v>
                  </c:pt>
                </c:numCache>
              </c:numRef>
            </c:minus>
          </c:errBars>
          <c:cat>
            <c:strRef>
              <c:f>'Relative Quantity Chart'!$L$49:$L$52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Chart'!$M$49:$M$52</c:f>
              <c:numCache>
                <c:formatCode>General</c:formatCode>
                <c:ptCount val="4"/>
                <c:pt idx="0">
                  <c:v>1</c:v>
                </c:pt>
                <c:pt idx="1">
                  <c:v>1.0792269999999999</c:v>
                </c:pt>
                <c:pt idx="2">
                  <c:v>2.828427</c:v>
                </c:pt>
                <c:pt idx="3">
                  <c:v>2.9896940000000001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206-4859-B195-2A65C1C45F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168320"/>
        <c:axId val="130169856"/>
      </c:barChart>
      <c:catAx>
        <c:axId val="1301683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30169856"/>
        <c:crosses val="autoZero"/>
        <c:auto val="1"/>
        <c:lblAlgn val="ctr"/>
        <c:lblOffset val="100"/>
        <c:noMultiLvlLbl val="0"/>
      </c:catAx>
      <c:valAx>
        <c:axId val="1301698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 sz="800"/>
            </a:pPr>
            <a:endParaRPr lang="en-US"/>
          </a:p>
        </c:txPr>
        <c:crossAx val="130168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TNFα</a:t>
            </a:r>
            <a:endParaRPr lang="ja-JP" altLang="en-US" sz="800" b="1" i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5231946507443956"/>
          <c:y val="0.13053780487288738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Chart'!$O$33:$O$36</c:f>
                <c:numCache>
                  <c:formatCode>General</c:formatCode>
                  <c:ptCount val="4"/>
                  <c:pt idx="0">
                    <c:v>3.9831290460166237E-2</c:v>
                  </c:pt>
                  <c:pt idx="1">
                    <c:v>9.6869124945966126E-2</c:v>
                  </c:pt>
                  <c:pt idx="2">
                    <c:v>2.665899100873349E-2</c:v>
                  </c:pt>
                  <c:pt idx="3">
                    <c:v>7.8049266598903405E-2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'Relative Quantity Chart'!$K$33:$K$36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Chart'!$L$33:$L$36</c:f>
              <c:numCache>
                <c:formatCode>General</c:formatCode>
                <c:ptCount val="4"/>
                <c:pt idx="0">
                  <c:v>1</c:v>
                </c:pt>
                <c:pt idx="1">
                  <c:v>1.2923549999999999</c:v>
                </c:pt>
                <c:pt idx="2">
                  <c:v>0.38421949999999999</c:v>
                </c:pt>
                <c:pt idx="3">
                  <c:v>0.84089749999999996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E7C-49E1-99E2-DEE63E4C70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130960768"/>
        <c:axId val="130987136"/>
      </c:barChart>
      <c:catAx>
        <c:axId val="13096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987136"/>
        <c:crosses val="autoZero"/>
        <c:auto val="1"/>
        <c:lblAlgn val="ctr"/>
        <c:lblOffset val="100"/>
        <c:noMultiLvlLbl val="0"/>
      </c:catAx>
      <c:valAx>
        <c:axId val="1309871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96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IL-1β</a:t>
            </a:r>
            <a:endParaRPr lang="ja-JP" altLang="en-US" sz="800" b="1" i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6160478696811466"/>
          <c:y val="0.13053780487288738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Chart'!$O$41:$O$44</c:f>
                <c:numCache>
                  <c:formatCode>General</c:formatCode>
                  <c:ptCount val="4"/>
                  <c:pt idx="0">
                    <c:v>6.9035036768183178E-2</c:v>
                  </c:pt>
                  <c:pt idx="1">
                    <c:v>0.25450852477004587</c:v>
                  </c:pt>
                  <c:pt idx="2">
                    <c:v>0.1876892097805927</c:v>
                  </c:pt>
                  <c:pt idx="3">
                    <c:v>0.15995437631288276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'Relative Quantity Chart'!$K$41:$K$44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Chart'!$L$41:$L$44</c:f>
              <c:numCache>
                <c:formatCode>General</c:formatCode>
                <c:ptCount val="4"/>
                <c:pt idx="0">
                  <c:v>1</c:v>
                </c:pt>
                <c:pt idx="1">
                  <c:v>1.9052789999999999</c:v>
                </c:pt>
                <c:pt idx="2">
                  <c:v>0.47467209999999999</c:v>
                </c:pt>
                <c:pt idx="3">
                  <c:v>1.561938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DBB-4D65-92E5-7A7FA10694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131352064"/>
        <c:axId val="131353600"/>
      </c:barChart>
      <c:catAx>
        <c:axId val="13135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353600"/>
        <c:crosses val="autoZero"/>
        <c:auto val="1"/>
        <c:lblAlgn val="ctr"/>
        <c:lblOffset val="100"/>
        <c:noMultiLvlLbl val="0"/>
      </c:catAx>
      <c:valAx>
        <c:axId val="1313536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35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IL-6</a:t>
            </a:r>
            <a:endParaRPr lang="ja-JP" altLang="en-US" sz="800" b="1" i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8852887873569608"/>
          <c:y val="0.13053780487288738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Chart'!$O$49:$O$52</c:f>
                <c:numCache>
                  <c:formatCode>General</c:formatCode>
                  <c:ptCount val="4"/>
                  <c:pt idx="0">
                    <c:v>0.23787448935783359</c:v>
                  </c:pt>
                  <c:pt idx="1">
                    <c:v>9.3328490682418594E-2</c:v>
                  </c:pt>
                  <c:pt idx="2">
                    <c:v>0.13302864470535378</c:v>
                  </c:pt>
                  <c:pt idx="3">
                    <c:v>0.12578179750792012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'Relative Quantity Chart'!$K$49:$K$52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Chart'!$L$49:$L$52</c:f>
              <c:numCache>
                <c:formatCode>General</c:formatCode>
                <c:ptCount val="4"/>
                <c:pt idx="0">
                  <c:v>1</c:v>
                </c:pt>
                <c:pt idx="1">
                  <c:v>1.1674290000000001</c:v>
                </c:pt>
                <c:pt idx="2">
                  <c:v>0.60709939999999996</c:v>
                </c:pt>
                <c:pt idx="3">
                  <c:v>0.90752200000000005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07-4406-8757-895043CD62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131386752"/>
        <c:axId val="131454080"/>
      </c:barChart>
      <c:catAx>
        <c:axId val="131386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454080"/>
        <c:crosses val="autoZero"/>
        <c:auto val="1"/>
        <c:lblAlgn val="ctr"/>
        <c:lblOffset val="100"/>
        <c:noMultiLvlLbl val="0"/>
      </c:catAx>
      <c:valAx>
        <c:axId val="131454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386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IL-1β</a:t>
            </a:r>
            <a:endParaRPr lang="ja-JP" altLang="en-US" sz="800" b="1" i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9303917742280203"/>
          <c:y val="0.12492191251739268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2499907074424095"/>
          <c:y val="0.25224165459269321"/>
          <c:w val="0.51272964232945839"/>
          <c:h val="0.4234594909640161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Chart'!$O$37:$O$40</c:f>
                <c:numCache>
                  <c:formatCode>General</c:formatCode>
                  <c:ptCount val="4"/>
                  <c:pt idx="0">
                    <c:v>0.11016482670137204</c:v>
                  </c:pt>
                  <c:pt idx="1">
                    <c:v>1.0148021972171868</c:v>
                  </c:pt>
                  <c:pt idx="2">
                    <c:v>1.3622052934576345</c:v>
                  </c:pt>
                  <c:pt idx="3">
                    <c:v>0.16740647522991273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'Relative Quantity Chart'!$K$37:$K$40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Chart'!$L$37:$L$40</c:f>
              <c:numCache>
                <c:formatCode>General</c:formatCode>
                <c:ptCount val="4"/>
                <c:pt idx="0">
                  <c:v>1</c:v>
                </c:pt>
                <c:pt idx="1">
                  <c:v>2.7574540000000001</c:v>
                </c:pt>
                <c:pt idx="2">
                  <c:v>13.642200000000001</c:v>
                </c:pt>
                <c:pt idx="3">
                  <c:v>2.3619880000000002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EA-487C-917E-B31F8D649A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126570496"/>
        <c:axId val="126572032"/>
      </c:barChart>
      <c:catAx>
        <c:axId val="126570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72032"/>
        <c:crosses val="autoZero"/>
        <c:auto val="1"/>
        <c:lblAlgn val="ctr"/>
        <c:lblOffset val="100"/>
        <c:noMultiLvlLbl val="0"/>
      </c:catAx>
      <c:valAx>
        <c:axId val="126572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70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lang="ja-JP" sz="800" i="1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800" i="1">
                <a:latin typeface="Arial" panose="020B0604020202020204" pitchFamily="34" charset="0"/>
                <a:cs typeface="Arial" panose="020B0604020202020204" pitchFamily="34" charset="0"/>
              </a:rPr>
              <a:t>TNFα</a:t>
            </a:r>
            <a:endParaRPr lang="ja-JP" sz="800" i="1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2789889958258112"/>
          <c:y val="2.325098677763452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2951389514615986"/>
          <c:y val="0.18897269246777948"/>
          <c:w val="0.52999785751042716"/>
          <c:h val="0.5482307196383323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'[2015.6.24.xlsx]Relative Quantity Chart'!$V$29:$V$32</c:f>
                <c:numCache>
                  <c:formatCode>General</c:formatCode>
                  <c:ptCount val="4"/>
                  <c:pt idx="0">
                    <c:v>0.15466376766749093</c:v>
                  </c:pt>
                  <c:pt idx="1">
                    <c:v>0.26455518104736542</c:v>
                  </c:pt>
                  <c:pt idx="2">
                    <c:v>0.65693785721988418</c:v>
                  </c:pt>
                  <c:pt idx="3">
                    <c:v>0.34575142228208156</c:v>
                  </c:pt>
                </c:numCache>
              </c:numRef>
            </c:plus>
            <c:minus>
              <c:numRef>
                <c:f>'[2015.6.24.xlsx]Relative Quantity Chart'!$V$29:$V$32</c:f>
                <c:numCache>
                  <c:formatCode>General</c:formatCode>
                  <c:ptCount val="4"/>
                  <c:pt idx="0">
                    <c:v>0.15466376766749093</c:v>
                  </c:pt>
                  <c:pt idx="1">
                    <c:v>0.26455518104736542</c:v>
                  </c:pt>
                  <c:pt idx="2">
                    <c:v>0.65693785721988418</c:v>
                  </c:pt>
                  <c:pt idx="3">
                    <c:v>0.34575142228208156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'[2015.6.24.xlsx]Relative Quantity Chart'!$K$29:$K$32</c:f>
              <c:strCache>
                <c:ptCount val="4"/>
                <c:pt idx="0">
                  <c:v>WT-PBS</c:v>
                </c:pt>
                <c:pt idx="1">
                  <c:v>KO-PBS</c:v>
                </c:pt>
                <c:pt idx="2">
                  <c:v>WT-LPS</c:v>
                </c:pt>
                <c:pt idx="3">
                  <c:v>KO-LPS</c:v>
                </c:pt>
              </c:strCache>
            </c:strRef>
          </c:cat>
          <c:val>
            <c:numRef>
              <c:f>'[2015.6.24.xlsx]Relative Quantity Chart'!$L$29:$L$32</c:f>
              <c:numCache>
                <c:formatCode>General</c:formatCode>
                <c:ptCount val="4"/>
                <c:pt idx="0">
                  <c:v>1</c:v>
                </c:pt>
                <c:pt idx="1">
                  <c:v>1.82345</c:v>
                </c:pt>
                <c:pt idx="2">
                  <c:v>6.9805229999999998</c:v>
                </c:pt>
                <c:pt idx="3">
                  <c:v>2.4851570000000001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062-4D95-AE8F-5DC4BD4F22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392192"/>
        <c:axId val="126393728"/>
      </c:barChart>
      <c:catAx>
        <c:axId val="126392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solidFill>
            <a:schemeClr val="bg1"/>
          </a:solidFill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6393728"/>
        <c:crosses val="autoZero"/>
        <c:auto val="1"/>
        <c:lblAlgn val="ctr"/>
        <c:lblOffset val="100"/>
        <c:noMultiLvlLbl val="0"/>
      </c:catAx>
      <c:valAx>
        <c:axId val="126393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26392192"/>
        <c:crosses val="autoZero"/>
        <c:crossBetween val="between"/>
        <c:majorUnit val="5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Ccl9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2602003434217575"/>
          <c:y val="7.9278543485376704E-2"/>
        </c:manualLayout>
      </c:layout>
      <c:overlay val="0"/>
      <c:spPr>
        <a:noFill/>
        <a:ln w="28575" cmpd="sng"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8523310062491403"/>
          <c:y val="0.22857669507407599"/>
          <c:w val="0.613802277352133"/>
          <c:h val="0.4263330768775520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Chart'!$T$29:$T$32</c:f>
                <c:numCache>
                  <c:formatCode>General</c:formatCode>
                  <c:ptCount val="4"/>
                  <c:pt idx="0">
                    <c:v>0.177684748071155</c:v>
                  </c:pt>
                  <c:pt idx="1">
                    <c:v>0.352424997302764</c:v>
                  </c:pt>
                  <c:pt idx="2">
                    <c:v>0.53522438845200604</c:v>
                  </c:pt>
                  <c:pt idx="3">
                    <c:v>0.18015907911691101</c:v>
                  </c:pt>
                </c:numCache>
              </c:numRef>
            </c:plus>
            <c:minus>
              <c:numRef>
                <c:f>'Relative Quantity Chart'!$T$29:$T$32</c:f>
                <c:numCache>
                  <c:formatCode>General</c:formatCode>
                  <c:ptCount val="4"/>
                  <c:pt idx="0">
                    <c:v>0.177684748071155</c:v>
                  </c:pt>
                  <c:pt idx="1">
                    <c:v>0.352424997302764</c:v>
                  </c:pt>
                  <c:pt idx="2">
                    <c:v>0.53522438845200604</c:v>
                  </c:pt>
                  <c:pt idx="3">
                    <c:v>0.18015907911691101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Chart'!$L$29:$L$32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Chart'!$M$29:$M$32</c:f>
              <c:numCache>
                <c:formatCode>General</c:formatCode>
                <c:ptCount val="4"/>
                <c:pt idx="0">
                  <c:v>1</c:v>
                </c:pt>
                <c:pt idx="1">
                  <c:v>0.93519269999999999</c:v>
                </c:pt>
                <c:pt idx="2">
                  <c:v>1.7572650000000001</c:v>
                </c:pt>
                <c:pt idx="3">
                  <c:v>0.93735520000000006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30-4C58-A71F-00BB5420FC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410752"/>
        <c:axId val="126412288"/>
      </c:barChart>
      <c:catAx>
        <c:axId val="126410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412288"/>
        <c:crosses val="autoZero"/>
        <c:auto val="1"/>
        <c:lblAlgn val="ctr"/>
        <c:lblOffset val="100"/>
        <c:noMultiLvlLbl val="0"/>
      </c:catAx>
      <c:valAx>
        <c:axId val="1264122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41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8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800" i="1" dirty="0">
                <a:latin typeface="Arial" panose="020B0604020202020204" pitchFamily="34" charset="0"/>
                <a:cs typeface="Arial" panose="020B0604020202020204" pitchFamily="34" charset="0"/>
              </a:rPr>
              <a:t>Ccl11</a:t>
            </a:r>
            <a:endParaRPr lang="ja-JP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4132482291585586"/>
          <c:y val="9.6552992381817512E-2"/>
        </c:manualLayout>
      </c:layout>
      <c:overlay val="0"/>
      <c:spPr>
        <a:noFill/>
        <a:ln w="28575" cmpd="sng"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1318593888322401"/>
          <c:y val="0.23586044097169301"/>
          <c:w val="0.64449960219186697"/>
          <c:h val="0.419845694350818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Chart'!$U$37:$U$40</c:f>
                <c:numCache>
                  <c:formatCode>General</c:formatCode>
                  <c:ptCount val="4"/>
                  <c:pt idx="0">
                    <c:v>0.17947931444512899</c:v>
                  </c:pt>
                  <c:pt idx="1">
                    <c:v>0.15177319183575599</c:v>
                  </c:pt>
                  <c:pt idx="2">
                    <c:v>0.65191106091242801</c:v>
                  </c:pt>
                  <c:pt idx="3">
                    <c:v>0.199008773439798</c:v>
                  </c:pt>
                </c:numCache>
              </c:numRef>
            </c:plus>
            <c:minus>
              <c:numRef>
                <c:f>'Relative Quantity Chart'!$U$37:$U$40</c:f>
                <c:numCache>
                  <c:formatCode>General</c:formatCode>
                  <c:ptCount val="4"/>
                  <c:pt idx="0">
                    <c:v>0.17947931444512899</c:v>
                  </c:pt>
                  <c:pt idx="1">
                    <c:v>0.15177319183575599</c:v>
                  </c:pt>
                  <c:pt idx="2">
                    <c:v>0.65191106091242801</c:v>
                  </c:pt>
                  <c:pt idx="3">
                    <c:v>0.199008773439798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'Relative Quantity Chart'!$L$37:$L$40</c:f>
              <c:strCache>
                <c:ptCount val="4"/>
                <c:pt idx="0">
                  <c:v>WT PBS</c:v>
                </c:pt>
                <c:pt idx="1">
                  <c:v>KO PBS</c:v>
                </c:pt>
                <c:pt idx="2">
                  <c:v>WT LPS</c:v>
                </c:pt>
                <c:pt idx="3">
                  <c:v>KO LPS</c:v>
                </c:pt>
              </c:strCache>
            </c:strRef>
          </c:cat>
          <c:val>
            <c:numRef>
              <c:f>'Relative Quantity Chart'!$M$37:$M$40</c:f>
              <c:numCache>
                <c:formatCode>General</c:formatCode>
                <c:ptCount val="4"/>
                <c:pt idx="0">
                  <c:v>1</c:v>
                </c:pt>
                <c:pt idx="1">
                  <c:v>0.96148259999999997</c:v>
                </c:pt>
                <c:pt idx="2">
                  <c:v>3.8906170000000002</c:v>
                </c:pt>
                <c:pt idx="3">
                  <c:v>1.156687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672-4589-B77B-919FFFB286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470016"/>
        <c:axId val="126471552"/>
      </c:barChart>
      <c:catAx>
        <c:axId val="126470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471552"/>
        <c:crosses val="autoZero"/>
        <c:auto val="1"/>
        <c:lblAlgn val="ctr"/>
        <c:lblOffset val="100"/>
        <c:noMultiLvlLbl val="0"/>
      </c:catAx>
      <c:valAx>
        <c:axId val="126471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470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0.25687</cdr:x>
      <cdr:y>0.65785</cdr:y>
    </cdr:from>
    <cdr:to>
      <cdr:x>0.97563</cdr:x>
      <cdr:y>1</cdr:y>
    </cdr:to>
    <cdr:sp macro="" textlink="">
      <cdr:nvSpPr>
        <cdr:cNvPr id="2" name="正方形/長方形 1">
          <a:extLst xmlns:a="http://schemas.openxmlformats.org/drawingml/2006/main">
            <a:ext uri="{FF2B5EF4-FFF2-40B4-BE49-F238E27FC236}">
              <a16:creationId xmlns:a16="http://schemas.microsoft.com/office/drawing/2014/main" xmlns="" id="{7F3540EF-ED50-427C-BB45-13D78ECD1817}"/>
            </a:ext>
          </a:extLst>
        </cdr:cNvPr>
        <cdr:cNvSpPr/>
      </cdr:nvSpPr>
      <cdr:spPr>
        <a:xfrm xmlns:a="http://schemas.openxmlformats.org/drawingml/2006/main">
          <a:off x="220307" y="835637"/>
          <a:ext cx="616444" cy="43461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ja-JP"/>
          </a:defPPr>
          <a:lvl1pPr algn="l" rtl="0" fontAlgn="base">
            <a:spcBef>
              <a:spcPct val="0"/>
            </a:spcBef>
            <a:spcAft>
              <a:spcPct val="0"/>
            </a:spcAft>
            <a:defRPr kumimoji="1" sz="2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151" algn="l" rtl="0" fontAlgn="base">
            <a:spcBef>
              <a:spcPct val="0"/>
            </a:spcBef>
            <a:spcAft>
              <a:spcPct val="0"/>
            </a:spcAft>
            <a:defRPr kumimoji="1" sz="2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303" algn="l" rtl="0" fontAlgn="base">
            <a:spcBef>
              <a:spcPct val="0"/>
            </a:spcBef>
            <a:spcAft>
              <a:spcPct val="0"/>
            </a:spcAft>
            <a:defRPr kumimoji="1" sz="2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454" algn="l" rtl="0" fontAlgn="base">
            <a:spcBef>
              <a:spcPct val="0"/>
            </a:spcBef>
            <a:spcAft>
              <a:spcPct val="0"/>
            </a:spcAft>
            <a:defRPr kumimoji="1" sz="2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607" algn="l" rtl="0" fontAlgn="base">
            <a:spcBef>
              <a:spcPct val="0"/>
            </a:spcBef>
            <a:spcAft>
              <a:spcPct val="0"/>
            </a:spcAft>
            <a:defRPr kumimoji="1" sz="2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5758" algn="l" defTabSz="914303" rtl="0" eaLnBrk="1" latinLnBrk="0" hangingPunct="1">
            <a:defRPr kumimoji="1" sz="2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2910" algn="l" defTabSz="914303" rtl="0" eaLnBrk="1" latinLnBrk="0" hangingPunct="1">
            <a:defRPr kumimoji="1" sz="2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061" algn="l" defTabSz="914303" rtl="0" eaLnBrk="1" latinLnBrk="0" hangingPunct="1">
            <a:defRPr kumimoji="1" sz="2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213" algn="l" defTabSz="914303" rtl="0" eaLnBrk="1" latinLnBrk="0" hangingPunct="1">
            <a:defRPr kumimoji="1" sz="2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0.25829</cdr:x>
      <cdr:y>0.73774</cdr:y>
    </cdr:from>
    <cdr:to>
      <cdr:x>1</cdr:x>
      <cdr:y>1</cdr:y>
    </cdr:to>
    <cdr:sp macro="" textlink="">
      <cdr:nvSpPr>
        <cdr:cNvPr id="2" name="正方形/長方形 1">
          <a:extLst xmlns:a="http://schemas.openxmlformats.org/drawingml/2006/main">
            <a:ext uri="{FF2B5EF4-FFF2-40B4-BE49-F238E27FC236}">
              <a16:creationId xmlns:a16="http://schemas.microsoft.com/office/drawing/2014/main" xmlns="" id="{3FF4BAA3-BC7B-4DAC-BF48-A4156867E8AB}"/>
            </a:ext>
          </a:extLst>
        </cdr:cNvPr>
        <cdr:cNvSpPr/>
      </cdr:nvSpPr>
      <cdr:spPr>
        <a:xfrm xmlns:a="http://schemas.openxmlformats.org/drawingml/2006/main">
          <a:off x="232496" y="929548"/>
          <a:ext cx="667632" cy="33045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77E5E-5329-4DF8-AC2E-6A2EC2D12001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9C58B-7C1C-4925-9DF5-DADCB8313D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489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003425" y="744538"/>
            <a:ext cx="2792413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114B3-51FA-44A6-8AAC-5EEFED70C196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222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175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8698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017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681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00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78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7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218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71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38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881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E4939-CA40-4C27-A45A-6B6AA19839DE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E4AAB-EE35-4C12-87CC-D756B07E0B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207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18" Type="http://schemas.openxmlformats.org/officeDocument/2006/relationships/chart" Target="../charts/chart17.xml"/><Relationship Id="rId26" Type="http://schemas.openxmlformats.org/officeDocument/2006/relationships/chart" Target="../charts/chart25.xml"/><Relationship Id="rId3" Type="http://schemas.openxmlformats.org/officeDocument/2006/relationships/chart" Target="../charts/chart2.xml"/><Relationship Id="rId21" Type="http://schemas.openxmlformats.org/officeDocument/2006/relationships/chart" Target="../charts/chart20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5" Type="http://schemas.openxmlformats.org/officeDocument/2006/relationships/chart" Target="../charts/chart24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20" Type="http://schemas.openxmlformats.org/officeDocument/2006/relationships/chart" Target="../charts/chart19.xml"/><Relationship Id="rId29" Type="http://schemas.openxmlformats.org/officeDocument/2006/relationships/chart" Target="../charts/chart28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24" Type="http://schemas.openxmlformats.org/officeDocument/2006/relationships/chart" Target="../charts/chart23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23" Type="http://schemas.openxmlformats.org/officeDocument/2006/relationships/chart" Target="../charts/chart22.xml"/><Relationship Id="rId28" Type="http://schemas.openxmlformats.org/officeDocument/2006/relationships/chart" Target="../charts/chart27.xml"/><Relationship Id="rId10" Type="http://schemas.openxmlformats.org/officeDocument/2006/relationships/chart" Target="../charts/chart9.xml"/><Relationship Id="rId19" Type="http://schemas.openxmlformats.org/officeDocument/2006/relationships/chart" Target="../charts/chart18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Relationship Id="rId22" Type="http://schemas.openxmlformats.org/officeDocument/2006/relationships/chart" Target="../charts/chart21.xml"/><Relationship Id="rId27" Type="http://schemas.openxmlformats.org/officeDocument/2006/relationships/chart" Target="../charts/chart26.xml"/><Relationship Id="rId30" Type="http://schemas.openxmlformats.org/officeDocument/2006/relationships/chart" Target="../charts/char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6.xml"/><Relationship Id="rId13" Type="http://schemas.openxmlformats.org/officeDocument/2006/relationships/chart" Target="../charts/chart41.xml"/><Relationship Id="rId18" Type="http://schemas.openxmlformats.org/officeDocument/2006/relationships/chart" Target="../charts/chart46.xml"/><Relationship Id="rId26" Type="http://schemas.openxmlformats.org/officeDocument/2006/relationships/chart" Target="../charts/chart54.xml"/><Relationship Id="rId3" Type="http://schemas.openxmlformats.org/officeDocument/2006/relationships/chart" Target="../charts/chart31.xml"/><Relationship Id="rId21" Type="http://schemas.openxmlformats.org/officeDocument/2006/relationships/chart" Target="../charts/chart49.xml"/><Relationship Id="rId7" Type="http://schemas.openxmlformats.org/officeDocument/2006/relationships/chart" Target="../charts/chart35.xml"/><Relationship Id="rId12" Type="http://schemas.openxmlformats.org/officeDocument/2006/relationships/chart" Target="../charts/chart40.xml"/><Relationship Id="rId17" Type="http://schemas.openxmlformats.org/officeDocument/2006/relationships/chart" Target="../charts/chart45.xml"/><Relationship Id="rId25" Type="http://schemas.openxmlformats.org/officeDocument/2006/relationships/chart" Target="../charts/chart53.xml"/><Relationship Id="rId2" Type="http://schemas.openxmlformats.org/officeDocument/2006/relationships/chart" Target="../charts/chart30.xml"/><Relationship Id="rId16" Type="http://schemas.openxmlformats.org/officeDocument/2006/relationships/chart" Target="../charts/chart44.xml"/><Relationship Id="rId20" Type="http://schemas.openxmlformats.org/officeDocument/2006/relationships/chart" Target="../charts/chart48.xml"/><Relationship Id="rId29" Type="http://schemas.openxmlformats.org/officeDocument/2006/relationships/chart" Target="../charts/chart57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34.xml"/><Relationship Id="rId11" Type="http://schemas.openxmlformats.org/officeDocument/2006/relationships/chart" Target="../charts/chart39.xml"/><Relationship Id="rId24" Type="http://schemas.openxmlformats.org/officeDocument/2006/relationships/chart" Target="../charts/chart52.xml"/><Relationship Id="rId5" Type="http://schemas.openxmlformats.org/officeDocument/2006/relationships/chart" Target="../charts/chart33.xml"/><Relationship Id="rId15" Type="http://schemas.openxmlformats.org/officeDocument/2006/relationships/chart" Target="../charts/chart43.xml"/><Relationship Id="rId23" Type="http://schemas.openxmlformats.org/officeDocument/2006/relationships/chart" Target="../charts/chart51.xml"/><Relationship Id="rId28" Type="http://schemas.openxmlformats.org/officeDocument/2006/relationships/chart" Target="../charts/chart56.xml"/><Relationship Id="rId10" Type="http://schemas.openxmlformats.org/officeDocument/2006/relationships/chart" Target="../charts/chart38.xml"/><Relationship Id="rId19" Type="http://schemas.openxmlformats.org/officeDocument/2006/relationships/chart" Target="../charts/chart47.xml"/><Relationship Id="rId4" Type="http://schemas.openxmlformats.org/officeDocument/2006/relationships/chart" Target="../charts/chart32.xml"/><Relationship Id="rId9" Type="http://schemas.openxmlformats.org/officeDocument/2006/relationships/chart" Target="../charts/chart37.xml"/><Relationship Id="rId14" Type="http://schemas.openxmlformats.org/officeDocument/2006/relationships/chart" Target="../charts/chart42.xml"/><Relationship Id="rId22" Type="http://schemas.openxmlformats.org/officeDocument/2006/relationships/chart" Target="../charts/chart50.xml"/><Relationship Id="rId27" Type="http://schemas.openxmlformats.org/officeDocument/2006/relationships/chart" Target="../charts/char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Additional File 1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379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xmlns="" id="{9D315E49-4CDE-4708-B02D-627E622AEEAA}"/>
              </a:ext>
            </a:extLst>
          </p:cNvPr>
          <p:cNvGrpSpPr/>
          <p:nvPr/>
        </p:nvGrpSpPr>
        <p:grpSpPr>
          <a:xfrm>
            <a:off x="2212677" y="2339752"/>
            <a:ext cx="2432645" cy="741872"/>
            <a:chOff x="5943599" y="3416060"/>
            <a:chExt cx="2432645" cy="741872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xmlns="" id="{0D4735F2-ADBF-41F0-B49B-DC3CC4EF44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77" t="49812" r="57610" b="39371"/>
            <a:stretch/>
          </p:blipFill>
          <p:spPr>
            <a:xfrm>
              <a:off x="5943599" y="3416060"/>
              <a:ext cx="741873" cy="741872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xmlns="" id="{EAA69A33-BA71-4D75-8649-CADB7F038C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77" t="49812" r="57610" b="39371"/>
            <a:stretch/>
          </p:blipFill>
          <p:spPr>
            <a:xfrm>
              <a:off x="6788986" y="3416060"/>
              <a:ext cx="741873" cy="741872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xmlns="" id="{22E0DA3C-EF18-4B75-A072-9C73E3198E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78" t="49812" r="57610" b="39371"/>
            <a:stretch/>
          </p:blipFill>
          <p:spPr>
            <a:xfrm>
              <a:off x="7634373" y="3416060"/>
              <a:ext cx="741871" cy="741872"/>
            </a:xfrm>
            <a:prstGeom prst="rect">
              <a:avLst/>
            </a:prstGeom>
          </p:spPr>
        </p:pic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xmlns="" id="{D054563F-5CC3-46D9-9596-338128CB4D8E}"/>
                </a:ext>
              </a:extLst>
            </p:cNvPr>
            <p:cNvCxnSpPr/>
            <p:nvPr/>
          </p:nvCxnSpPr>
          <p:spPr>
            <a:xfrm>
              <a:off x="7686384" y="4088920"/>
              <a:ext cx="630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xmlns="" id="{FA8C7423-20B8-44FA-8ED1-499BFF8BCE50}"/>
                </a:ext>
              </a:extLst>
            </p:cNvPr>
            <p:cNvCxnSpPr/>
            <p:nvPr/>
          </p:nvCxnSpPr>
          <p:spPr>
            <a:xfrm>
              <a:off x="6852360" y="4090399"/>
              <a:ext cx="630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xmlns="" id="{B8999568-5AB8-492E-A762-794B0B5E8F0B}"/>
                </a:ext>
              </a:extLst>
            </p:cNvPr>
            <p:cNvCxnSpPr/>
            <p:nvPr/>
          </p:nvCxnSpPr>
          <p:spPr>
            <a:xfrm>
              <a:off x="6013577" y="4093581"/>
              <a:ext cx="630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xmlns="" id="{AB4A827A-8716-4D7B-9C13-AAB36C046DB7}"/>
              </a:ext>
            </a:extLst>
          </p:cNvPr>
          <p:cNvGrpSpPr/>
          <p:nvPr/>
        </p:nvGrpSpPr>
        <p:grpSpPr>
          <a:xfrm>
            <a:off x="2212674" y="3491880"/>
            <a:ext cx="2432648" cy="741872"/>
            <a:chOff x="5943600" y="2406770"/>
            <a:chExt cx="2432648" cy="741872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xmlns="" id="{987AB8DE-2BBD-4EFE-B648-545107DE8C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99" t="47578" r="46590" b="41604"/>
            <a:stretch/>
          </p:blipFill>
          <p:spPr>
            <a:xfrm>
              <a:off x="5943600" y="2406770"/>
              <a:ext cx="741872" cy="741872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xmlns="" id="{CC4E437C-CC9A-46CE-AB49-39DCD89C79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756" t="47546" r="46132" b="41636"/>
            <a:stretch/>
          </p:blipFill>
          <p:spPr>
            <a:xfrm>
              <a:off x="6788988" y="2406770"/>
              <a:ext cx="741872" cy="741872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xmlns="" id="{71709278-DC4A-4073-A5E1-6F9CFD26CA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05" t="47579" r="46683" b="41602"/>
            <a:stretch/>
          </p:blipFill>
          <p:spPr>
            <a:xfrm>
              <a:off x="7634376" y="2406770"/>
              <a:ext cx="741872" cy="741872"/>
            </a:xfrm>
            <a:prstGeom prst="rect">
              <a:avLst/>
            </a:prstGeom>
          </p:spPr>
        </p:pic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xmlns="" id="{32D7B467-40ED-4C8D-85A2-F3E6F89D82AE}"/>
                </a:ext>
              </a:extLst>
            </p:cNvPr>
            <p:cNvCxnSpPr/>
            <p:nvPr/>
          </p:nvCxnSpPr>
          <p:spPr>
            <a:xfrm>
              <a:off x="7695740" y="3087223"/>
              <a:ext cx="630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xmlns="" id="{D1B063A4-66DE-4682-B4CF-2247B0E20DDB}"/>
                </a:ext>
              </a:extLst>
            </p:cNvPr>
            <p:cNvCxnSpPr/>
            <p:nvPr/>
          </p:nvCxnSpPr>
          <p:spPr>
            <a:xfrm>
              <a:off x="6852360" y="3083537"/>
              <a:ext cx="630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xmlns="" id="{A1E80C81-748D-49E2-A53D-A1ABD34FCA8D}"/>
                </a:ext>
              </a:extLst>
            </p:cNvPr>
            <p:cNvCxnSpPr/>
            <p:nvPr/>
          </p:nvCxnSpPr>
          <p:spPr>
            <a:xfrm>
              <a:off x="5998625" y="3085743"/>
              <a:ext cx="630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xmlns="" id="{D0907788-41C8-4999-917C-AFD8A690AF07}"/>
              </a:ext>
            </a:extLst>
          </p:cNvPr>
          <p:cNvSpPr txBox="1"/>
          <p:nvPr/>
        </p:nvSpPr>
        <p:spPr>
          <a:xfrm>
            <a:off x="2275139" y="2070582"/>
            <a:ext cx="590226" cy="2154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Arial"/>
                <a:cs typeface="Arial"/>
              </a:rPr>
              <a:t>Pro-SPC</a:t>
            </a:r>
            <a:endParaRPr lang="ja-JP" altLang="en-US" sz="800" dirty="0">
              <a:latin typeface="Arial"/>
              <a:cs typeface="Arial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44520E6D-2000-4AA5-BDDB-CEE73472B55A}"/>
              </a:ext>
            </a:extLst>
          </p:cNvPr>
          <p:cNvSpPr txBox="1"/>
          <p:nvPr/>
        </p:nvSpPr>
        <p:spPr>
          <a:xfrm>
            <a:off x="3216942" y="2056771"/>
            <a:ext cx="424115" cy="2154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Arial"/>
                <a:cs typeface="Arial"/>
              </a:rPr>
              <a:t>DAPI</a:t>
            </a:r>
            <a:endParaRPr lang="ja-JP" altLang="en-US" sz="800" dirty="0">
              <a:latin typeface="Arial"/>
              <a:cs typeface="Arial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3FD0B729-F27E-40FF-80E2-ED3810E4B3BB}"/>
              </a:ext>
            </a:extLst>
          </p:cNvPr>
          <p:cNvSpPr txBox="1"/>
          <p:nvPr/>
        </p:nvSpPr>
        <p:spPr>
          <a:xfrm>
            <a:off x="4065162" y="2056771"/>
            <a:ext cx="479618" cy="2154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Arial"/>
                <a:cs typeface="Arial"/>
              </a:rPr>
              <a:t>Merge</a:t>
            </a:r>
            <a:endParaRPr lang="ja-JP" altLang="en-US" sz="800" dirty="0">
              <a:latin typeface="Arial"/>
              <a:cs typeface="Arial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xmlns="" id="{6E666384-535F-4144-88B2-407137A652BE}"/>
              </a:ext>
            </a:extLst>
          </p:cNvPr>
          <p:cNvSpPr txBox="1"/>
          <p:nvPr/>
        </p:nvSpPr>
        <p:spPr>
          <a:xfrm>
            <a:off x="2267699" y="3218298"/>
            <a:ext cx="702436" cy="2154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800" dirty="0" err="1">
                <a:latin typeface="Arial"/>
                <a:cs typeface="Arial"/>
              </a:rPr>
              <a:t>Podoplanin</a:t>
            </a:r>
            <a:endParaRPr lang="ja-JP" altLang="en-US" sz="800" dirty="0">
              <a:latin typeface="Arial"/>
              <a:cs typeface="Arial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xmlns="" id="{983ED493-0457-45B0-B96D-713B4E697BC4}"/>
              </a:ext>
            </a:extLst>
          </p:cNvPr>
          <p:cNvSpPr txBox="1"/>
          <p:nvPr/>
        </p:nvSpPr>
        <p:spPr>
          <a:xfrm>
            <a:off x="3209502" y="3204487"/>
            <a:ext cx="424115" cy="2154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Arial"/>
                <a:cs typeface="Arial"/>
              </a:rPr>
              <a:t>DAPI</a:t>
            </a:r>
            <a:endParaRPr lang="ja-JP" altLang="en-US" sz="800" dirty="0">
              <a:latin typeface="Arial"/>
              <a:cs typeface="Arial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C966E303-AFE7-4040-B2FA-9F6AB4521481}"/>
              </a:ext>
            </a:extLst>
          </p:cNvPr>
          <p:cNvSpPr txBox="1"/>
          <p:nvPr/>
        </p:nvSpPr>
        <p:spPr>
          <a:xfrm>
            <a:off x="4057722" y="3204487"/>
            <a:ext cx="479618" cy="2154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Arial"/>
                <a:cs typeface="Arial"/>
              </a:rPr>
              <a:t>Merge</a:t>
            </a:r>
            <a:endParaRPr lang="ja-JP" altLang="en-US" sz="800" dirty="0">
              <a:latin typeface="Arial"/>
              <a:cs typeface="Arial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xmlns="" id="{68532849-1E46-45C0-9E1E-F6D481B1A51C}"/>
              </a:ext>
            </a:extLst>
          </p:cNvPr>
          <p:cNvSpPr/>
          <p:nvPr/>
        </p:nvSpPr>
        <p:spPr>
          <a:xfrm>
            <a:off x="908720" y="4694596"/>
            <a:ext cx="53285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S1: Primary cultured AECs with immunohistochemical staining.</a:t>
            </a:r>
            <a:endParaRPr lang="en-US" altLang="ja-JP" sz="1200" kern="1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Primary cultured lung AECs from mice were confirmed by positive AECs specific markers such as pro-SPC and </a:t>
            </a:r>
            <a:r>
              <a:rPr lang="en-US" altLang="ja-JP" sz="12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podoplanin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(green for each). The pro-SPC antibody (5 µg/ml) and </a:t>
            </a:r>
            <a:r>
              <a:rPr lang="en-US" altLang="ja-JP" sz="12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podoplanin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antibody (1:200) were used. Nuclei were counter-stained with 4’,6-diamidino-2-phenylindole (DAPI) (blue). Scale bar, 25 µm.</a:t>
            </a:r>
            <a:endParaRPr lang="ja-JP" altLang="ja-JP" sz="12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23" name="タイトル 397">
            <a:extLst>
              <a:ext uri="{FF2B5EF4-FFF2-40B4-BE49-F238E27FC236}">
                <a16:creationId xmlns:a16="http://schemas.microsoft.com/office/drawing/2014/main" xmlns="" id="{46055873-3CD0-4C95-A597-D1E62666C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-36512"/>
            <a:ext cx="6172200" cy="1524000"/>
          </a:xfrm>
        </p:spPr>
        <p:txBody>
          <a:bodyPr>
            <a:norm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347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xmlns="" id="{FAE76381-1AC9-47B2-9E37-57C6A50EA993}"/>
              </a:ext>
            </a:extLst>
          </p:cNvPr>
          <p:cNvGrpSpPr/>
          <p:nvPr/>
        </p:nvGrpSpPr>
        <p:grpSpPr>
          <a:xfrm>
            <a:off x="1084685" y="4788024"/>
            <a:ext cx="4919161" cy="1443529"/>
            <a:chOff x="1084685" y="5000679"/>
            <a:chExt cx="4919161" cy="1443529"/>
          </a:xfrm>
        </p:grpSpPr>
        <p:graphicFrame>
          <p:nvGraphicFramePr>
            <p:cNvPr id="704" name="グラフ 70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62336403"/>
                </p:ext>
              </p:extLst>
            </p:nvPr>
          </p:nvGraphicFramePr>
          <p:xfrm>
            <a:off x="1084685" y="5107515"/>
            <a:ext cx="792088" cy="13366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703" name="グラフ 702">
              <a:extLst>
                <a:ext uri="{FF2B5EF4-FFF2-40B4-BE49-F238E27FC236}">
                  <a16:creationId xmlns:a16="http://schemas.microsoft.com/office/drawing/2014/main" xmlns="" id="{1CEB8C84-4318-46B3-A3DB-AD75988270B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210253010"/>
                </p:ext>
              </p:extLst>
            </p:nvPr>
          </p:nvGraphicFramePr>
          <p:xfrm>
            <a:off x="1874257" y="5020509"/>
            <a:ext cx="771929" cy="12408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558" name="グラフ 557">
              <a:extLst>
                <a:ext uri="{FF2B5EF4-FFF2-40B4-BE49-F238E27FC236}">
                  <a16:creationId xmlns:a16="http://schemas.microsoft.com/office/drawing/2014/main" xmlns="" id="{6744A8FC-11F0-43FA-8C5E-16FBB00649A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3365993"/>
                </p:ext>
              </p:extLst>
            </p:nvPr>
          </p:nvGraphicFramePr>
          <p:xfrm>
            <a:off x="2564647" y="5011433"/>
            <a:ext cx="734251" cy="12673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590" name="グラフ 589">
              <a:extLst>
                <a:ext uri="{FF2B5EF4-FFF2-40B4-BE49-F238E27FC236}">
                  <a16:creationId xmlns:a16="http://schemas.microsoft.com/office/drawing/2014/main" xmlns="" id="{FA552B29-DDB7-4EEE-A3E5-B8C70EB6664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21342021"/>
                </p:ext>
              </p:extLst>
            </p:nvPr>
          </p:nvGraphicFramePr>
          <p:xfrm>
            <a:off x="3126913" y="5035239"/>
            <a:ext cx="857649" cy="1270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711" name="グラフ 710">
              <a:extLst>
                <a:ext uri="{FF2B5EF4-FFF2-40B4-BE49-F238E27FC236}">
                  <a16:creationId xmlns:a16="http://schemas.microsoft.com/office/drawing/2014/main" xmlns="" id="{61646DE3-0E11-4B3D-BDC9-1CE73923956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81752391"/>
                </p:ext>
              </p:extLst>
            </p:nvPr>
          </p:nvGraphicFramePr>
          <p:xfrm>
            <a:off x="3890119" y="5000679"/>
            <a:ext cx="773035" cy="13671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316" name="グラフ 315">
              <a:extLst>
                <a:ext uri="{FF2B5EF4-FFF2-40B4-BE49-F238E27FC236}">
                  <a16:creationId xmlns:a16="http://schemas.microsoft.com/office/drawing/2014/main" xmlns="" id="{2F6CB86C-1DA7-485C-A6F9-3F68A94413F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51307904"/>
                </p:ext>
              </p:extLst>
            </p:nvPr>
          </p:nvGraphicFramePr>
          <p:xfrm>
            <a:off x="5142942" y="5011432"/>
            <a:ext cx="860904" cy="12181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318" name="グラフ 317">
              <a:extLst>
                <a:ext uri="{FF2B5EF4-FFF2-40B4-BE49-F238E27FC236}">
                  <a16:creationId xmlns:a16="http://schemas.microsoft.com/office/drawing/2014/main" xmlns="" id="{8950F84F-654F-491C-86B4-B017D8B3634D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24809932"/>
                </p:ext>
              </p:extLst>
            </p:nvPr>
          </p:nvGraphicFramePr>
          <p:xfrm>
            <a:off x="4543344" y="5125645"/>
            <a:ext cx="721817" cy="12092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</p:grpSp>
      <p:graphicFrame>
        <p:nvGraphicFramePr>
          <p:cNvPr id="965" name="グラフ 964">
            <a:extLst>
              <a:ext uri="{FF2B5EF4-FFF2-40B4-BE49-F238E27FC236}">
                <a16:creationId xmlns:a16="http://schemas.microsoft.com/office/drawing/2014/main" xmlns="" id="{D73F1A02-FFA9-468E-B716-9E6CA6DF19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4956276"/>
              </p:ext>
            </p:extLst>
          </p:nvPr>
        </p:nvGraphicFramePr>
        <p:xfrm>
          <a:off x="4415896" y="942215"/>
          <a:ext cx="711079" cy="1258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964" name="グラフ 963">
            <a:extLst>
              <a:ext uri="{FF2B5EF4-FFF2-40B4-BE49-F238E27FC236}">
                <a16:creationId xmlns:a16="http://schemas.microsoft.com/office/drawing/2014/main" xmlns="" id="{7CA10069-D325-4680-B818-4835E25885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3295053"/>
              </p:ext>
            </p:extLst>
          </p:nvPr>
        </p:nvGraphicFramePr>
        <p:xfrm>
          <a:off x="5071204" y="934374"/>
          <a:ext cx="719432" cy="1261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79" name="テキスト ボックス 278"/>
          <p:cNvSpPr txBox="1"/>
          <p:nvPr/>
        </p:nvSpPr>
        <p:spPr>
          <a:xfrm>
            <a:off x="332656" y="7452320"/>
            <a:ext cx="6408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S2: Effect of </a:t>
            </a:r>
            <a:r>
              <a:rPr lang="en-US" altLang="ja-JP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expression of chemokines</a:t>
            </a:r>
            <a:r>
              <a:rPr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cytokines in LPS-induced ALI mice (related to Fig. 3).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Lungs from mice with the indicated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genotype was collected 24 h after the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t. administration of LPS (5 mg/kg) or vehicle. RNA was pooled from each group (n = 7 in LPS-treated group, n = 4 in vehicle-treated group) and subjected to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qRT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-PCR. Fold change was determined by dividing the relative mRNA level in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+/+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 with that in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∆X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/∆X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mice.           *, 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0.05.</a:t>
            </a:r>
            <a:endParaRPr lang="ja-JP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8" name="タイトル 397"/>
          <p:cNvSpPr>
            <a:spLocks noGrp="1"/>
          </p:cNvSpPr>
          <p:nvPr>
            <p:ph type="title"/>
          </p:nvPr>
        </p:nvSpPr>
        <p:spPr>
          <a:xfrm>
            <a:off x="342900" y="-48344"/>
            <a:ext cx="6172200" cy="1524000"/>
          </a:xfrm>
        </p:spPr>
        <p:txBody>
          <a:bodyPr>
            <a:norm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93" name="グラフ 592">
            <a:extLst>
              <a:ext uri="{FF2B5EF4-FFF2-40B4-BE49-F238E27FC236}">
                <a16:creationId xmlns:a16="http://schemas.microsoft.com/office/drawing/2014/main" xmlns="" id="{87F3C3C7-B933-43EB-B153-8AEA3696C2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6521890"/>
              </p:ext>
            </p:extLst>
          </p:nvPr>
        </p:nvGraphicFramePr>
        <p:xfrm>
          <a:off x="3740751" y="928530"/>
          <a:ext cx="738521" cy="125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557" name="グラフ 556">
            <a:extLst>
              <a:ext uri="{FF2B5EF4-FFF2-40B4-BE49-F238E27FC236}">
                <a16:creationId xmlns:a16="http://schemas.microsoft.com/office/drawing/2014/main" xmlns="" id="{50AA66A8-7548-4774-9462-68A8ED2D8A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6910827"/>
              </p:ext>
            </p:extLst>
          </p:nvPr>
        </p:nvGraphicFramePr>
        <p:xfrm>
          <a:off x="2442253" y="916224"/>
          <a:ext cx="779232" cy="1287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687" name="グラフ 686">
            <a:extLst>
              <a:ext uri="{FF2B5EF4-FFF2-40B4-BE49-F238E27FC236}">
                <a16:creationId xmlns:a16="http://schemas.microsoft.com/office/drawing/2014/main" xmlns="" id="{CC2CA900-684E-4C98-8E96-2AC01A863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7582721"/>
              </p:ext>
            </p:extLst>
          </p:nvPr>
        </p:nvGraphicFramePr>
        <p:xfrm>
          <a:off x="3060922" y="980289"/>
          <a:ext cx="748005" cy="1378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559" name="グラフ 558">
            <a:extLst>
              <a:ext uri="{FF2B5EF4-FFF2-40B4-BE49-F238E27FC236}">
                <a16:creationId xmlns:a16="http://schemas.microsoft.com/office/drawing/2014/main" xmlns="" id="{1337DEE7-9508-4B7D-BA06-DDC1BFF29F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9539323"/>
              </p:ext>
            </p:extLst>
          </p:nvPr>
        </p:nvGraphicFramePr>
        <p:xfrm>
          <a:off x="1767208" y="954821"/>
          <a:ext cx="722358" cy="1334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320" name="グラフ 319">
            <a:extLst>
              <a:ext uri="{FF2B5EF4-FFF2-40B4-BE49-F238E27FC236}">
                <a16:creationId xmlns:a16="http://schemas.microsoft.com/office/drawing/2014/main" xmlns="" id="{AD82D2D1-8106-415B-BF22-73E4FBF2B0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9854130"/>
              </p:ext>
            </p:extLst>
          </p:nvPr>
        </p:nvGraphicFramePr>
        <p:xfrm>
          <a:off x="1053736" y="899592"/>
          <a:ext cx="719432" cy="1261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399" name="テキスト ボックス 398">
            <a:extLst>
              <a:ext uri="{FF2B5EF4-FFF2-40B4-BE49-F238E27FC236}">
                <a16:creationId xmlns:a16="http://schemas.microsoft.com/office/drawing/2014/main" xmlns="" id="{526E465C-C148-4707-AEF8-2346384EFFE2}"/>
              </a:ext>
            </a:extLst>
          </p:cNvPr>
          <p:cNvSpPr txBox="1"/>
          <p:nvPr/>
        </p:nvSpPr>
        <p:spPr>
          <a:xfrm flipV="1">
            <a:off x="5522519" y="1190186"/>
            <a:ext cx="64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409" name="テキスト ボックス 408">
            <a:extLst>
              <a:ext uri="{FF2B5EF4-FFF2-40B4-BE49-F238E27FC236}">
                <a16:creationId xmlns:a16="http://schemas.microsoft.com/office/drawing/2014/main" xmlns="" id="{011607C7-900C-44EC-B7B8-A68C02F92DCA}"/>
              </a:ext>
            </a:extLst>
          </p:cNvPr>
          <p:cNvSpPr txBox="1"/>
          <p:nvPr/>
        </p:nvSpPr>
        <p:spPr>
          <a:xfrm flipV="1">
            <a:off x="1524711" y="1095880"/>
            <a:ext cx="6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415" name="正方形/長方形 414">
            <a:extLst>
              <a:ext uri="{FF2B5EF4-FFF2-40B4-BE49-F238E27FC236}">
                <a16:creationId xmlns:a16="http://schemas.microsoft.com/office/drawing/2014/main" xmlns="" id="{3174D270-B883-4274-94DD-1CB1370E11A2}"/>
              </a:ext>
            </a:extLst>
          </p:cNvPr>
          <p:cNvSpPr/>
          <p:nvPr/>
        </p:nvSpPr>
        <p:spPr>
          <a:xfrm>
            <a:off x="1100333" y="1825851"/>
            <a:ext cx="4665755" cy="3698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xmlns="" id="{F466DEBA-AE58-4FBB-8956-3BD015CD5B86}"/>
              </a:ext>
            </a:extLst>
          </p:cNvPr>
          <p:cNvGrpSpPr/>
          <p:nvPr/>
        </p:nvGrpSpPr>
        <p:grpSpPr>
          <a:xfrm>
            <a:off x="1100333" y="2195736"/>
            <a:ext cx="4797708" cy="1325737"/>
            <a:chOff x="1100333" y="2511557"/>
            <a:chExt cx="4797708" cy="1325737"/>
          </a:xfrm>
        </p:grpSpPr>
        <p:graphicFrame>
          <p:nvGraphicFramePr>
            <p:cNvPr id="592" name="グラフ 591">
              <a:extLst>
                <a:ext uri="{FF2B5EF4-FFF2-40B4-BE49-F238E27FC236}">
                  <a16:creationId xmlns:a16="http://schemas.microsoft.com/office/drawing/2014/main" xmlns="" id="{5A28CB22-4290-443A-A479-CAB12D2BC04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40322807"/>
                </p:ext>
              </p:extLst>
            </p:nvPr>
          </p:nvGraphicFramePr>
          <p:xfrm>
            <a:off x="4450180" y="2511557"/>
            <a:ext cx="780824" cy="1266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  <p:graphicFrame>
          <p:nvGraphicFramePr>
            <p:cNvPr id="508" name="グラフ 507">
              <a:extLst>
                <a:ext uri="{FF2B5EF4-FFF2-40B4-BE49-F238E27FC236}">
                  <a16:creationId xmlns:a16="http://schemas.microsoft.com/office/drawing/2014/main" xmlns="" id="{3C2DCAE9-30F2-4899-B8B8-5ED699C6FB2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24375910"/>
                </p:ext>
              </p:extLst>
            </p:nvPr>
          </p:nvGraphicFramePr>
          <p:xfrm>
            <a:off x="3066456" y="2518456"/>
            <a:ext cx="775140" cy="1266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  <p:graphicFrame>
          <p:nvGraphicFramePr>
            <p:cNvPr id="509" name="グラフ 508">
              <a:extLst>
                <a:ext uri="{FF2B5EF4-FFF2-40B4-BE49-F238E27FC236}">
                  <a16:creationId xmlns:a16="http://schemas.microsoft.com/office/drawing/2014/main" xmlns="" id="{8FD3645F-9B74-4E96-A59E-044E7EDD672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36997695"/>
                </p:ext>
              </p:extLst>
            </p:nvPr>
          </p:nvGraphicFramePr>
          <p:xfrm>
            <a:off x="3782778" y="2518850"/>
            <a:ext cx="745061" cy="12718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8"/>
            </a:graphicData>
          </a:graphic>
        </p:graphicFrame>
        <p:graphicFrame>
          <p:nvGraphicFramePr>
            <p:cNvPr id="345" name="グラフ 344">
              <a:extLst>
                <a:ext uri="{FF2B5EF4-FFF2-40B4-BE49-F238E27FC236}">
                  <a16:creationId xmlns:a16="http://schemas.microsoft.com/office/drawing/2014/main" xmlns="" id="{06BE94E5-4B14-444A-9C0E-BDC200E3ADC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925771483"/>
                </p:ext>
              </p:extLst>
            </p:nvPr>
          </p:nvGraphicFramePr>
          <p:xfrm>
            <a:off x="2462670" y="2513225"/>
            <a:ext cx="719431" cy="12718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9"/>
            </a:graphicData>
          </a:graphic>
        </p:graphicFrame>
        <p:graphicFrame>
          <p:nvGraphicFramePr>
            <p:cNvPr id="346" name="グラフ 345">
              <a:extLst>
                <a:ext uri="{FF2B5EF4-FFF2-40B4-BE49-F238E27FC236}">
                  <a16:creationId xmlns:a16="http://schemas.microsoft.com/office/drawing/2014/main" xmlns="" id="{0C1C8C2A-E4F3-4039-9A2D-D3622A3504D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61424759"/>
                </p:ext>
              </p:extLst>
            </p:nvPr>
          </p:nvGraphicFramePr>
          <p:xfrm>
            <a:off x="1100333" y="2523814"/>
            <a:ext cx="719432" cy="126158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0"/>
            </a:graphicData>
          </a:graphic>
        </p:graphicFrame>
        <p:graphicFrame>
          <p:nvGraphicFramePr>
            <p:cNvPr id="347" name="グラフ 346">
              <a:extLst>
                <a:ext uri="{FF2B5EF4-FFF2-40B4-BE49-F238E27FC236}">
                  <a16:creationId xmlns:a16="http://schemas.microsoft.com/office/drawing/2014/main" xmlns="" id="{1689798B-A7AF-448B-9B9B-9871051A42F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63108450"/>
                </p:ext>
              </p:extLst>
            </p:nvPr>
          </p:nvGraphicFramePr>
          <p:xfrm>
            <a:off x="1771090" y="2522691"/>
            <a:ext cx="720730" cy="12626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1"/>
            </a:graphicData>
          </a:graphic>
        </p:graphicFrame>
        <p:graphicFrame>
          <p:nvGraphicFramePr>
            <p:cNvPr id="595" name="グラフ 594">
              <a:extLst>
                <a:ext uri="{FF2B5EF4-FFF2-40B4-BE49-F238E27FC236}">
                  <a16:creationId xmlns:a16="http://schemas.microsoft.com/office/drawing/2014/main" xmlns="" id="{2A9380E9-D5AF-42C9-85DE-64B04835D31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2814026"/>
                </p:ext>
              </p:extLst>
            </p:nvPr>
          </p:nvGraphicFramePr>
          <p:xfrm>
            <a:off x="5195618" y="2523791"/>
            <a:ext cx="702423" cy="13135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2"/>
            </a:graphicData>
          </a:graphic>
        </p:graphicFrame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xmlns="" id="{E700C089-AEB3-4C63-94BE-02F107501599}"/>
              </a:ext>
            </a:extLst>
          </p:cNvPr>
          <p:cNvGrpSpPr/>
          <p:nvPr/>
        </p:nvGrpSpPr>
        <p:grpSpPr>
          <a:xfrm>
            <a:off x="1579432" y="2371916"/>
            <a:ext cx="4116176" cy="282029"/>
            <a:chOff x="1579432" y="2327309"/>
            <a:chExt cx="4116176" cy="282029"/>
          </a:xfrm>
        </p:grpSpPr>
        <p:sp>
          <p:nvSpPr>
            <p:cNvPr id="404" name="テキスト ボックス 403">
              <a:extLst>
                <a:ext uri="{FF2B5EF4-FFF2-40B4-BE49-F238E27FC236}">
                  <a16:creationId xmlns:a16="http://schemas.microsoft.com/office/drawing/2014/main" xmlns="" id="{6A3998C2-AF5B-47E6-9754-C3A3D9FABB51}"/>
                </a:ext>
              </a:extLst>
            </p:cNvPr>
            <p:cNvSpPr txBox="1"/>
            <p:nvPr/>
          </p:nvSpPr>
          <p:spPr>
            <a:xfrm flipV="1">
              <a:off x="1579432" y="2327309"/>
              <a:ext cx="4715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414" name="テキスト ボックス 413">
              <a:extLst>
                <a:ext uri="{FF2B5EF4-FFF2-40B4-BE49-F238E27FC236}">
                  <a16:creationId xmlns:a16="http://schemas.microsoft.com/office/drawing/2014/main" xmlns="" id="{E499B77B-0430-47D8-A21F-C129B8501CE5}"/>
                </a:ext>
              </a:extLst>
            </p:cNvPr>
            <p:cNvSpPr txBox="1"/>
            <p:nvPr/>
          </p:nvSpPr>
          <p:spPr>
            <a:xfrm flipV="1">
              <a:off x="2900063" y="2340694"/>
              <a:ext cx="457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603" name="テキスト ボックス 602">
              <a:extLst>
                <a:ext uri="{FF2B5EF4-FFF2-40B4-BE49-F238E27FC236}">
                  <a16:creationId xmlns:a16="http://schemas.microsoft.com/office/drawing/2014/main" xmlns="" id="{12227AF2-C44B-4368-80A7-5E9239F40676}"/>
                </a:ext>
              </a:extLst>
            </p:cNvPr>
            <p:cNvSpPr txBox="1"/>
            <p:nvPr/>
          </p:nvSpPr>
          <p:spPr>
            <a:xfrm flipV="1">
              <a:off x="5636248" y="2393894"/>
              <a:ext cx="593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sp>
        <p:nvSpPr>
          <p:cNvPr id="613" name="テキスト ボックス 612">
            <a:extLst>
              <a:ext uri="{FF2B5EF4-FFF2-40B4-BE49-F238E27FC236}">
                <a16:creationId xmlns:a16="http://schemas.microsoft.com/office/drawing/2014/main" xmlns="" id="{0C9D64FE-14F5-4959-9C30-FAA651B84274}"/>
              </a:ext>
            </a:extLst>
          </p:cNvPr>
          <p:cNvSpPr txBox="1"/>
          <p:nvPr/>
        </p:nvSpPr>
        <p:spPr>
          <a:xfrm flipV="1">
            <a:off x="3595083" y="3708765"/>
            <a:ext cx="116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688" name="正方形/長方形 687">
            <a:extLst>
              <a:ext uri="{FF2B5EF4-FFF2-40B4-BE49-F238E27FC236}">
                <a16:creationId xmlns:a16="http://schemas.microsoft.com/office/drawing/2014/main" xmlns="" id="{D5867B3B-CDD8-40C8-8203-7685F2FB28F0}"/>
              </a:ext>
            </a:extLst>
          </p:cNvPr>
          <p:cNvSpPr/>
          <p:nvPr/>
        </p:nvSpPr>
        <p:spPr>
          <a:xfrm>
            <a:off x="1203999" y="4525177"/>
            <a:ext cx="588435" cy="4346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テキスト ボックス 563">
            <a:extLst>
              <a:ext uri="{FF2B5EF4-FFF2-40B4-BE49-F238E27FC236}">
                <a16:creationId xmlns:a16="http://schemas.microsoft.com/office/drawing/2014/main" xmlns="" id="{2F728DDA-44C1-4807-B676-93C0F0D08D39}"/>
              </a:ext>
            </a:extLst>
          </p:cNvPr>
          <p:cNvSpPr txBox="1"/>
          <p:nvPr/>
        </p:nvSpPr>
        <p:spPr>
          <a:xfrm flipV="1">
            <a:off x="2232351" y="1082793"/>
            <a:ext cx="801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569" name="テキスト ボックス 568">
            <a:extLst>
              <a:ext uri="{FF2B5EF4-FFF2-40B4-BE49-F238E27FC236}">
                <a16:creationId xmlns:a16="http://schemas.microsoft.com/office/drawing/2014/main" xmlns="" id="{E82B85A4-45C8-4F67-AA66-BC9828C282B1}"/>
              </a:ext>
            </a:extLst>
          </p:cNvPr>
          <p:cNvSpPr txBox="1"/>
          <p:nvPr/>
        </p:nvSpPr>
        <p:spPr>
          <a:xfrm flipV="1">
            <a:off x="2919177" y="1175389"/>
            <a:ext cx="506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709" name="テキスト ボックス 708">
            <a:extLst>
              <a:ext uri="{FF2B5EF4-FFF2-40B4-BE49-F238E27FC236}">
                <a16:creationId xmlns:a16="http://schemas.microsoft.com/office/drawing/2014/main" xmlns="" id="{BBA28BC1-F59A-4BFC-84CA-7BC01B83BA91}"/>
              </a:ext>
            </a:extLst>
          </p:cNvPr>
          <p:cNvSpPr txBox="1"/>
          <p:nvPr/>
        </p:nvSpPr>
        <p:spPr>
          <a:xfrm flipV="1">
            <a:off x="1634322" y="5025187"/>
            <a:ext cx="948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xmlns="" id="{291AD6BC-3CA6-4A10-8041-DDDB80D6DA66}"/>
              </a:ext>
            </a:extLst>
          </p:cNvPr>
          <p:cNvGrpSpPr/>
          <p:nvPr/>
        </p:nvGrpSpPr>
        <p:grpSpPr>
          <a:xfrm>
            <a:off x="1129159" y="3397979"/>
            <a:ext cx="4747465" cy="1462053"/>
            <a:chOff x="1129159" y="3662477"/>
            <a:chExt cx="4747465" cy="1462053"/>
          </a:xfrm>
        </p:grpSpPr>
        <p:graphicFrame>
          <p:nvGraphicFramePr>
            <p:cNvPr id="598" name="グラフ 597">
              <a:extLst>
                <a:ext uri="{FF2B5EF4-FFF2-40B4-BE49-F238E27FC236}">
                  <a16:creationId xmlns:a16="http://schemas.microsoft.com/office/drawing/2014/main" xmlns="" id="{107BE871-36DF-44F1-B1F7-C85B5696D75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60098272"/>
                </p:ext>
              </p:extLst>
            </p:nvPr>
          </p:nvGraphicFramePr>
          <p:xfrm>
            <a:off x="5157192" y="3756378"/>
            <a:ext cx="719432" cy="12607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3"/>
            </a:graphicData>
          </a:graphic>
        </p:graphicFrame>
        <p:graphicFrame>
          <p:nvGraphicFramePr>
            <p:cNvPr id="594" name="グラフ 593">
              <a:extLst>
                <a:ext uri="{FF2B5EF4-FFF2-40B4-BE49-F238E27FC236}">
                  <a16:creationId xmlns:a16="http://schemas.microsoft.com/office/drawing/2014/main" xmlns="" id="{967B9163-7EC1-40F4-A371-37171F7BC83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06320635"/>
                </p:ext>
              </p:extLst>
            </p:nvPr>
          </p:nvGraphicFramePr>
          <p:xfrm>
            <a:off x="4527625" y="3662477"/>
            <a:ext cx="719432" cy="12659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4"/>
            </a:graphicData>
          </a:graphic>
        </p:graphicFrame>
        <p:graphicFrame>
          <p:nvGraphicFramePr>
            <p:cNvPr id="596" name="グラフ 595">
              <a:extLst>
                <a:ext uri="{FF2B5EF4-FFF2-40B4-BE49-F238E27FC236}">
                  <a16:creationId xmlns:a16="http://schemas.microsoft.com/office/drawing/2014/main" xmlns="" id="{D6FB88EB-B942-484A-8828-2CBE4DA673E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31161476"/>
                </p:ext>
              </p:extLst>
            </p:nvPr>
          </p:nvGraphicFramePr>
          <p:xfrm>
            <a:off x="3087379" y="3755918"/>
            <a:ext cx="783932" cy="13072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5"/>
            </a:graphicData>
          </a:graphic>
        </p:graphicFrame>
        <p:graphicFrame>
          <p:nvGraphicFramePr>
            <p:cNvPr id="597" name="グラフ 596">
              <a:extLst>
                <a:ext uri="{FF2B5EF4-FFF2-40B4-BE49-F238E27FC236}">
                  <a16:creationId xmlns:a16="http://schemas.microsoft.com/office/drawing/2014/main" xmlns="" id="{80B30257-AF0C-42A1-B40F-E8EB3E8823A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50573383"/>
                </p:ext>
              </p:extLst>
            </p:nvPr>
          </p:nvGraphicFramePr>
          <p:xfrm>
            <a:off x="3760799" y="3800233"/>
            <a:ext cx="780823" cy="12608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6"/>
            </a:graphicData>
          </a:graphic>
        </p:graphicFrame>
        <p:graphicFrame>
          <p:nvGraphicFramePr>
            <p:cNvPr id="710" name="グラフ 709">
              <a:extLst>
                <a:ext uri="{FF2B5EF4-FFF2-40B4-BE49-F238E27FC236}">
                  <a16:creationId xmlns:a16="http://schemas.microsoft.com/office/drawing/2014/main" xmlns="" id="{47B6899B-6713-4DA3-9015-E3D1100B2F6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80993934"/>
                </p:ext>
              </p:extLst>
            </p:nvPr>
          </p:nvGraphicFramePr>
          <p:xfrm>
            <a:off x="2499346" y="3781007"/>
            <a:ext cx="743861" cy="12877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7"/>
            </a:graphicData>
          </a:graphic>
        </p:graphicFrame>
        <p:graphicFrame>
          <p:nvGraphicFramePr>
            <p:cNvPr id="712" name="グラフ 711">
              <a:extLst>
                <a:ext uri="{FF2B5EF4-FFF2-40B4-BE49-F238E27FC236}">
                  <a16:creationId xmlns:a16="http://schemas.microsoft.com/office/drawing/2014/main" xmlns="" id="{443B7BAF-1393-46C8-9A59-A5583D2FA77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81139765"/>
                </p:ext>
              </p:extLst>
            </p:nvPr>
          </p:nvGraphicFramePr>
          <p:xfrm>
            <a:off x="1129159" y="3893058"/>
            <a:ext cx="772589" cy="11551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8"/>
            </a:graphicData>
          </a:graphic>
        </p:graphicFrame>
        <p:graphicFrame>
          <p:nvGraphicFramePr>
            <p:cNvPr id="713" name="グラフ 712">
              <a:extLst>
                <a:ext uri="{FF2B5EF4-FFF2-40B4-BE49-F238E27FC236}">
                  <a16:creationId xmlns:a16="http://schemas.microsoft.com/office/drawing/2014/main" xmlns="" id="{4BE02721-4B19-4FA4-BF3B-AA0D7AB2353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17678880"/>
                </p:ext>
              </p:extLst>
            </p:nvPr>
          </p:nvGraphicFramePr>
          <p:xfrm>
            <a:off x="1823244" y="3872572"/>
            <a:ext cx="719432" cy="12519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9"/>
            </a:graphicData>
          </a:graphic>
        </p:graphicFrame>
      </p:grpSp>
      <p:sp>
        <p:nvSpPr>
          <p:cNvPr id="718" name="テキスト ボックス 717">
            <a:extLst>
              <a:ext uri="{FF2B5EF4-FFF2-40B4-BE49-F238E27FC236}">
                <a16:creationId xmlns:a16="http://schemas.microsoft.com/office/drawing/2014/main" xmlns="" id="{C9C70BAF-4D06-490A-BC0A-D91D792C9635}"/>
              </a:ext>
            </a:extLst>
          </p:cNvPr>
          <p:cNvSpPr txBox="1"/>
          <p:nvPr/>
        </p:nvSpPr>
        <p:spPr>
          <a:xfrm flipV="1">
            <a:off x="1633932" y="3704073"/>
            <a:ext cx="679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723" name="テキスト ボックス 722">
            <a:extLst>
              <a:ext uri="{FF2B5EF4-FFF2-40B4-BE49-F238E27FC236}">
                <a16:creationId xmlns:a16="http://schemas.microsoft.com/office/drawing/2014/main" xmlns="" id="{D7151351-A047-4F79-BD3C-80464E50EFF2}"/>
              </a:ext>
            </a:extLst>
          </p:cNvPr>
          <p:cNvSpPr txBox="1"/>
          <p:nvPr/>
        </p:nvSpPr>
        <p:spPr>
          <a:xfrm flipV="1">
            <a:off x="4391838" y="5051773"/>
            <a:ext cx="874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728" name="テキスト ボックス 727">
            <a:extLst>
              <a:ext uri="{FF2B5EF4-FFF2-40B4-BE49-F238E27FC236}">
                <a16:creationId xmlns:a16="http://schemas.microsoft.com/office/drawing/2014/main" xmlns="" id="{1B1CFCE8-BA17-4A58-A334-8469DAA58ACF}"/>
              </a:ext>
            </a:extLst>
          </p:cNvPr>
          <p:cNvSpPr txBox="1"/>
          <p:nvPr/>
        </p:nvSpPr>
        <p:spPr>
          <a:xfrm flipV="1">
            <a:off x="2283122" y="3685326"/>
            <a:ext cx="84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729" name="正方形/長方形 728">
            <a:extLst>
              <a:ext uri="{FF2B5EF4-FFF2-40B4-BE49-F238E27FC236}">
                <a16:creationId xmlns:a16="http://schemas.microsoft.com/office/drawing/2014/main" xmlns="" id="{14552904-32B7-4B18-A89A-D2F9DEDD3370}"/>
              </a:ext>
            </a:extLst>
          </p:cNvPr>
          <p:cNvSpPr/>
          <p:nvPr/>
        </p:nvSpPr>
        <p:spPr>
          <a:xfrm>
            <a:off x="1148752" y="5687626"/>
            <a:ext cx="4912955" cy="4007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6" name="正方形/長方形 665">
            <a:extLst>
              <a:ext uri="{FF2B5EF4-FFF2-40B4-BE49-F238E27FC236}">
                <a16:creationId xmlns:a16="http://schemas.microsoft.com/office/drawing/2014/main" xmlns="" id="{D5867B3B-CDD8-40C8-8203-7685F2FB28F0}"/>
              </a:ext>
            </a:extLst>
          </p:cNvPr>
          <p:cNvSpPr/>
          <p:nvPr/>
        </p:nvSpPr>
        <p:spPr>
          <a:xfrm>
            <a:off x="647451" y="3108112"/>
            <a:ext cx="5302894" cy="4346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xmlns="" id="{E90435C4-3594-43D0-8CD3-1CC09976EF8D}"/>
              </a:ext>
            </a:extLst>
          </p:cNvPr>
          <p:cNvGrpSpPr/>
          <p:nvPr/>
        </p:nvGrpSpPr>
        <p:grpSpPr>
          <a:xfrm>
            <a:off x="1282912" y="3420951"/>
            <a:ext cx="4603928" cy="24430"/>
            <a:chOff x="1305551" y="3730184"/>
            <a:chExt cx="4603928" cy="24430"/>
          </a:xfrm>
        </p:grpSpPr>
        <p:cxnSp>
          <p:nvCxnSpPr>
            <p:cNvPr id="354" name="直線コネクタ 353">
              <a:extLst>
                <a:ext uri="{FF2B5EF4-FFF2-40B4-BE49-F238E27FC236}">
                  <a16:creationId xmlns:a16="http://schemas.microsoft.com/office/drawing/2014/main" xmlns="" id="{7322C7F7-F108-4607-8D3F-0C08CE77F465}"/>
                </a:ext>
              </a:extLst>
            </p:cNvPr>
            <p:cNvCxnSpPr/>
            <p:nvPr/>
          </p:nvCxnSpPr>
          <p:spPr>
            <a:xfrm>
              <a:off x="1305551" y="3754613"/>
              <a:ext cx="24146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線コネクタ 357">
              <a:extLst>
                <a:ext uri="{FF2B5EF4-FFF2-40B4-BE49-F238E27FC236}">
                  <a16:creationId xmlns:a16="http://schemas.microsoft.com/office/drawing/2014/main" xmlns="" id="{0F232D11-B7A2-43B3-8292-1E06869A8C17}"/>
                </a:ext>
              </a:extLst>
            </p:cNvPr>
            <p:cNvCxnSpPr/>
            <p:nvPr/>
          </p:nvCxnSpPr>
          <p:spPr>
            <a:xfrm>
              <a:off x="1572952" y="3754614"/>
              <a:ext cx="24146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xmlns="" id="{DF028DA1-E177-4104-B106-8C652F0FC5C9}"/>
                </a:ext>
              </a:extLst>
            </p:cNvPr>
            <p:cNvCxnSpPr/>
            <p:nvPr/>
          </p:nvCxnSpPr>
          <p:spPr>
            <a:xfrm>
              <a:off x="2020231" y="3751291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線コネクタ 366">
              <a:extLst>
                <a:ext uri="{FF2B5EF4-FFF2-40B4-BE49-F238E27FC236}">
                  <a16:creationId xmlns:a16="http://schemas.microsoft.com/office/drawing/2014/main" xmlns="" id="{7D34DF0D-8267-4826-9B3D-18F13035F68C}"/>
                </a:ext>
              </a:extLst>
            </p:cNvPr>
            <p:cNvCxnSpPr/>
            <p:nvPr/>
          </p:nvCxnSpPr>
          <p:spPr>
            <a:xfrm>
              <a:off x="2287638" y="3751292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線コネクタ 380">
              <a:extLst>
                <a:ext uri="{FF2B5EF4-FFF2-40B4-BE49-F238E27FC236}">
                  <a16:creationId xmlns:a16="http://schemas.microsoft.com/office/drawing/2014/main" xmlns="" id="{6186248E-EA1A-4159-BA96-2494C7864233}"/>
                </a:ext>
              </a:extLst>
            </p:cNvPr>
            <p:cNvCxnSpPr/>
            <p:nvPr/>
          </p:nvCxnSpPr>
          <p:spPr>
            <a:xfrm>
              <a:off x="3343419" y="3734366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xmlns="" id="{A5D98277-888F-4E29-8B62-BBDD8536C184}"/>
                </a:ext>
              </a:extLst>
            </p:cNvPr>
            <p:cNvCxnSpPr/>
            <p:nvPr/>
          </p:nvCxnSpPr>
          <p:spPr>
            <a:xfrm>
              <a:off x="3610826" y="3734367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xmlns="" id="{7B8E0341-1568-4D1D-AED4-2E44C67DDFCA}"/>
                </a:ext>
              </a:extLst>
            </p:cNvPr>
            <p:cNvCxnSpPr/>
            <p:nvPr/>
          </p:nvCxnSpPr>
          <p:spPr>
            <a:xfrm>
              <a:off x="2660316" y="3740977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線コネクタ 393">
              <a:extLst>
                <a:ext uri="{FF2B5EF4-FFF2-40B4-BE49-F238E27FC236}">
                  <a16:creationId xmlns:a16="http://schemas.microsoft.com/office/drawing/2014/main" xmlns="" id="{79F9F6E3-0F20-4D66-AFE7-E2B353C7C22A}"/>
                </a:ext>
              </a:extLst>
            </p:cNvPr>
            <p:cNvCxnSpPr/>
            <p:nvPr/>
          </p:nvCxnSpPr>
          <p:spPr>
            <a:xfrm>
              <a:off x="2927723" y="3740978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xmlns="" id="{651EFBE8-F753-44D8-9B28-A56545FC2D79}"/>
                </a:ext>
              </a:extLst>
            </p:cNvPr>
            <p:cNvCxnSpPr/>
            <p:nvPr/>
          </p:nvCxnSpPr>
          <p:spPr>
            <a:xfrm>
              <a:off x="4003916" y="3737605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xmlns="" id="{DCC96F84-600B-4B9E-B9BF-ACC2062CEDF4}"/>
                </a:ext>
              </a:extLst>
            </p:cNvPr>
            <p:cNvCxnSpPr/>
            <p:nvPr/>
          </p:nvCxnSpPr>
          <p:spPr>
            <a:xfrm>
              <a:off x="4271323" y="3737606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線コネクタ 484">
              <a:extLst>
                <a:ext uri="{FF2B5EF4-FFF2-40B4-BE49-F238E27FC236}">
                  <a16:creationId xmlns:a16="http://schemas.microsoft.com/office/drawing/2014/main" xmlns="" id="{28EF457E-6215-4C11-A896-478E804A2032}"/>
                </a:ext>
              </a:extLst>
            </p:cNvPr>
            <p:cNvCxnSpPr/>
            <p:nvPr/>
          </p:nvCxnSpPr>
          <p:spPr>
            <a:xfrm>
              <a:off x="4670265" y="3737090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線コネクタ 488">
              <a:extLst>
                <a:ext uri="{FF2B5EF4-FFF2-40B4-BE49-F238E27FC236}">
                  <a16:creationId xmlns:a16="http://schemas.microsoft.com/office/drawing/2014/main" xmlns="" id="{F79B6AD2-33A3-4D66-B608-BDB229FC542A}"/>
                </a:ext>
              </a:extLst>
            </p:cNvPr>
            <p:cNvCxnSpPr/>
            <p:nvPr/>
          </p:nvCxnSpPr>
          <p:spPr>
            <a:xfrm>
              <a:off x="4937672" y="3737091"/>
              <a:ext cx="24145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線コネクタ 669">
              <a:extLst>
                <a:ext uri="{FF2B5EF4-FFF2-40B4-BE49-F238E27FC236}">
                  <a16:creationId xmlns:a16="http://schemas.microsoft.com/office/drawing/2014/main" xmlns="" id="{50601885-5D45-400E-B954-14C8CCF06FC2}"/>
                </a:ext>
              </a:extLst>
            </p:cNvPr>
            <p:cNvCxnSpPr/>
            <p:nvPr/>
          </p:nvCxnSpPr>
          <p:spPr>
            <a:xfrm>
              <a:off x="5400611" y="3730184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直線コネクタ 673">
              <a:extLst>
                <a:ext uri="{FF2B5EF4-FFF2-40B4-BE49-F238E27FC236}">
                  <a16:creationId xmlns:a16="http://schemas.microsoft.com/office/drawing/2014/main" xmlns="" id="{E51246EA-E10B-4933-9813-D3992C9C99DB}"/>
                </a:ext>
              </a:extLst>
            </p:cNvPr>
            <p:cNvCxnSpPr/>
            <p:nvPr/>
          </p:nvCxnSpPr>
          <p:spPr>
            <a:xfrm>
              <a:off x="5668020" y="3730185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xmlns="" id="{08052F98-3925-419B-B918-7E3444F67E02}"/>
              </a:ext>
            </a:extLst>
          </p:cNvPr>
          <p:cNvGrpSpPr/>
          <p:nvPr/>
        </p:nvGrpSpPr>
        <p:grpSpPr>
          <a:xfrm>
            <a:off x="1100333" y="3386651"/>
            <a:ext cx="4931462" cy="243398"/>
            <a:chOff x="1111853" y="3695800"/>
            <a:chExt cx="4931462" cy="243398"/>
          </a:xfrm>
        </p:grpSpPr>
        <p:sp>
          <p:nvSpPr>
            <p:cNvPr id="355" name="テキスト ボックス 354">
              <a:extLst>
                <a:ext uri="{FF2B5EF4-FFF2-40B4-BE49-F238E27FC236}">
                  <a16:creationId xmlns:a16="http://schemas.microsoft.com/office/drawing/2014/main" xmlns="" id="{BE621857-1551-424F-B56A-38CE8FE9BE84}"/>
                </a:ext>
              </a:extLst>
            </p:cNvPr>
            <p:cNvSpPr txBox="1"/>
            <p:nvPr/>
          </p:nvSpPr>
          <p:spPr>
            <a:xfrm rot="10800000" flipV="1">
              <a:off x="1111853" y="3720230"/>
              <a:ext cx="525804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テキスト ボックス 358">
              <a:extLst>
                <a:ext uri="{FF2B5EF4-FFF2-40B4-BE49-F238E27FC236}">
                  <a16:creationId xmlns:a16="http://schemas.microsoft.com/office/drawing/2014/main" xmlns="" id="{A8992DAC-3F09-4B13-AADE-1416692F74A6}"/>
                </a:ext>
              </a:extLst>
            </p:cNvPr>
            <p:cNvSpPr txBox="1"/>
            <p:nvPr/>
          </p:nvSpPr>
          <p:spPr>
            <a:xfrm>
              <a:off x="1506632" y="3723755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テキスト ボックス 363">
              <a:extLst>
                <a:ext uri="{FF2B5EF4-FFF2-40B4-BE49-F238E27FC236}">
                  <a16:creationId xmlns:a16="http://schemas.microsoft.com/office/drawing/2014/main" xmlns="" id="{42CFD86E-18FC-4CC5-9B38-86D7377643AE}"/>
                </a:ext>
              </a:extLst>
            </p:cNvPr>
            <p:cNvSpPr txBox="1"/>
            <p:nvPr/>
          </p:nvSpPr>
          <p:spPr>
            <a:xfrm rot="10800000" flipV="1">
              <a:off x="1826542" y="3716908"/>
              <a:ext cx="525792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" name="テキスト ボックス 367">
              <a:extLst>
                <a:ext uri="{FF2B5EF4-FFF2-40B4-BE49-F238E27FC236}">
                  <a16:creationId xmlns:a16="http://schemas.microsoft.com/office/drawing/2014/main" xmlns="" id="{3AB0A480-CFD1-4A56-BB24-2507D8E3A744}"/>
                </a:ext>
              </a:extLst>
            </p:cNvPr>
            <p:cNvSpPr txBox="1"/>
            <p:nvPr/>
          </p:nvSpPr>
          <p:spPr>
            <a:xfrm>
              <a:off x="2221330" y="3720433"/>
              <a:ext cx="441599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2" name="テキスト ボックス 381">
              <a:extLst>
                <a:ext uri="{FF2B5EF4-FFF2-40B4-BE49-F238E27FC236}">
                  <a16:creationId xmlns:a16="http://schemas.microsoft.com/office/drawing/2014/main" xmlns="" id="{7001AB57-2EC8-4BB8-B4E9-DBA9E155A32E}"/>
                </a:ext>
              </a:extLst>
            </p:cNvPr>
            <p:cNvSpPr txBox="1"/>
            <p:nvPr/>
          </p:nvSpPr>
          <p:spPr>
            <a:xfrm rot="10800000" flipV="1">
              <a:off x="3149730" y="3699983"/>
              <a:ext cx="525792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6" name="テキスト ボックス 385">
              <a:extLst>
                <a:ext uri="{FF2B5EF4-FFF2-40B4-BE49-F238E27FC236}">
                  <a16:creationId xmlns:a16="http://schemas.microsoft.com/office/drawing/2014/main" xmlns="" id="{82ADA1BE-1613-4902-842F-958BF5291DE6}"/>
                </a:ext>
              </a:extLst>
            </p:cNvPr>
            <p:cNvSpPr txBox="1"/>
            <p:nvPr/>
          </p:nvSpPr>
          <p:spPr>
            <a:xfrm>
              <a:off x="3544518" y="3703508"/>
              <a:ext cx="441599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テキスト ボックス 390">
              <a:extLst>
                <a:ext uri="{FF2B5EF4-FFF2-40B4-BE49-F238E27FC236}">
                  <a16:creationId xmlns:a16="http://schemas.microsoft.com/office/drawing/2014/main" xmlns="" id="{4311D8DE-73A2-4B2F-8BBE-BBDD74FC0E9F}"/>
                </a:ext>
              </a:extLst>
            </p:cNvPr>
            <p:cNvSpPr txBox="1"/>
            <p:nvPr/>
          </p:nvSpPr>
          <p:spPr>
            <a:xfrm rot="10800000" flipV="1">
              <a:off x="2477705" y="3714636"/>
              <a:ext cx="525792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テキスト ボックス 394">
              <a:extLst>
                <a:ext uri="{FF2B5EF4-FFF2-40B4-BE49-F238E27FC236}">
                  <a16:creationId xmlns:a16="http://schemas.microsoft.com/office/drawing/2014/main" xmlns="" id="{AE4CA9E5-21E9-4BD0-A073-8AEFC9FE0D90}"/>
                </a:ext>
              </a:extLst>
            </p:cNvPr>
            <p:cNvSpPr txBox="1"/>
            <p:nvPr/>
          </p:nvSpPr>
          <p:spPr>
            <a:xfrm>
              <a:off x="2863279" y="3713620"/>
              <a:ext cx="441599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7" name="テキスト ボックス 476">
              <a:extLst>
                <a:ext uri="{FF2B5EF4-FFF2-40B4-BE49-F238E27FC236}">
                  <a16:creationId xmlns:a16="http://schemas.microsoft.com/office/drawing/2014/main" xmlns="" id="{3A567D74-6136-4A0E-8E08-F3736C1F6C41}"/>
                </a:ext>
              </a:extLst>
            </p:cNvPr>
            <p:cNvSpPr txBox="1"/>
            <p:nvPr/>
          </p:nvSpPr>
          <p:spPr>
            <a:xfrm rot="10800000" flipV="1">
              <a:off x="3822239" y="3703198"/>
              <a:ext cx="525792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" name="テキスト ボックス 480">
              <a:extLst>
                <a:ext uri="{FF2B5EF4-FFF2-40B4-BE49-F238E27FC236}">
                  <a16:creationId xmlns:a16="http://schemas.microsoft.com/office/drawing/2014/main" xmlns="" id="{61283EC8-D7E1-4A5D-BFFC-533AE6E391E8}"/>
                </a:ext>
              </a:extLst>
            </p:cNvPr>
            <p:cNvSpPr txBox="1"/>
            <p:nvPr/>
          </p:nvSpPr>
          <p:spPr>
            <a:xfrm>
              <a:off x="4205015" y="3706747"/>
              <a:ext cx="441599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6" name="テキスト ボックス 485">
              <a:extLst>
                <a:ext uri="{FF2B5EF4-FFF2-40B4-BE49-F238E27FC236}">
                  <a16:creationId xmlns:a16="http://schemas.microsoft.com/office/drawing/2014/main" xmlns="" id="{A7C4ABEA-0C3D-4A89-B6CF-172A4E00A94C}"/>
                </a:ext>
              </a:extLst>
            </p:cNvPr>
            <p:cNvSpPr txBox="1"/>
            <p:nvPr/>
          </p:nvSpPr>
          <p:spPr>
            <a:xfrm rot="10800000" flipV="1">
              <a:off x="4503881" y="3702733"/>
              <a:ext cx="525792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0" name="テキスト ボックス 489">
              <a:extLst>
                <a:ext uri="{FF2B5EF4-FFF2-40B4-BE49-F238E27FC236}">
                  <a16:creationId xmlns:a16="http://schemas.microsoft.com/office/drawing/2014/main" xmlns="" id="{4A84BFF5-C9F0-40C7-938F-AEEBEA355F24}"/>
                </a:ext>
              </a:extLst>
            </p:cNvPr>
            <p:cNvSpPr txBox="1"/>
            <p:nvPr/>
          </p:nvSpPr>
          <p:spPr>
            <a:xfrm>
              <a:off x="4871364" y="3706232"/>
              <a:ext cx="441599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1" name="テキスト ボックス 670">
              <a:extLst>
                <a:ext uri="{FF2B5EF4-FFF2-40B4-BE49-F238E27FC236}">
                  <a16:creationId xmlns:a16="http://schemas.microsoft.com/office/drawing/2014/main" xmlns="" id="{60196E47-3161-47B0-9951-6350C68F82DB}"/>
                </a:ext>
              </a:extLst>
            </p:cNvPr>
            <p:cNvSpPr txBox="1"/>
            <p:nvPr/>
          </p:nvSpPr>
          <p:spPr>
            <a:xfrm rot="10800000" flipV="1">
              <a:off x="5206920" y="3695800"/>
              <a:ext cx="52579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5" name="テキスト ボックス 674">
              <a:extLst>
                <a:ext uri="{FF2B5EF4-FFF2-40B4-BE49-F238E27FC236}">
                  <a16:creationId xmlns:a16="http://schemas.microsoft.com/office/drawing/2014/main" xmlns="" id="{5FBFA08D-0123-455B-9FDF-2C434B856C98}"/>
                </a:ext>
              </a:extLst>
            </p:cNvPr>
            <p:cNvSpPr txBox="1"/>
            <p:nvPr/>
          </p:nvSpPr>
          <p:spPr>
            <a:xfrm>
              <a:off x="5601711" y="3699325"/>
              <a:ext cx="4416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xmlns="" id="{23AE0262-B654-40B4-A32D-030B651C05AD}"/>
              </a:ext>
            </a:extLst>
          </p:cNvPr>
          <p:cNvGrpSpPr/>
          <p:nvPr/>
        </p:nvGrpSpPr>
        <p:grpSpPr>
          <a:xfrm>
            <a:off x="1233071" y="2977848"/>
            <a:ext cx="4652877" cy="514032"/>
            <a:chOff x="1233071" y="3302058"/>
            <a:chExt cx="4652877" cy="514032"/>
          </a:xfrm>
        </p:grpSpPr>
        <p:sp>
          <p:nvSpPr>
            <p:cNvPr id="356" name="Text Box 6">
              <a:extLst>
                <a:ext uri="{FF2B5EF4-FFF2-40B4-BE49-F238E27FC236}">
                  <a16:creationId xmlns:a16="http://schemas.microsoft.com/office/drawing/2014/main" xmlns="" id="{6EF7D121-DC68-4CCC-BD0A-D969D296A2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154346" y="3482818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57" name="Text Box 6">
              <a:extLst>
                <a:ext uri="{FF2B5EF4-FFF2-40B4-BE49-F238E27FC236}">
                  <a16:creationId xmlns:a16="http://schemas.microsoft.com/office/drawing/2014/main" xmlns="" id="{0D6B4C8C-41C1-497D-8C9E-4F9BBC283F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188308" y="3474869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60" name="Text Box 6">
              <a:extLst>
                <a:ext uri="{FF2B5EF4-FFF2-40B4-BE49-F238E27FC236}">
                  <a16:creationId xmlns:a16="http://schemas.microsoft.com/office/drawing/2014/main" xmlns="" id="{A65B57DA-456A-499D-B044-C3C89F5B68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406545" y="3475048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61" name="Text Box 6">
              <a:extLst>
                <a:ext uri="{FF2B5EF4-FFF2-40B4-BE49-F238E27FC236}">
                  <a16:creationId xmlns:a16="http://schemas.microsoft.com/office/drawing/2014/main" xmlns="" id="{5C24AFE2-D70E-42DE-B461-DB2CD01486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478755" y="3476886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65" name="Text Box 6">
              <a:extLst>
                <a:ext uri="{FF2B5EF4-FFF2-40B4-BE49-F238E27FC236}">
                  <a16:creationId xmlns:a16="http://schemas.microsoft.com/office/drawing/2014/main" xmlns="" id="{F3D68D91-C178-4725-9980-AF41363394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869034" y="3479498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66" name="Text Box 6">
              <a:extLst>
                <a:ext uri="{FF2B5EF4-FFF2-40B4-BE49-F238E27FC236}">
                  <a16:creationId xmlns:a16="http://schemas.microsoft.com/office/drawing/2014/main" xmlns="" id="{1849A167-7737-445A-99D3-FF4A9D950E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902997" y="3471549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69" name="Text Box 6">
              <a:extLst>
                <a:ext uri="{FF2B5EF4-FFF2-40B4-BE49-F238E27FC236}">
                  <a16:creationId xmlns:a16="http://schemas.microsoft.com/office/drawing/2014/main" xmlns="" id="{C08AD647-AE4C-4B61-8A32-BD73DB3EF1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21247" y="3471728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70" name="Text Box 6">
              <a:extLst>
                <a:ext uri="{FF2B5EF4-FFF2-40B4-BE49-F238E27FC236}">
                  <a16:creationId xmlns:a16="http://schemas.microsoft.com/office/drawing/2014/main" xmlns="" id="{A56CBA99-8DCA-4F01-B4A6-7AA4839C96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66361" y="3473566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83" name="Text Box 6">
              <a:extLst>
                <a:ext uri="{FF2B5EF4-FFF2-40B4-BE49-F238E27FC236}">
                  <a16:creationId xmlns:a16="http://schemas.microsoft.com/office/drawing/2014/main" xmlns="" id="{2228712E-2478-4636-8B29-75826CDD42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192222" y="3462573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84" name="Text Box 6">
              <a:extLst>
                <a:ext uri="{FF2B5EF4-FFF2-40B4-BE49-F238E27FC236}">
                  <a16:creationId xmlns:a16="http://schemas.microsoft.com/office/drawing/2014/main" xmlns="" id="{4CCBFA6F-A85A-43C3-A45F-F167F1EFA1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226185" y="3454624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87" name="Text Box 6">
              <a:extLst>
                <a:ext uri="{FF2B5EF4-FFF2-40B4-BE49-F238E27FC236}">
                  <a16:creationId xmlns:a16="http://schemas.microsoft.com/office/drawing/2014/main" xmlns="" id="{527A55EC-D6BA-4809-941D-2A66AA13AA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444435" y="3454803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88" name="Text Box 6">
              <a:extLst>
                <a:ext uri="{FF2B5EF4-FFF2-40B4-BE49-F238E27FC236}">
                  <a16:creationId xmlns:a16="http://schemas.microsoft.com/office/drawing/2014/main" xmlns="" id="{A982756F-2196-44A5-9E98-0A33D52D03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489549" y="3456641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92" name="Text Box 6">
              <a:extLst>
                <a:ext uri="{FF2B5EF4-FFF2-40B4-BE49-F238E27FC236}">
                  <a16:creationId xmlns:a16="http://schemas.microsoft.com/office/drawing/2014/main" xmlns="" id="{4EB9EC19-608A-4B4A-9F7D-80083E2300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509119" y="3469184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93" name="Text Box 6">
              <a:extLst>
                <a:ext uri="{FF2B5EF4-FFF2-40B4-BE49-F238E27FC236}">
                  <a16:creationId xmlns:a16="http://schemas.microsoft.com/office/drawing/2014/main" xmlns="" id="{46F0A824-F6D3-4CAD-ADCC-B0183B214D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543082" y="3461235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96" name="Text Box 6">
              <a:extLst>
                <a:ext uri="{FF2B5EF4-FFF2-40B4-BE49-F238E27FC236}">
                  <a16:creationId xmlns:a16="http://schemas.microsoft.com/office/drawing/2014/main" xmlns="" id="{D11660C0-034D-4B8B-8895-5C13464A9F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761332" y="3461414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65" name="Text Box 6">
              <a:extLst>
                <a:ext uri="{FF2B5EF4-FFF2-40B4-BE49-F238E27FC236}">
                  <a16:creationId xmlns:a16="http://schemas.microsoft.com/office/drawing/2014/main" xmlns="" id="{2BF47067-E965-4164-84E8-B79EECA61C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806446" y="3463252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78" name="Text Box 6">
              <a:extLst>
                <a:ext uri="{FF2B5EF4-FFF2-40B4-BE49-F238E27FC236}">
                  <a16:creationId xmlns:a16="http://schemas.microsoft.com/office/drawing/2014/main" xmlns="" id="{6DA59F70-70E7-47A8-A9AD-58F36638DA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852719" y="3465812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79" name="Text Box 6">
              <a:extLst>
                <a:ext uri="{FF2B5EF4-FFF2-40B4-BE49-F238E27FC236}">
                  <a16:creationId xmlns:a16="http://schemas.microsoft.com/office/drawing/2014/main" xmlns="" id="{4E510525-1919-4562-B04C-7A4FE5F21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886682" y="3457863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82" name="Text Box 6">
              <a:extLst>
                <a:ext uri="{FF2B5EF4-FFF2-40B4-BE49-F238E27FC236}">
                  <a16:creationId xmlns:a16="http://schemas.microsoft.com/office/drawing/2014/main" xmlns="" id="{90880019-F620-4A10-A568-6CBE6A42EC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104932" y="3458042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83" name="Text Box 6">
              <a:extLst>
                <a:ext uri="{FF2B5EF4-FFF2-40B4-BE49-F238E27FC236}">
                  <a16:creationId xmlns:a16="http://schemas.microsoft.com/office/drawing/2014/main" xmlns="" id="{8C9B510D-5AC1-449C-A2F1-6BF9C7AD9F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150046" y="3459880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87" name="Text Box 6">
              <a:extLst>
                <a:ext uri="{FF2B5EF4-FFF2-40B4-BE49-F238E27FC236}">
                  <a16:creationId xmlns:a16="http://schemas.microsoft.com/office/drawing/2014/main" xmlns="" id="{35AA22F1-4B2D-42D4-AD53-A0DA4809A8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561206" y="3465450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88" name="Text Box 6">
              <a:extLst>
                <a:ext uri="{FF2B5EF4-FFF2-40B4-BE49-F238E27FC236}">
                  <a16:creationId xmlns:a16="http://schemas.microsoft.com/office/drawing/2014/main" xmlns="" id="{E6B1019F-3828-4651-B2E7-3B3F82F40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595169" y="3457501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91" name="Text Box 6">
              <a:extLst>
                <a:ext uri="{FF2B5EF4-FFF2-40B4-BE49-F238E27FC236}">
                  <a16:creationId xmlns:a16="http://schemas.microsoft.com/office/drawing/2014/main" xmlns="" id="{04A7188D-15F0-41E0-AEF2-082430E216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813419" y="3457680"/>
              <a:ext cx="348274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667" name="Text Box 6">
              <a:extLst>
                <a:ext uri="{FF2B5EF4-FFF2-40B4-BE49-F238E27FC236}">
                  <a16:creationId xmlns:a16="http://schemas.microsoft.com/office/drawing/2014/main" xmlns="" id="{3395147B-EF2D-4AB0-892F-59BE644478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858534" y="3459518"/>
              <a:ext cx="487585" cy="190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672" name="Text Box 6">
              <a:extLst>
                <a:ext uri="{FF2B5EF4-FFF2-40B4-BE49-F238E27FC236}">
                  <a16:creationId xmlns:a16="http://schemas.microsoft.com/office/drawing/2014/main" xmlns="" id="{D512E8AD-503D-46E5-9705-73C18B5008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249413" y="3458388"/>
              <a:ext cx="348275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673" name="Text Box 6">
              <a:extLst>
                <a:ext uri="{FF2B5EF4-FFF2-40B4-BE49-F238E27FC236}">
                  <a16:creationId xmlns:a16="http://schemas.microsoft.com/office/drawing/2014/main" xmlns="" id="{3B920D3E-8209-459E-A2A0-C32F5B79E8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283378" y="3450440"/>
              <a:ext cx="487586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676" name="Text Box 6">
              <a:extLst>
                <a:ext uri="{FF2B5EF4-FFF2-40B4-BE49-F238E27FC236}">
                  <a16:creationId xmlns:a16="http://schemas.microsoft.com/office/drawing/2014/main" xmlns="" id="{BCCC42BA-8B04-4882-8DF7-9A25471869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501629" y="3450619"/>
              <a:ext cx="348275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677" name="Text Box 6">
              <a:extLst>
                <a:ext uri="{FF2B5EF4-FFF2-40B4-BE49-F238E27FC236}">
                  <a16:creationId xmlns:a16="http://schemas.microsoft.com/office/drawing/2014/main" xmlns="" id="{5EEC39F8-AAD3-4260-AD18-242012BC83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546744" y="3452457"/>
              <a:ext cx="487586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</p:grpSp>
      <p:sp>
        <p:nvSpPr>
          <p:cNvPr id="681" name="Text Box 6">
            <a:extLst>
              <a:ext uri="{FF2B5EF4-FFF2-40B4-BE49-F238E27FC236}">
                <a16:creationId xmlns:a16="http://schemas.microsoft.com/office/drawing/2014/main" xmlns="" id="{08AC40AE-A90F-4C8C-BFCD-03D87720401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211063" y="4681292"/>
            <a:ext cx="348274" cy="190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ja-JP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+/+</a:t>
            </a:r>
          </a:p>
        </p:txBody>
      </p:sp>
      <p:sp>
        <p:nvSpPr>
          <p:cNvPr id="685" name="Text Box 6">
            <a:extLst>
              <a:ext uri="{FF2B5EF4-FFF2-40B4-BE49-F238E27FC236}">
                <a16:creationId xmlns:a16="http://schemas.microsoft.com/office/drawing/2014/main" xmlns="" id="{7ECC6926-8C78-4A4E-B3A2-9F4E6FCCE8E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463262" y="4673522"/>
            <a:ext cx="348274" cy="190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ja-JP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+/+</a:t>
            </a:r>
          </a:p>
        </p:txBody>
      </p:sp>
      <p:sp>
        <p:nvSpPr>
          <p:cNvPr id="619" name="正方形/長方形 618">
            <a:extLst>
              <a:ext uri="{FF2B5EF4-FFF2-40B4-BE49-F238E27FC236}">
                <a16:creationId xmlns:a16="http://schemas.microsoft.com/office/drawing/2014/main" xmlns="" id="{1E1FA5A9-14FE-48FE-94A1-0B8475602A9D}"/>
              </a:ext>
            </a:extLst>
          </p:cNvPr>
          <p:cNvSpPr/>
          <p:nvPr/>
        </p:nvSpPr>
        <p:spPr>
          <a:xfrm>
            <a:off x="1043351" y="4404283"/>
            <a:ext cx="4833273" cy="430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6" name="Text Box 6">
            <a:extLst>
              <a:ext uri="{FF2B5EF4-FFF2-40B4-BE49-F238E27FC236}">
                <a16:creationId xmlns:a16="http://schemas.microsoft.com/office/drawing/2014/main" xmlns="" id="{5625D77D-7653-4615-8E76-5EED4E8520B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298497" y="4438306"/>
            <a:ext cx="487587" cy="19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ja-JP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ΔX/ΔX</a:t>
            </a:r>
          </a:p>
        </p:txBody>
      </p:sp>
      <p:cxnSp>
        <p:nvCxnSpPr>
          <p:cNvPr id="830" name="直線コネクタ 829">
            <a:extLst>
              <a:ext uri="{FF2B5EF4-FFF2-40B4-BE49-F238E27FC236}">
                <a16:creationId xmlns:a16="http://schemas.microsoft.com/office/drawing/2014/main" xmlns="" id="{403C6697-523C-4C43-8F2E-F604CF4D6949}"/>
              </a:ext>
            </a:extLst>
          </p:cNvPr>
          <p:cNvCxnSpPr/>
          <p:nvPr/>
        </p:nvCxnSpPr>
        <p:spPr>
          <a:xfrm>
            <a:off x="5348936" y="4728373"/>
            <a:ext cx="241458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xmlns="" id="{C57D2F4E-7CF9-4B48-A10B-7636F8A370FC}"/>
              </a:ext>
            </a:extLst>
          </p:cNvPr>
          <p:cNvGrpSpPr/>
          <p:nvPr/>
        </p:nvGrpSpPr>
        <p:grpSpPr>
          <a:xfrm>
            <a:off x="1376573" y="4716016"/>
            <a:ext cx="4481236" cy="21173"/>
            <a:chOff x="1376573" y="4956038"/>
            <a:chExt cx="4481236" cy="21173"/>
          </a:xfrm>
        </p:grpSpPr>
        <p:cxnSp>
          <p:nvCxnSpPr>
            <p:cNvPr id="776" name="直線コネクタ 775">
              <a:extLst>
                <a:ext uri="{FF2B5EF4-FFF2-40B4-BE49-F238E27FC236}">
                  <a16:creationId xmlns:a16="http://schemas.microsoft.com/office/drawing/2014/main" xmlns="" id="{07CF5751-8870-4F07-94DC-6D9344CF5AE8}"/>
                </a:ext>
              </a:extLst>
            </p:cNvPr>
            <p:cNvCxnSpPr/>
            <p:nvPr/>
          </p:nvCxnSpPr>
          <p:spPr>
            <a:xfrm>
              <a:off x="1376573" y="4956038"/>
              <a:ext cx="24146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0" name="直線コネクタ 779">
              <a:extLst>
                <a:ext uri="{FF2B5EF4-FFF2-40B4-BE49-F238E27FC236}">
                  <a16:creationId xmlns:a16="http://schemas.microsoft.com/office/drawing/2014/main" xmlns="" id="{FC20C5B6-E77F-48EC-8832-FB9FFE69C508}"/>
                </a:ext>
              </a:extLst>
            </p:cNvPr>
            <p:cNvCxnSpPr/>
            <p:nvPr/>
          </p:nvCxnSpPr>
          <p:spPr>
            <a:xfrm>
              <a:off x="1643977" y="4956038"/>
              <a:ext cx="24146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5" name="直線コネクタ 784">
              <a:extLst>
                <a:ext uri="{FF2B5EF4-FFF2-40B4-BE49-F238E27FC236}">
                  <a16:creationId xmlns:a16="http://schemas.microsoft.com/office/drawing/2014/main" xmlns="" id="{FB61731A-153F-47A0-B993-492F92D7287F}"/>
                </a:ext>
              </a:extLst>
            </p:cNvPr>
            <p:cNvCxnSpPr/>
            <p:nvPr/>
          </p:nvCxnSpPr>
          <p:spPr>
            <a:xfrm>
              <a:off x="2010117" y="4959220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9" name="直線コネクタ 788">
              <a:extLst>
                <a:ext uri="{FF2B5EF4-FFF2-40B4-BE49-F238E27FC236}">
                  <a16:creationId xmlns:a16="http://schemas.microsoft.com/office/drawing/2014/main" xmlns="" id="{93536143-3FB7-43EF-977D-1C773AC021AD}"/>
                </a:ext>
              </a:extLst>
            </p:cNvPr>
            <p:cNvCxnSpPr/>
            <p:nvPr/>
          </p:nvCxnSpPr>
          <p:spPr>
            <a:xfrm>
              <a:off x="2277527" y="4959220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4" name="直線コネクタ 793">
              <a:extLst>
                <a:ext uri="{FF2B5EF4-FFF2-40B4-BE49-F238E27FC236}">
                  <a16:creationId xmlns:a16="http://schemas.microsoft.com/office/drawing/2014/main" xmlns="" id="{38F02E21-019D-4D2E-B730-DE9400175021}"/>
                </a:ext>
              </a:extLst>
            </p:cNvPr>
            <p:cNvCxnSpPr/>
            <p:nvPr/>
          </p:nvCxnSpPr>
          <p:spPr>
            <a:xfrm>
              <a:off x="2692380" y="4968496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8" name="直線コネクタ 797">
              <a:extLst>
                <a:ext uri="{FF2B5EF4-FFF2-40B4-BE49-F238E27FC236}">
                  <a16:creationId xmlns:a16="http://schemas.microsoft.com/office/drawing/2014/main" xmlns="" id="{83B72E92-21B4-4A2A-8A88-3446299EC396}"/>
                </a:ext>
              </a:extLst>
            </p:cNvPr>
            <p:cNvCxnSpPr/>
            <p:nvPr/>
          </p:nvCxnSpPr>
          <p:spPr>
            <a:xfrm>
              <a:off x="2959790" y="4968496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3" name="直線コネクタ 802">
              <a:extLst>
                <a:ext uri="{FF2B5EF4-FFF2-40B4-BE49-F238E27FC236}">
                  <a16:creationId xmlns:a16="http://schemas.microsoft.com/office/drawing/2014/main" xmlns="" id="{84FB0CD4-0E8F-453D-9BD8-FA5A2D8CDDB3}"/>
                </a:ext>
              </a:extLst>
            </p:cNvPr>
            <p:cNvCxnSpPr/>
            <p:nvPr/>
          </p:nvCxnSpPr>
          <p:spPr>
            <a:xfrm>
              <a:off x="3346963" y="4969069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7" name="直線コネクタ 806">
              <a:extLst>
                <a:ext uri="{FF2B5EF4-FFF2-40B4-BE49-F238E27FC236}">
                  <a16:creationId xmlns:a16="http://schemas.microsoft.com/office/drawing/2014/main" xmlns="" id="{CF2EA2DD-9027-4125-85D0-86551A68C9F8}"/>
                </a:ext>
              </a:extLst>
            </p:cNvPr>
            <p:cNvCxnSpPr/>
            <p:nvPr/>
          </p:nvCxnSpPr>
          <p:spPr>
            <a:xfrm>
              <a:off x="3614373" y="4969069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2" name="直線コネクタ 811">
              <a:extLst>
                <a:ext uri="{FF2B5EF4-FFF2-40B4-BE49-F238E27FC236}">
                  <a16:creationId xmlns:a16="http://schemas.microsoft.com/office/drawing/2014/main" xmlns="" id="{084D3727-074C-4801-A3A1-D79B6D75C518}"/>
                </a:ext>
              </a:extLst>
            </p:cNvPr>
            <p:cNvCxnSpPr/>
            <p:nvPr/>
          </p:nvCxnSpPr>
          <p:spPr>
            <a:xfrm>
              <a:off x="4018157" y="4977211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6" name="直線コネクタ 815">
              <a:extLst>
                <a:ext uri="{FF2B5EF4-FFF2-40B4-BE49-F238E27FC236}">
                  <a16:creationId xmlns:a16="http://schemas.microsoft.com/office/drawing/2014/main" xmlns="" id="{1F217976-6712-49D2-B320-3F722D221A37}"/>
                </a:ext>
              </a:extLst>
            </p:cNvPr>
            <p:cNvCxnSpPr/>
            <p:nvPr/>
          </p:nvCxnSpPr>
          <p:spPr>
            <a:xfrm>
              <a:off x="4285567" y="4977211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1" name="直線コネクタ 820">
              <a:extLst>
                <a:ext uri="{FF2B5EF4-FFF2-40B4-BE49-F238E27FC236}">
                  <a16:creationId xmlns:a16="http://schemas.microsoft.com/office/drawing/2014/main" xmlns="" id="{52DF6611-0CF5-4CF5-9E52-790220878CBA}"/>
                </a:ext>
              </a:extLst>
            </p:cNvPr>
            <p:cNvCxnSpPr/>
            <p:nvPr/>
          </p:nvCxnSpPr>
          <p:spPr>
            <a:xfrm>
              <a:off x="4674471" y="4975877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5" name="直線コネクタ 824">
              <a:extLst>
                <a:ext uri="{FF2B5EF4-FFF2-40B4-BE49-F238E27FC236}">
                  <a16:creationId xmlns:a16="http://schemas.microsoft.com/office/drawing/2014/main" xmlns="" id="{336B159F-452B-4125-8C5A-6E11390BCE9B}"/>
                </a:ext>
              </a:extLst>
            </p:cNvPr>
            <p:cNvCxnSpPr/>
            <p:nvPr/>
          </p:nvCxnSpPr>
          <p:spPr>
            <a:xfrm>
              <a:off x="4941881" y="4975877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4" name="直線コネクタ 833">
              <a:extLst>
                <a:ext uri="{FF2B5EF4-FFF2-40B4-BE49-F238E27FC236}">
                  <a16:creationId xmlns:a16="http://schemas.microsoft.com/office/drawing/2014/main" xmlns="" id="{2E5EF050-0EF1-4145-9040-DA172E669F80}"/>
                </a:ext>
              </a:extLst>
            </p:cNvPr>
            <p:cNvCxnSpPr/>
            <p:nvPr/>
          </p:nvCxnSpPr>
          <p:spPr>
            <a:xfrm>
              <a:off x="5616351" y="4969797"/>
              <a:ext cx="24145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xmlns="" id="{3B1D909E-37FC-460C-9421-13631C464A0F}"/>
              </a:ext>
            </a:extLst>
          </p:cNvPr>
          <p:cNvGrpSpPr/>
          <p:nvPr/>
        </p:nvGrpSpPr>
        <p:grpSpPr>
          <a:xfrm>
            <a:off x="1199262" y="4715902"/>
            <a:ext cx="4812015" cy="246474"/>
            <a:chOff x="1199262" y="4921541"/>
            <a:chExt cx="4812015" cy="246474"/>
          </a:xfrm>
        </p:grpSpPr>
        <p:sp>
          <p:nvSpPr>
            <p:cNvPr id="777" name="テキスト ボックス 776">
              <a:extLst>
                <a:ext uri="{FF2B5EF4-FFF2-40B4-BE49-F238E27FC236}">
                  <a16:creationId xmlns:a16="http://schemas.microsoft.com/office/drawing/2014/main" xmlns="" id="{80C36FBC-8F4B-4F10-B6E2-F8CB1C910CA5}"/>
                </a:ext>
              </a:extLst>
            </p:cNvPr>
            <p:cNvSpPr txBox="1"/>
            <p:nvPr/>
          </p:nvSpPr>
          <p:spPr>
            <a:xfrm rot="10800000" flipV="1">
              <a:off x="1199262" y="4921541"/>
              <a:ext cx="5257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1" name="テキスト ボックス 780">
              <a:extLst>
                <a:ext uri="{FF2B5EF4-FFF2-40B4-BE49-F238E27FC236}">
                  <a16:creationId xmlns:a16="http://schemas.microsoft.com/office/drawing/2014/main" xmlns="" id="{BCCD12BA-6296-40D8-AC66-6491DBF4B7EA}"/>
                </a:ext>
              </a:extLst>
            </p:cNvPr>
            <p:cNvSpPr txBox="1"/>
            <p:nvPr/>
          </p:nvSpPr>
          <p:spPr>
            <a:xfrm>
              <a:off x="1577657" y="4925179"/>
              <a:ext cx="4416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6" name="テキスト ボックス 785">
              <a:extLst>
                <a:ext uri="{FF2B5EF4-FFF2-40B4-BE49-F238E27FC236}">
                  <a16:creationId xmlns:a16="http://schemas.microsoft.com/office/drawing/2014/main" xmlns="" id="{2F4F6312-3CD8-4BE8-91B0-D7F19B7DD579}"/>
                </a:ext>
              </a:extLst>
            </p:cNvPr>
            <p:cNvSpPr txBox="1"/>
            <p:nvPr/>
          </p:nvSpPr>
          <p:spPr>
            <a:xfrm rot="10800000" flipV="1">
              <a:off x="1870595" y="4924656"/>
              <a:ext cx="525787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0" name="テキスト ボックス 789">
              <a:extLst>
                <a:ext uri="{FF2B5EF4-FFF2-40B4-BE49-F238E27FC236}">
                  <a16:creationId xmlns:a16="http://schemas.microsoft.com/office/drawing/2014/main" xmlns="" id="{64FD0BF3-78C3-408B-8B1A-6C0D3CECECD0}"/>
                </a:ext>
              </a:extLst>
            </p:cNvPr>
            <p:cNvSpPr txBox="1"/>
            <p:nvPr/>
          </p:nvSpPr>
          <p:spPr>
            <a:xfrm>
              <a:off x="2230163" y="4934580"/>
              <a:ext cx="4415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5" name="テキスト ボックス 794">
              <a:extLst>
                <a:ext uri="{FF2B5EF4-FFF2-40B4-BE49-F238E27FC236}">
                  <a16:creationId xmlns:a16="http://schemas.microsoft.com/office/drawing/2014/main" xmlns="" id="{5CAAA624-ACEB-462D-92B0-3B7008B7F533}"/>
                </a:ext>
              </a:extLst>
            </p:cNvPr>
            <p:cNvSpPr txBox="1"/>
            <p:nvPr/>
          </p:nvSpPr>
          <p:spPr>
            <a:xfrm rot="10800000" flipV="1">
              <a:off x="2552858" y="4933932"/>
              <a:ext cx="525787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9" name="テキスト ボックス 798">
              <a:extLst>
                <a:ext uri="{FF2B5EF4-FFF2-40B4-BE49-F238E27FC236}">
                  <a16:creationId xmlns:a16="http://schemas.microsoft.com/office/drawing/2014/main" xmlns="" id="{D940CD93-CD72-4BAE-9CD2-55AB1FBB64CD}"/>
                </a:ext>
              </a:extLst>
            </p:cNvPr>
            <p:cNvSpPr txBox="1"/>
            <p:nvPr/>
          </p:nvSpPr>
          <p:spPr>
            <a:xfrm>
              <a:off x="2912426" y="4943856"/>
              <a:ext cx="4415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4" name="テキスト ボックス 803">
              <a:extLst>
                <a:ext uri="{FF2B5EF4-FFF2-40B4-BE49-F238E27FC236}">
                  <a16:creationId xmlns:a16="http://schemas.microsoft.com/office/drawing/2014/main" xmlns="" id="{151374A9-F348-4D79-8D97-7B9F7054E59A}"/>
                </a:ext>
              </a:extLst>
            </p:cNvPr>
            <p:cNvSpPr txBox="1"/>
            <p:nvPr/>
          </p:nvSpPr>
          <p:spPr>
            <a:xfrm rot="10800000" flipV="1">
              <a:off x="3207441" y="4934505"/>
              <a:ext cx="525787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8" name="テキスト ボックス 807">
              <a:extLst>
                <a:ext uri="{FF2B5EF4-FFF2-40B4-BE49-F238E27FC236}">
                  <a16:creationId xmlns:a16="http://schemas.microsoft.com/office/drawing/2014/main" xmlns="" id="{6EB68636-DF5A-423B-886F-9D309B5A86AB}"/>
                </a:ext>
              </a:extLst>
            </p:cNvPr>
            <p:cNvSpPr txBox="1"/>
            <p:nvPr/>
          </p:nvSpPr>
          <p:spPr>
            <a:xfrm>
              <a:off x="3567009" y="4944429"/>
              <a:ext cx="4415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3" name="テキスト ボックス 812">
              <a:extLst>
                <a:ext uri="{FF2B5EF4-FFF2-40B4-BE49-F238E27FC236}">
                  <a16:creationId xmlns:a16="http://schemas.microsoft.com/office/drawing/2014/main" xmlns="" id="{CC9982A7-9837-428A-9F13-E47DFEB642A4}"/>
                </a:ext>
              </a:extLst>
            </p:cNvPr>
            <p:cNvSpPr txBox="1"/>
            <p:nvPr/>
          </p:nvSpPr>
          <p:spPr>
            <a:xfrm rot="10800000" flipV="1">
              <a:off x="3878635" y="4942647"/>
              <a:ext cx="525787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7" name="テキスト ボックス 816">
              <a:extLst>
                <a:ext uri="{FF2B5EF4-FFF2-40B4-BE49-F238E27FC236}">
                  <a16:creationId xmlns:a16="http://schemas.microsoft.com/office/drawing/2014/main" xmlns="" id="{CBE98273-B7D9-4814-8265-55D206051BDC}"/>
                </a:ext>
              </a:extLst>
            </p:cNvPr>
            <p:cNvSpPr txBox="1"/>
            <p:nvPr/>
          </p:nvSpPr>
          <p:spPr>
            <a:xfrm>
              <a:off x="4238203" y="4952571"/>
              <a:ext cx="4415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2" name="テキスト ボックス 821">
              <a:extLst>
                <a:ext uri="{FF2B5EF4-FFF2-40B4-BE49-F238E27FC236}">
                  <a16:creationId xmlns:a16="http://schemas.microsoft.com/office/drawing/2014/main" xmlns="" id="{F9A57015-9698-4136-8065-E7D45C6F6E61}"/>
                </a:ext>
              </a:extLst>
            </p:cNvPr>
            <p:cNvSpPr txBox="1"/>
            <p:nvPr/>
          </p:nvSpPr>
          <p:spPr>
            <a:xfrm rot="10800000" flipV="1">
              <a:off x="4532346" y="4946480"/>
              <a:ext cx="525787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6" name="テキスト ボックス 825">
              <a:extLst>
                <a:ext uri="{FF2B5EF4-FFF2-40B4-BE49-F238E27FC236}">
                  <a16:creationId xmlns:a16="http://schemas.microsoft.com/office/drawing/2014/main" xmlns="" id="{FD1D0BDF-6505-4F77-8A95-EBB960B2C0E0}"/>
                </a:ext>
              </a:extLst>
            </p:cNvPr>
            <p:cNvSpPr txBox="1"/>
            <p:nvPr/>
          </p:nvSpPr>
          <p:spPr>
            <a:xfrm>
              <a:off x="4894517" y="4951237"/>
              <a:ext cx="4415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1" name="テキスト ボックス 830">
              <a:extLst>
                <a:ext uri="{FF2B5EF4-FFF2-40B4-BE49-F238E27FC236}">
                  <a16:creationId xmlns:a16="http://schemas.microsoft.com/office/drawing/2014/main" xmlns="" id="{0E918A38-3ED5-48E8-968F-9C6D8ACBBDE6}"/>
                </a:ext>
              </a:extLst>
            </p:cNvPr>
            <p:cNvSpPr txBox="1"/>
            <p:nvPr/>
          </p:nvSpPr>
          <p:spPr>
            <a:xfrm rot="10800000" flipV="1">
              <a:off x="5207349" y="4944429"/>
              <a:ext cx="5257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5" name="テキスト ボックス 834">
              <a:extLst>
                <a:ext uri="{FF2B5EF4-FFF2-40B4-BE49-F238E27FC236}">
                  <a16:creationId xmlns:a16="http://schemas.microsoft.com/office/drawing/2014/main" xmlns="" id="{DA56D93A-A566-4425-B237-43F0B9E55E55}"/>
                </a:ext>
              </a:extLst>
            </p:cNvPr>
            <p:cNvSpPr txBox="1"/>
            <p:nvPr/>
          </p:nvSpPr>
          <p:spPr>
            <a:xfrm>
              <a:off x="5569674" y="4951237"/>
              <a:ext cx="441603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xmlns="" id="{73F744A1-BD88-4731-9992-BB7266E97D7D}"/>
              </a:ext>
            </a:extLst>
          </p:cNvPr>
          <p:cNvGrpSpPr/>
          <p:nvPr/>
        </p:nvGrpSpPr>
        <p:grpSpPr>
          <a:xfrm>
            <a:off x="1306163" y="4256332"/>
            <a:ext cx="4546973" cy="515658"/>
            <a:chOff x="1310282" y="4529926"/>
            <a:chExt cx="4546973" cy="515658"/>
          </a:xfrm>
        </p:grpSpPr>
        <p:sp>
          <p:nvSpPr>
            <p:cNvPr id="778" name="Text Box 6">
              <a:extLst>
                <a:ext uri="{FF2B5EF4-FFF2-40B4-BE49-F238E27FC236}">
                  <a16:creationId xmlns:a16="http://schemas.microsoft.com/office/drawing/2014/main" xmlns="" id="{631AAE86-1DEA-451F-AD5A-E45734C9A8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231555" y="4684989"/>
              <a:ext cx="348276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779" name="Text Box 6">
              <a:extLst>
                <a:ext uri="{FF2B5EF4-FFF2-40B4-BE49-F238E27FC236}">
                  <a16:creationId xmlns:a16="http://schemas.microsoft.com/office/drawing/2014/main" xmlns="" id="{E24622B6-E674-4294-B1EB-86AFBA850E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285714" y="4683236"/>
              <a:ext cx="487588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782" name="Text Box 6">
              <a:extLst>
                <a:ext uri="{FF2B5EF4-FFF2-40B4-BE49-F238E27FC236}">
                  <a16:creationId xmlns:a16="http://schemas.microsoft.com/office/drawing/2014/main" xmlns="" id="{37CE0431-52E2-4CBB-A37B-C7E4A872A5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463752" y="4676472"/>
              <a:ext cx="348276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783" name="Text Box 6">
              <a:extLst>
                <a:ext uri="{FF2B5EF4-FFF2-40B4-BE49-F238E27FC236}">
                  <a16:creationId xmlns:a16="http://schemas.microsoft.com/office/drawing/2014/main" xmlns="" id="{9C6F4A12-870A-40F8-B7B9-FD7B9AC0E1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535961" y="4678309"/>
              <a:ext cx="487588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787" name="Text Box 6">
              <a:extLst>
                <a:ext uri="{FF2B5EF4-FFF2-40B4-BE49-F238E27FC236}">
                  <a16:creationId xmlns:a16="http://schemas.microsoft.com/office/drawing/2014/main" xmlns="" id="{62EF20BE-FFC8-4703-8107-57D517CE2E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918802" y="4680292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788" name="Text Box 6">
              <a:extLst>
                <a:ext uri="{FF2B5EF4-FFF2-40B4-BE49-F238E27FC236}">
                  <a16:creationId xmlns:a16="http://schemas.microsoft.com/office/drawing/2014/main" xmlns="" id="{A7DE629D-96E0-4242-8DFC-927067ADD1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960190" y="4687949"/>
              <a:ext cx="48758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791" name="Text Box 6">
              <a:extLst>
                <a:ext uri="{FF2B5EF4-FFF2-40B4-BE49-F238E27FC236}">
                  <a16:creationId xmlns:a16="http://schemas.microsoft.com/office/drawing/2014/main" xmlns="" id="{FEE3705C-F3E0-43BE-8E01-8154CA5901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31681" y="4680291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792" name="Text Box 6">
              <a:extLst>
                <a:ext uri="{FF2B5EF4-FFF2-40B4-BE49-F238E27FC236}">
                  <a16:creationId xmlns:a16="http://schemas.microsoft.com/office/drawing/2014/main" xmlns="" id="{B060EFFF-E05E-45BC-B0CF-8FDFCAE147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69526" y="4681488"/>
              <a:ext cx="48758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796" name="Text Box 6">
              <a:extLst>
                <a:ext uri="{FF2B5EF4-FFF2-40B4-BE49-F238E27FC236}">
                  <a16:creationId xmlns:a16="http://schemas.microsoft.com/office/drawing/2014/main" xmlns="" id="{2AE95366-1F6A-4303-AE2C-9A6CABF1BD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601065" y="4689568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797" name="Text Box 6">
              <a:extLst>
                <a:ext uri="{FF2B5EF4-FFF2-40B4-BE49-F238E27FC236}">
                  <a16:creationId xmlns:a16="http://schemas.microsoft.com/office/drawing/2014/main" xmlns="" id="{CECF5BE4-42F7-412F-A677-7A0AD74D95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642453" y="4697225"/>
              <a:ext cx="48758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00" name="Text Box 6">
              <a:extLst>
                <a:ext uri="{FF2B5EF4-FFF2-40B4-BE49-F238E27FC236}">
                  <a16:creationId xmlns:a16="http://schemas.microsoft.com/office/drawing/2014/main" xmlns="" id="{C34A51B4-DC8B-455F-9529-CDBDA0F10E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813944" y="4689567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01" name="Text Box 6">
              <a:extLst>
                <a:ext uri="{FF2B5EF4-FFF2-40B4-BE49-F238E27FC236}">
                  <a16:creationId xmlns:a16="http://schemas.microsoft.com/office/drawing/2014/main" xmlns="" id="{BD5F60D3-023D-42FD-A7F8-AD16B77526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851789" y="4690764"/>
              <a:ext cx="48758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05" name="Text Box 6">
              <a:extLst>
                <a:ext uri="{FF2B5EF4-FFF2-40B4-BE49-F238E27FC236}">
                  <a16:creationId xmlns:a16="http://schemas.microsoft.com/office/drawing/2014/main" xmlns="" id="{726DF738-F050-4546-8F26-20B825A904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255648" y="4690141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09" name="Text Box 6">
              <a:extLst>
                <a:ext uri="{FF2B5EF4-FFF2-40B4-BE49-F238E27FC236}">
                  <a16:creationId xmlns:a16="http://schemas.microsoft.com/office/drawing/2014/main" xmlns="" id="{C064446D-754C-4485-AF52-1DE23959FB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468527" y="4690140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10" name="Text Box 6">
              <a:extLst>
                <a:ext uri="{FF2B5EF4-FFF2-40B4-BE49-F238E27FC236}">
                  <a16:creationId xmlns:a16="http://schemas.microsoft.com/office/drawing/2014/main" xmlns="" id="{E4771CFB-4558-4EDA-BC04-41A5A9C946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506372" y="4691337"/>
              <a:ext cx="48758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14" name="Text Box 6">
              <a:extLst>
                <a:ext uri="{FF2B5EF4-FFF2-40B4-BE49-F238E27FC236}">
                  <a16:creationId xmlns:a16="http://schemas.microsoft.com/office/drawing/2014/main" xmlns="" id="{9ACFFA48-8D6E-4AFB-B680-F853ADFCA4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943318" y="4690045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15" name="Text Box 6">
              <a:extLst>
                <a:ext uri="{FF2B5EF4-FFF2-40B4-BE49-F238E27FC236}">
                  <a16:creationId xmlns:a16="http://schemas.microsoft.com/office/drawing/2014/main" xmlns="" id="{3B54983B-D80D-449B-8782-AD39D20C40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980588" y="4705940"/>
              <a:ext cx="48758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18" name="Text Box 6">
              <a:extLst>
                <a:ext uri="{FF2B5EF4-FFF2-40B4-BE49-F238E27FC236}">
                  <a16:creationId xmlns:a16="http://schemas.microsoft.com/office/drawing/2014/main" xmlns="" id="{1AF2A392-563A-4FB3-AE14-524F9C5532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156198" y="4698282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19" name="Text Box 6">
              <a:extLst>
                <a:ext uri="{FF2B5EF4-FFF2-40B4-BE49-F238E27FC236}">
                  <a16:creationId xmlns:a16="http://schemas.microsoft.com/office/drawing/2014/main" xmlns="" id="{0FBFA4E3-4DAA-4B2E-8541-29FB43B416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202281" y="4699479"/>
              <a:ext cx="48758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23" name="Text Box 6">
              <a:extLst>
                <a:ext uri="{FF2B5EF4-FFF2-40B4-BE49-F238E27FC236}">
                  <a16:creationId xmlns:a16="http://schemas.microsoft.com/office/drawing/2014/main" xmlns="" id="{C79434A7-2E60-4A0D-BDB3-759052B770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595514" y="4696949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24" name="Text Box 6">
              <a:extLst>
                <a:ext uri="{FF2B5EF4-FFF2-40B4-BE49-F238E27FC236}">
                  <a16:creationId xmlns:a16="http://schemas.microsoft.com/office/drawing/2014/main" xmlns="" id="{EA6D3E3D-C5B4-4C5B-984C-6CF35CBA3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632783" y="4704606"/>
              <a:ext cx="48758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27" name="Text Box 6">
              <a:extLst>
                <a:ext uri="{FF2B5EF4-FFF2-40B4-BE49-F238E27FC236}">
                  <a16:creationId xmlns:a16="http://schemas.microsoft.com/office/drawing/2014/main" xmlns="" id="{703FC60B-E725-48A4-893C-FF60A05567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816632" y="4696948"/>
              <a:ext cx="34827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28" name="Text Box 6">
              <a:extLst>
                <a:ext uri="{FF2B5EF4-FFF2-40B4-BE49-F238E27FC236}">
                  <a16:creationId xmlns:a16="http://schemas.microsoft.com/office/drawing/2014/main" xmlns="" id="{4D46DD0C-5F66-4DDF-A78D-EB538A0D0A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854476" y="4706382"/>
              <a:ext cx="487587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32" name="Text Box 6">
              <a:extLst>
                <a:ext uri="{FF2B5EF4-FFF2-40B4-BE49-F238E27FC236}">
                  <a16:creationId xmlns:a16="http://schemas.microsoft.com/office/drawing/2014/main" xmlns="" id="{65C65A50-3FE7-4A33-8183-B3181364A6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228792" y="4682631"/>
              <a:ext cx="34827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33" name="Text Box 6">
              <a:extLst>
                <a:ext uri="{FF2B5EF4-FFF2-40B4-BE49-F238E27FC236}">
                  <a16:creationId xmlns:a16="http://schemas.microsoft.com/office/drawing/2014/main" xmlns="" id="{E0A7A5D7-97B4-4D1C-9DCA-0A126EC36E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283998" y="4694406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36" name="Text Box 6">
              <a:extLst>
                <a:ext uri="{FF2B5EF4-FFF2-40B4-BE49-F238E27FC236}">
                  <a16:creationId xmlns:a16="http://schemas.microsoft.com/office/drawing/2014/main" xmlns="" id="{40301614-CF47-4320-930D-6AB7F7289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471967" y="4686749"/>
              <a:ext cx="34827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37" name="Text Box 6">
              <a:extLst>
                <a:ext uri="{FF2B5EF4-FFF2-40B4-BE49-F238E27FC236}">
                  <a16:creationId xmlns:a16="http://schemas.microsoft.com/office/drawing/2014/main" xmlns="" id="{C62C9954-D10E-4293-82B9-E97E58A17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518052" y="4687946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</p:grpSp>
      <p:sp>
        <p:nvSpPr>
          <p:cNvPr id="966" name="テキスト ボックス 965">
            <a:extLst>
              <a:ext uri="{FF2B5EF4-FFF2-40B4-BE49-F238E27FC236}">
                <a16:creationId xmlns:a16="http://schemas.microsoft.com/office/drawing/2014/main" xmlns="" id="{7FDCFE4B-0FDE-4711-AC00-9C7F7EF8860B}"/>
              </a:ext>
            </a:extLst>
          </p:cNvPr>
          <p:cNvSpPr txBox="1"/>
          <p:nvPr/>
        </p:nvSpPr>
        <p:spPr>
          <a:xfrm flipV="1">
            <a:off x="6860840" y="1951985"/>
            <a:ext cx="3986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xmlns="" id="{AB8D177E-669D-43B9-9C3D-3D4CB36925CA}"/>
              </a:ext>
            </a:extLst>
          </p:cNvPr>
          <p:cNvGrpSpPr/>
          <p:nvPr/>
        </p:nvGrpSpPr>
        <p:grpSpPr>
          <a:xfrm>
            <a:off x="1081286" y="2146630"/>
            <a:ext cx="4833211" cy="233617"/>
            <a:chOff x="1052737" y="2232469"/>
            <a:chExt cx="4833211" cy="233617"/>
          </a:xfrm>
        </p:grpSpPr>
        <p:sp>
          <p:nvSpPr>
            <p:cNvPr id="418" name="テキスト ボックス 417">
              <a:extLst>
                <a:ext uri="{FF2B5EF4-FFF2-40B4-BE49-F238E27FC236}">
                  <a16:creationId xmlns:a16="http://schemas.microsoft.com/office/drawing/2014/main" xmlns="" id="{E0247FD1-8231-49DA-88E2-31111ECB99F0}"/>
                </a:ext>
              </a:extLst>
            </p:cNvPr>
            <p:cNvSpPr txBox="1"/>
            <p:nvPr/>
          </p:nvSpPr>
          <p:spPr>
            <a:xfrm rot="10800000" flipV="1">
              <a:off x="1052737" y="2232811"/>
              <a:ext cx="525804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テキスト ボックス 421">
              <a:extLst>
                <a:ext uri="{FF2B5EF4-FFF2-40B4-BE49-F238E27FC236}">
                  <a16:creationId xmlns:a16="http://schemas.microsoft.com/office/drawing/2014/main" xmlns="" id="{F28B842F-BDBA-474B-AD00-61FCF0C17234}"/>
                </a:ext>
              </a:extLst>
            </p:cNvPr>
            <p:cNvSpPr txBox="1"/>
            <p:nvPr/>
          </p:nvSpPr>
          <p:spPr>
            <a:xfrm>
              <a:off x="1447516" y="2236336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テキスト ボックス 426">
              <a:extLst>
                <a:ext uri="{FF2B5EF4-FFF2-40B4-BE49-F238E27FC236}">
                  <a16:creationId xmlns:a16="http://schemas.microsoft.com/office/drawing/2014/main" xmlns="" id="{FC3651C1-1602-4C3F-8ED4-F6968E92F1BC}"/>
                </a:ext>
              </a:extLst>
            </p:cNvPr>
            <p:cNvSpPr txBox="1"/>
            <p:nvPr/>
          </p:nvSpPr>
          <p:spPr>
            <a:xfrm rot="10800000" flipV="1">
              <a:off x="1769316" y="2236920"/>
              <a:ext cx="525804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テキスト ボックス 430">
              <a:extLst>
                <a:ext uri="{FF2B5EF4-FFF2-40B4-BE49-F238E27FC236}">
                  <a16:creationId xmlns:a16="http://schemas.microsoft.com/office/drawing/2014/main" xmlns="" id="{AE072E9A-93EF-463F-9FA8-25E1FE21DA2B}"/>
                </a:ext>
              </a:extLst>
            </p:cNvPr>
            <p:cNvSpPr txBox="1"/>
            <p:nvPr/>
          </p:nvSpPr>
          <p:spPr>
            <a:xfrm>
              <a:off x="2164095" y="2240445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" name="テキスト ボックス 435">
              <a:extLst>
                <a:ext uri="{FF2B5EF4-FFF2-40B4-BE49-F238E27FC236}">
                  <a16:creationId xmlns:a16="http://schemas.microsoft.com/office/drawing/2014/main" xmlns="" id="{7300FDBD-FEA2-4BE8-85B5-DE4823C1B55A}"/>
                </a:ext>
              </a:extLst>
            </p:cNvPr>
            <p:cNvSpPr txBox="1"/>
            <p:nvPr/>
          </p:nvSpPr>
          <p:spPr>
            <a:xfrm rot="10800000" flipV="1">
              <a:off x="2452770" y="2241488"/>
              <a:ext cx="525804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テキスト ボックス 439">
              <a:extLst>
                <a:ext uri="{FF2B5EF4-FFF2-40B4-BE49-F238E27FC236}">
                  <a16:creationId xmlns:a16="http://schemas.microsoft.com/office/drawing/2014/main" xmlns="" id="{E0F2FE09-9B67-4BA3-A880-44F0047DDB30}"/>
                </a:ext>
              </a:extLst>
            </p:cNvPr>
            <p:cNvSpPr txBox="1"/>
            <p:nvPr/>
          </p:nvSpPr>
          <p:spPr>
            <a:xfrm>
              <a:off x="2847549" y="2245013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" name="テキスト ボックス 444">
              <a:extLst>
                <a:ext uri="{FF2B5EF4-FFF2-40B4-BE49-F238E27FC236}">
                  <a16:creationId xmlns:a16="http://schemas.microsoft.com/office/drawing/2014/main" xmlns="" id="{46814A85-6C27-40A8-8F0E-0CE6D1988EC4}"/>
                </a:ext>
              </a:extLst>
            </p:cNvPr>
            <p:cNvSpPr txBox="1"/>
            <p:nvPr/>
          </p:nvSpPr>
          <p:spPr>
            <a:xfrm rot="10800000" flipV="1">
              <a:off x="3150320" y="2243143"/>
              <a:ext cx="525804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テキスト ボックス 448">
              <a:extLst>
                <a:ext uri="{FF2B5EF4-FFF2-40B4-BE49-F238E27FC236}">
                  <a16:creationId xmlns:a16="http://schemas.microsoft.com/office/drawing/2014/main" xmlns="" id="{A268C02B-B875-4FDD-92BB-FBCFBD1BDFD1}"/>
                </a:ext>
              </a:extLst>
            </p:cNvPr>
            <p:cNvSpPr txBox="1"/>
            <p:nvPr/>
          </p:nvSpPr>
          <p:spPr>
            <a:xfrm>
              <a:off x="3545099" y="2246668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" name="テキスト ボックス 453">
              <a:extLst>
                <a:ext uri="{FF2B5EF4-FFF2-40B4-BE49-F238E27FC236}">
                  <a16:creationId xmlns:a16="http://schemas.microsoft.com/office/drawing/2014/main" xmlns="" id="{E81AD32D-506B-4138-AB66-C2BE21963034}"/>
                </a:ext>
              </a:extLst>
            </p:cNvPr>
            <p:cNvSpPr txBox="1"/>
            <p:nvPr/>
          </p:nvSpPr>
          <p:spPr>
            <a:xfrm rot="10800000" flipV="1">
              <a:off x="3811986" y="2232469"/>
              <a:ext cx="525800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8" name="テキスト ボックス 457">
              <a:extLst>
                <a:ext uri="{FF2B5EF4-FFF2-40B4-BE49-F238E27FC236}">
                  <a16:creationId xmlns:a16="http://schemas.microsoft.com/office/drawing/2014/main" xmlns="" id="{CFF189E9-A4E6-4C41-B170-982E21459975}"/>
                </a:ext>
              </a:extLst>
            </p:cNvPr>
            <p:cNvSpPr txBox="1"/>
            <p:nvPr/>
          </p:nvSpPr>
          <p:spPr>
            <a:xfrm>
              <a:off x="4206768" y="2235993"/>
              <a:ext cx="441605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1" name="テキスト ボックス 990">
              <a:extLst>
                <a:ext uri="{FF2B5EF4-FFF2-40B4-BE49-F238E27FC236}">
                  <a16:creationId xmlns:a16="http://schemas.microsoft.com/office/drawing/2014/main" xmlns="" id="{A44D5E13-E635-4951-B0FB-FAEDDE879F9E}"/>
                </a:ext>
              </a:extLst>
            </p:cNvPr>
            <p:cNvSpPr txBox="1"/>
            <p:nvPr/>
          </p:nvSpPr>
          <p:spPr>
            <a:xfrm rot="10800000" flipV="1">
              <a:off x="5074662" y="2246657"/>
              <a:ext cx="5257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4" name="テキスト ボックス 993">
              <a:extLst>
                <a:ext uri="{FF2B5EF4-FFF2-40B4-BE49-F238E27FC236}">
                  <a16:creationId xmlns:a16="http://schemas.microsoft.com/office/drawing/2014/main" xmlns="" id="{12F088A8-E01B-4310-BD36-D54E5DCD5DBF}"/>
                </a:ext>
              </a:extLst>
            </p:cNvPr>
            <p:cNvSpPr txBox="1"/>
            <p:nvPr/>
          </p:nvSpPr>
          <p:spPr>
            <a:xfrm>
              <a:off x="5444345" y="2243417"/>
              <a:ext cx="441603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0" name="テキスト ボックス 999">
              <a:extLst>
                <a:ext uri="{FF2B5EF4-FFF2-40B4-BE49-F238E27FC236}">
                  <a16:creationId xmlns:a16="http://schemas.microsoft.com/office/drawing/2014/main" xmlns="" id="{F59F3901-F2F4-49F3-9697-6343682109A2}"/>
                </a:ext>
              </a:extLst>
            </p:cNvPr>
            <p:cNvSpPr txBox="1"/>
            <p:nvPr/>
          </p:nvSpPr>
          <p:spPr>
            <a:xfrm rot="10800000" flipV="1">
              <a:off x="4438380" y="2240719"/>
              <a:ext cx="5257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2" name="テキスト ボックス 1001">
              <a:extLst>
                <a:ext uri="{FF2B5EF4-FFF2-40B4-BE49-F238E27FC236}">
                  <a16:creationId xmlns:a16="http://schemas.microsoft.com/office/drawing/2014/main" xmlns="" id="{B1E43C14-AC56-45D2-B0F7-6DB6FD43F2B3}"/>
                </a:ext>
              </a:extLst>
            </p:cNvPr>
            <p:cNvSpPr txBox="1"/>
            <p:nvPr/>
          </p:nvSpPr>
          <p:spPr>
            <a:xfrm>
              <a:off x="4797954" y="2250643"/>
              <a:ext cx="441603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090B763C-71FE-434C-8EA6-FC41C94426F4}"/>
              </a:ext>
            </a:extLst>
          </p:cNvPr>
          <p:cNvGrpSpPr/>
          <p:nvPr/>
        </p:nvGrpSpPr>
        <p:grpSpPr>
          <a:xfrm>
            <a:off x="1262571" y="2124347"/>
            <a:ext cx="4495953" cy="10416"/>
            <a:chOff x="1262571" y="2124347"/>
            <a:chExt cx="4495953" cy="10416"/>
          </a:xfrm>
        </p:grpSpPr>
        <p:cxnSp>
          <p:nvCxnSpPr>
            <p:cNvPr id="999" name="直線コネクタ 998">
              <a:extLst>
                <a:ext uri="{FF2B5EF4-FFF2-40B4-BE49-F238E27FC236}">
                  <a16:creationId xmlns:a16="http://schemas.microsoft.com/office/drawing/2014/main" xmlns="" id="{C15CE669-E24D-4EC8-9DA4-F7A5F888DB2E}"/>
                </a:ext>
              </a:extLst>
            </p:cNvPr>
            <p:cNvCxnSpPr>
              <a:cxnSpLocks/>
            </p:cNvCxnSpPr>
            <p:nvPr/>
          </p:nvCxnSpPr>
          <p:spPr>
            <a:xfrm>
              <a:off x="5506524" y="2131208"/>
              <a:ext cx="252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xmlns="" id="{8DBF00B5-D31D-4000-B992-CDA5629ACB41}"/>
                </a:ext>
              </a:extLst>
            </p:cNvPr>
            <p:cNvGrpSpPr/>
            <p:nvPr/>
          </p:nvGrpSpPr>
          <p:grpSpPr>
            <a:xfrm>
              <a:off x="1262571" y="2124347"/>
              <a:ext cx="4212076" cy="10416"/>
              <a:chOff x="1246435" y="2484728"/>
              <a:chExt cx="4212076" cy="10416"/>
            </a:xfrm>
          </p:grpSpPr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xmlns="" id="{0D4FA8BA-255D-4A9D-A100-69974F138DAF}"/>
                  </a:ext>
                </a:extLst>
              </p:cNvPr>
              <p:cNvCxnSpPr/>
              <p:nvPr/>
            </p:nvCxnSpPr>
            <p:spPr>
              <a:xfrm>
                <a:off x="1246435" y="2484728"/>
                <a:ext cx="24146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直線コネクタ 420">
                <a:extLst>
                  <a:ext uri="{FF2B5EF4-FFF2-40B4-BE49-F238E27FC236}">
                    <a16:creationId xmlns:a16="http://schemas.microsoft.com/office/drawing/2014/main" xmlns="" id="{C0AB8834-0943-4F32-B18A-EC70640EA989}"/>
                  </a:ext>
                </a:extLst>
              </p:cNvPr>
              <p:cNvCxnSpPr/>
              <p:nvPr/>
            </p:nvCxnSpPr>
            <p:spPr>
              <a:xfrm>
                <a:off x="1513836" y="2484729"/>
                <a:ext cx="24146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線コネクタ 425">
                <a:extLst>
                  <a:ext uri="{FF2B5EF4-FFF2-40B4-BE49-F238E27FC236}">
                    <a16:creationId xmlns:a16="http://schemas.microsoft.com/office/drawing/2014/main" xmlns="" id="{74DDED42-CAA9-4491-A8C0-255A3BF7ED78}"/>
                  </a:ext>
                </a:extLst>
              </p:cNvPr>
              <p:cNvCxnSpPr/>
              <p:nvPr/>
            </p:nvCxnSpPr>
            <p:spPr>
              <a:xfrm>
                <a:off x="1963014" y="2488837"/>
                <a:ext cx="24146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線コネクタ 429">
                <a:extLst>
                  <a:ext uri="{FF2B5EF4-FFF2-40B4-BE49-F238E27FC236}">
                    <a16:creationId xmlns:a16="http://schemas.microsoft.com/office/drawing/2014/main" xmlns="" id="{AF1EBD9C-4D69-4DAF-BD74-A86CB5CB8D56}"/>
                  </a:ext>
                </a:extLst>
              </p:cNvPr>
              <p:cNvCxnSpPr/>
              <p:nvPr/>
            </p:nvCxnSpPr>
            <p:spPr>
              <a:xfrm>
                <a:off x="2230415" y="2488838"/>
                <a:ext cx="24146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線コネクタ 434">
                <a:extLst>
                  <a:ext uri="{FF2B5EF4-FFF2-40B4-BE49-F238E27FC236}">
                    <a16:creationId xmlns:a16="http://schemas.microsoft.com/office/drawing/2014/main" xmlns="" id="{BDDF7C38-DFAC-4504-A77A-E9E88AEF9897}"/>
                  </a:ext>
                </a:extLst>
              </p:cNvPr>
              <p:cNvCxnSpPr/>
              <p:nvPr/>
            </p:nvCxnSpPr>
            <p:spPr>
              <a:xfrm>
                <a:off x="2646468" y="2493405"/>
                <a:ext cx="24146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線コネクタ 438">
                <a:extLst>
                  <a:ext uri="{FF2B5EF4-FFF2-40B4-BE49-F238E27FC236}">
                    <a16:creationId xmlns:a16="http://schemas.microsoft.com/office/drawing/2014/main" xmlns="" id="{14C2B0DE-3338-42E7-8800-D288709F38C4}"/>
                  </a:ext>
                </a:extLst>
              </p:cNvPr>
              <p:cNvCxnSpPr/>
              <p:nvPr/>
            </p:nvCxnSpPr>
            <p:spPr>
              <a:xfrm>
                <a:off x="2913869" y="2493406"/>
                <a:ext cx="24146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直線コネクタ 443">
                <a:extLst>
                  <a:ext uri="{FF2B5EF4-FFF2-40B4-BE49-F238E27FC236}">
                    <a16:creationId xmlns:a16="http://schemas.microsoft.com/office/drawing/2014/main" xmlns="" id="{9F218617-411C-4701-BD32-43A0D6DB5C12}"/>
                  </a:ext>
                </a:extLst>
              </p:cNvPr>
              <p:cNvCxnSpPr/>
              <p:nvPr/>
            </p:nvCxnSpPr>
            <p:spPr>
              <a:xfrm>
                <a:off x="3344018" y="2495060"/>
                <a:ext cx="24146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線コネクタ 447">
                <a:extLst>
                  <a:ext uri="{FF2B5EF4-FFF2-40B4-BE49-F238E27FC236}">
                    <a16:creationId xmlns:a16="http://schemas.microsoft.com/office/drawing/2014/main" xmlns="" id="{1F634E17-BED7-4A5B-A642-C11FE22F8092}"/>
                  </a:ext>
                </a:extLst>
              </p:cNvPr>
              <p:cNvCxnSpPr/>
              <p:nvPr/>
            </p:nvCxnSpPr>
            <p:spPr>
              <a:xfrm>
                <a:off x="3611419" y="2495061"/>
                <a:ext cx="24146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線コネクタ 452">
                <a:extLst>
                  <a:ext uri="{FF2B5EF4-FFF2-40B4-BE49-F238E27FC236}">
                    <a16:creationId xmlns:a16="http://schemas.microsoft.com/office/drawing/2014/main" xmlns="" id="{323D9D8E-0AE6-497C-A865-19039DD08144}"/>
                  </a:ext>
                </a:extLst>
              </p:cNvPr>
              <p:cNvCxnSpPr/>
              <p:nvPr/>
            </p:nvCxnSpPr>
            <p:spPr>
              <a:xfrm>
                <a:off x="3989546" y="2495143"/>
                <a:ext cx="24146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線コネクタ 456">
                <a:extLst>
                  <a:ext uri="{FF2B5EF4-FFF2-40B4-BE49-F238E27FC236}">
                    <a16:creationId xmlns:a16="http://schemas.microsoft.com/office/drawing/2014/main" xmlns="" id="{4BDBC013-64E7-42B8-97FD-7DFBF2967578}"/>
                  </a:ext>
                </a:extLst>
              </p:cNvPr>
              <p:cNvCxnSpPr/>
              <p:nvPr/>
            </p:nvCxnSpPr>
            <p:spPr>
              <a:xfrm>
                <a:off x="4273084" y="2495144"/>
                <a:ext cx="24146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8" name="直線コネクタ 997">
                <a:extLst>
                  <a:ext uri="{FF2B5EF4-FFF2-40B4-BE49-F238E27FC236}">
                    <a16:creationId xmlns:a16="http://schemas.microsoft.com/office/drawing/2014/main" xmlns="" id="{21D5E8A8-DA69-4618-9801-77E723382108}"/>
                  </a:ext>
                </a:extLst>
              </p:cNvPr>
              <p:cNvCxnSpPr/>
              <p:nvPr/>
            </p:nvCxnSpPr>
            <p:spPr>
              <a:xfrm>
                <a:off x="5206511" y="2491139"/>
                <a:ext cx="2520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5" name="直線コネクタ 1004">
                <a:extLst>
                  <a:ext uri="{FF2B5EF4-FFF2-40B4-BE49-F238E27FC236}">
                    <a16:creationId xmlns:a16="http://schemas.microsoft.com/office/drawing/2014/main" xmlns="" id="{84A19C54-7AEA-4030-B76C-18EA44BD1AFB}"/>
                  </a:ext>
                </a:extLst>
              </p:cNvPr>
              <p:cNvCxnSpPr/>
              <p:nvPr/>
            </p:nvCxnSpPr>
            <p:spPr>
              <a:xfrm>
                <a:off x="4563003" y="2488815"/>
                <a:ext cx="2520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6" name="直線コネクタ 1005">
                <a:extLst>
                  <a:ext uri="{FF2B5EF4-FFF2-40B4-BE49-F238E27FC236}">
                    <a16:creationId xmlns:a16="http://schemas.microsoft.com/office/drawing/2014/main" xmlns="" id="{2A1BDE2C-9747-4DC1-98C9-68A6E88B33E4}"/>
                  </a:ext>
                </a:extLst>
              </p:cNvPr>
              <p:cNvCxnSpPr/>
              <p:nvPr/>
            </p:nvCxnSpPr>
            <p:spPr>
              <a:xfrm>
                <a:off x="4838089" y="2488711"/>
                <a:ext cx="2520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xmlns="" id="{E0355558-693D-4402-8C56-63E3E3AFC376}"/>
              </a:ext>
            </a:extLst>
          </p:cNvPr>
          <p:cNvGrpSpPr/>
          <p:nvPr/>
        </p:nvGrpSpPr>
        <p:grpSpPr>
          <a:xfrm>
            <a:off x="1221441" y="1694713"/>
            <a:ext cx="4554916" cy="513637"/>
            <a:chOff x="1216986" y="1691681"/>
            <a:chExt cx="4554916" cy="505903"/>
          </a:xfrm>
        </p:grpSpPr>
        <p:sp>
          <p:nvSpPr>
            <p:cNvPr id="419" name="Text Box 6">
              <a:extLst>
                <a:ext uri="{FF2B5EF4-FFF2-40B4-BE49-F238E27FC236}">
                  <a16:creationId xmlns:a16="http://schemas.microsoft.com/office/drawing/2014/main" xmlns="" id="{556B15DF-3948-48BC-8CF1-451FB410D4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138261" y="1843385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20" name="Text Box 6">
              <a:extLst>
                <a:ext uri="{FF2B5EF4-FFF2-40B4-BE49-F238E27FC236}">
                  <a16:creationId xmlns:a16="http://schemas.microsoft.com/office/drawing/2014/main" xmlns="" id="{83354440-85AD-467D-98B3-D02FA4DD9B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177602" y="1846031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23" name="Text Box 6">
              <a:extLst>
                <a:ext uri="{FF2B5EF4-FFF2-40B4-BE49-F238E27FC236}">
                  <a16:creationId xmlns:a16="http://schemas.microsoft.com/office/drawing/2014/main" xmlns="" id="{6D5AB681-E067-4E89-91D3-711288670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368945" y="1846210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24" name="Text Box 6">
              <a:extLst>
                <a:ext uri="{FF2B5EF4-FFF2-40B4-BE49-F238E27FC236}">
                  <a16:creationId xmlns:a16="http://schemas.microsoft.com/office/drawing/2014/main" xmlns="" id="{BE1A8B86-B476-4E60-8509-83E9D17159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419640" y="1848048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28" name="Text Box 6">
              <a:extLst>
                <a:ext uri="{FF2B5EF4-FFF2-40B4-BE49-F238E27FC236}">
                  <a16:creationId xmlns:a16="http://schemas.microsoft.com/office/drawing/2014/main" xmlns="" id="{6D95872D-FAB9-41D3-B83A-A725F271C7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870976" y="1831599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29" name="Text Box 6">
              <a:extLst>
                <a:ext uri="{FF2B5EF4-FFF2-40B4-BE49-F238E27FC236}">
                  <a16:creationId xmlns:a16="http://schemas.microsoft.com/office/drawing/2014/main" xmlns="" id="{B7D64AB6-17FB-4FEC-95CC-46503D9B7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904939" y="1844842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32" name="Text Box 6">
              <a:extLst>
                <a:ext uri="{FF2B5EF4-FFF2-40B4-BE49-F238E27FC236}">
                  <a16:creationId xmlns:a16="http://schemas.microsoft.com/office/drawing/2014/main" xmlns="" id="{108FE067-E131-4FBB-8555-A2783FAD47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085523" y="1823829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33" name="Text Box 6">
              <a:extLst>
                <a:ext uri="{FF2B5EF4-FFF2-40B4-BE49-F238E27FC236}">
                  <a16:creationId xmlns:a16="http://schemas.microsoft.com/office/drawing/2014/main" xmlns="" id="{BBBAE75D-815C-485C-B0AC-B7DC669D8D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30841" y="1846859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37" name="Text Box 6">
              <a:extLst>
                <a:ext uri="{FF2B5EF4-FFF2-40B4-BE49-F238E27FC236}">
                  <a16:creationId xmlns:a16="http://schemas.microsoft.com/office/drawing/2014/main" xmlns="" id="{941DF89E-E086-42DA-94DF-4C9081AC9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538294" y="1857359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38" name="Text Box 6">
              <a:extLst>
                <a:ext uri="{FF2B5EF4-FFF2-40B4-BE49-F238E27FC236}">
                  <a16:creationId xmlns:a16="http://schemas.microsoft.com/office/drawing/2014/main" xmlns="" id="{28ABC68E-3ADA-40D3-BD20-3AC1010E56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572257" y="1854708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41" name="Text Box 6">
              <a:extLst>
                <a:ext uri="{FF2B5EF4-FFF2-40B4-BE49-F238E27FC236}">
                  <a16:creationId xmlns:a16="http://schemas.microsoft.com/office/drawing/2014/main" xmlns="" id="{1895A79A-0193-4DCD-8CC4-0EA0F0F9DC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747462" y="1854887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42" name="Text Box 6">
              <a:extLst>
                <a:ext uri="{FF2B5EF4-FFF2-40B4-BE49-F238E27FC236}">
                  <a16:creationId xmlns:a16="http://schemas.microsoft.com/office/drawing/2014/main" xmlns="" id="{F0150FC6-3CA4-44D9-856B-7E4ADFF24A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814294" y="1856725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46" name="Text Box 6">
              <a:extLst>
                <a:ext uri="{FF2B5EF4-FFF2-40B4-BE49-F238E27FC236}">
                  <a16:creationId xmlns:a16="http://schemas.microsoft.com/office/drawing/2014/main" xmlns="" id="{5DF179A5-345B-4D4C-9A0B-680F518DB8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192813" y="1864312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47" name="Text Box 6">
              <a:extLst>
                <a:ext uri="{FF2B5EF4-FFF2-40B4-BE49-F238E27FC236}">
                  <a16:creationId xmlns:a16="http://schemas.microsoft.com/office/drawing/2014/main" xmlns="" id="{DF8E4399-7CD3-4BF4-B854-546FC3423F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253670" y="1856363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50" name="Text Box 6">
              <a:extLst>
                <a:ext uri="{FF2B5EF4-FFF2-40B4-BE49-F238E27FC236}">
                  <a16:creationId xmlns:a16="http://schemas.microsoft.com/office/drawing/2014/main" xmlns="" id="{8977725A-9960-4A79-95CA-15C76B259E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455769" y="1856542"/>
              <a:ext cx="348274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51" name="Text Box 6">
              <a:extLst>
                <a:ext uri="{FF2B5EF4-FFF2-40B4-BE49-F238E27FC236}">
                  <a16:creationId xmlns:a16="http://schemas.microsoft.com/office/drawing/2014/main" xmlns="" id="{DC7F3596-D5B0-42FD-BFEB-67F141BDF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517222" y="1858380"/>
              <a:ext cx="487585" cy="19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55" name="Text Box 6">
              <a:extLst>
                <a:ext uri="{FF2B5EF4-FFF2-40B4-BE49-F238E27FC236}">
                  <a16:creationId xmlns:a16="http://schemas.microsoft.com/office/drawing/2014/main" xmlns="" id="{5BB378DC-5C6C-4FA6-AA18-EC20081679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854475" y="1853638"/>
              <a:ext cx="348274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56" name="Text Box 6">
              <a:extLst>
                <a:ext uri="{FF2B5EF4-FFF2-40B4-BE49-F238E27FC236}">
                  <a16:creationId xmlns:a16="http://schemas.microsoft.com/office/drawing/2014/main" xmlns="" id="{268A4911-744F-443D-9553-EE2465F25E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888440" y="1845689"/>
              <a:ext cx="487585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459" name="Text Box 6">
              <a:extLst>
                <a:ext uri="{FF2B5EF4-FFF2-40B4-BE49-F238E27FC236}">
                  <a16:creationId xmlns:a16="http://schemas.microsoft.com/office/drawing/2014/main" xmlns="" id="{C730DB71-F50B-48F0-849D-0A2A6207D5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086362" y="1852642"/>
              <a:ext cx="348274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460" name="Text Box 6">
              <a:extLst>
                <a:ext uri="{FF2B5EF4-FFF2-40B4-BE49-F238E27FC236}">
                  <a16:creationId xmlns:a16="http://schemas.microsoft.com/office/drawing/2014/main" xmlns="" id="{13E9B6D0-B987-43D9-AAA7-A8D928B68A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128476" y="1847290"/>
              <a:ext cx="487585" cy="190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992" name="Text Box 6">
              <a:extLst>
                <a:ext uri="{FF2B5EF4-FFF2-40B4-BE49-F238E27FC236}">
                  <a16:creationId xmlns:a16="http://schemas.microsoft.com/office/drawing/2014/main" xmlns="" id="{866BC445-1FF0-4895-8B60-CBCF7E1B78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147447" y="1844737"/>
              <a:ext cx="34827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993" name="Text Box 6">
              <a:extLst>
                <a:ext uri="{FF2B5EF4-FFF2-40B4-BE49-F238E27FC236}">
                  <a16:creationId xmlns:a16="http://schemas.microsoft.com/office/drawing/2014/main" xmlns="" id="{5BE51222-2447-4D3E-9551-9E400EF25E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188837" y="1852393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995" name="Text Box 6">
              <a:extLst>
                <a:ext uri="{FF2B5EF4-FFF2-40B4-BE49-F238E27FC236}">
                  <a16:creationId xmlns:a16="http://schemas.microsoft.com/office/drawing/2014/main" xmlns="" id="{3C204335-837C-41A9-963E-2793C2ECF2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396246" y="1842868"/>
              <a:ext cx="34827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996" name="Text Box 6">
              <a:extLst>
                <a:ext uri="{FF2B5EF4-FFF2-40B4-BE49-F238E27FC236}">
                  <a16:creationId xmlns:a16="http://schemas.microsoft.com/office/drawing/2014/main" xmlns="" id="{9943D50A-B498-4338-AD33-851B5FEC32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432699" y="1844520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1001" name="Text Box 6">
              <a:extLst>
                <a:ext uri="{FF2B5EF4-FFF2-40B4-BE49-F238E27FC236}">
                  <a16:creationId xmlns:a16="http://schemas.microsoft.com/office/drawing/2014/main" xmlns="" id="{C2391E72-33A4-4501-9CA7-EDC064474B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93264" y="1833504"/>
              <a:ext cx="34827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003" name="Text Box 6">
              <a:extLst>
                <a:ext uri="{FF2B5EF4-FFF2-40B4-BE49-F238E27FC236}">
                  <a16:creationId xmlns:a16="http://schemas.microsoft.com/office/drawing/2014/main" xmlns="" id="{B7690947-BD72-485D-81EA-ADD4C5CBD9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720549" y="1831635"/>
              <a:ext cx="34827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004" name="Text Box 6">
              <a:extLst>
                <a:ext uri="{FF2B5EF4-FFF2-40B4-BE49-F238E27FC236}">
                  <a16:creationId xmlns:a16="http://schemas.microsoft.com/office/drawing/2014/main" xmlns="" id="{C3F26D25-CADB-4525-B5E4-38B8E0C320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767759" y="1840431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1007" name="Text Box 6">
              <a:extLst>
                <a:ext uri="{FF2B5EF4-FFF2-40B4-BE49-F238E27FC236}">
                  <a16:creationId xmlns:a16="http://schemas.microsoft.com/office/drawing/2014/main" xmlns="" id="{CD13851B-A83B-415F-8906-512C7884D8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527858" y="1840063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</p:grpSp>
      <p:graphicFrame>
        <p:nvGraphicFramePr>
          <p:cNvPr id="317" name="グラフ 316">
            <a:extLst>
              <a:ext uri="{FF2B5EF4-FFF2-40B4-BE49-F238E27FC236}">
                <a16:creationId xmlns:a16="http://schemas.microsoft.com/office/drawing/2014/main" xmlns="" id="{EE93F031-42DC-4886-8F6A-644A1F45BC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61336"/>
              </p:ext>
            </p:extLst>
          </p:nvPr>
        </p:nvGraphicFramePr>
        <p:xfrm>
          <a:off x="1035410" y="5940152"/>
          <a:ext cx="978480" cy="1336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0"/>
          </a:graphicData>
        </a:graphic>
      </p:graphicFrame>
      <p:sp>
        <p:nvSpPr>
          <p:cNvPr id="319" name="正方形/長方形 318">
            <a:extLst>
              <a:ext uri="{FF2B5EF4-FFF2-40B4-BE49-F238E27FC236}">
                <a16:creationId xmlns:a16="http://schemas.microsoft.com/office/drawing/2014/main" xmlns="" id="{891DEE98-0932-485C-B91C-CF3439E7E372}"/>
              </a:ext>
            </a:extLst>
          </p:cNvPr>
          <p:cNvSpPr/>
          <p:nvPr/>
        </p:nvSpPr>
        <p:spPr>
          <a:xfrm>
            <a:off x="4710086" y="5884487"/>
            <a:ext cx="1171157" cy="4007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xmlns="" id="{375C19E7-ED2A-4CF1-BC0B-8A39A45747BF}"/>
              </a:ext>
            </a:extLst>
          </p:cNvPr>
          <p:cNvGrpSpPr/>
          <p:nvPr/>
        </p:nvGrpSpPr>
        <p:grpSpPr>
          <a:xfrm>
            <a:off x="1293402" y="5580112"/>
            <a:ext cx="4620676" cy="521490"/>
            <a:chOff x="1293402" y="5766672"/>
            <a:chExt cx="4620676" cy="521490"/>
          </a:xfrm>
        </p:grpSpPr>
        <p:sp>
          <p:nvSpPr>
            <p:cNvPr id="697" name="Text Box 6">
              <a:extLst>
                <a:ext uri="{FF2B5EF4-FFF2-40B4-BE49-F238E27FC236}">
                  <a16:creationId xmlns:a16="http://schemas.microsoft.com/office/drawing/2014/main" xmlns="" id="{08AC40AE-A90F-4C8C-BFCD-03D8772040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214674" y="5925120"/>
              <a:ext cx="348274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698" name="Text Box 6">
              <a:extLst>
                <a:ext uri="{FF2B5EF4-FFF2-40B4-BE49-F238E27FC236}">
                  <a16:creationId xmlns:a16="http://schemas.microsoft.com/office/drawing/2014/main" xmlns="" id="{7BF7032A-7CE0-419D-8686-B7E3F5487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287243" y="5925123"/>
              <a:ext cx="487585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701" name="Text Box 6">
              <a:extLst>
                <a:ext uri="{FF2B5EF4-FFF2-40B4-BE49-F238E27FC236}">
                  <a16:creationId xmlns:a16="http://schemas.microsoft.com/office/drawing/2014/main" xmlns="" id="{7ECC6926-8C78-4A4E-B3A2-9F4E6FCCE8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505488" y="5925301"/>
              <a:ext cx="348274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702" name="Text Box 6">
              <a:extLst>
                <a:ext uri="{FF2B5EF4-FFF2-40B4-BE49-F238E27FC236}">
                  <a16:creationId xmlns:a16="http://schemas.microsoft.com/office/drawing/2014/main" xmlns="" id="{23D05529-856A-4849-9EB2-55413EA875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577698" y="5927140"/>
              <a:ext cx="487585" cy="19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50" name="Text Box 6">
              <a:extLst>
                <a:ext uri="{FF2B5EF4-FFF2-40B4-BE49-F238E27FC236}">
                  <a16:creationId xmlns:a16="http://schemas.microsoft.com/office/drawing/2014/main" xmlns="" id="{45DA4334-3256-4EA3-990E-696DFB357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003525" y="5915050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51" name="Text Box 6">
              <a:extLst>
                <a:ext uri="{FF2B5EF4-FFF2-40B4-BE49-F238E27FC236}">
                  <a16:creationId xmlns:a16="http://schemas.microsoft.com/office/drawing/2014/main" xmlns="" id="{87FB712E-8992-494E-A091-2E097BA61F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057710" y="5915053"/>
              <a:ext cx="487585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54" name="Text Box 6">
              <a:extLst>
                <a:ext uri="{FF2B5EF4-FFF2-40B4-BE49-F238E27FC236}">
                  <a16:creationId xmlns:a16="http://schemas.microsoft.com/office/drawing/2014/main" xmlns="" id="{A0E74552-5101-4684-AA42-4B204EA498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252970" y="5915231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55" name="Text Box 6">
              <a:extLst>
                <a:ext uri="{FF2B5EF4-FFF2-40B4-BE49-F238E27FC236}">
                  <a16:creationId xmlns:a16="http://schemas.microsoft.com/office/drawing/2014/main" xmlns="" id="{60BCFCEF-FA7C-4552-8D5B-FDB963A9BF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296408" y="5915058"/>
              <a:ext cx="487585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59" name="Text Box 6">
              <a:extLst>
                <a:ext uri="{FF2B5EF4-FFF2-40B4-BE49-F238E27FC236}">
                  <a16:creationId xmlns:a16="http://schemas.microsoft.com/office/drawing/2014/main" xmlns="" id="{D726BBF5-D268-4256-B6F3-FD7052070F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707124" y="5911446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60" name="Text Box 6">
              <a:extLst>
                <a:ext uri="{FF2B5EF4-FFF2-40B4-BE49-F238E27FC236}">
                  <a16:creationId xmlns:a16="http://schemas.microsoft.com/office/drawing/2014/main" xmlns="" id="{3688A3BA-CFCE-4BF5-A540-DC15ED33EC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734439" y="5918250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63" name="Text Box 6">
              <a:extLst>
                <a:ext uri="{FF2B5EF4-FFF2-40B4-BE49-F238E27FC236}">
                  <a16:creationId xmlns:a16="http://schemas.microsoft.com/office/drawing/2014/main" xmlns="" id="{5EB8DA53-D5FC-4369-9ED1-D73880077A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925378" y="5905507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64" name="Text Box 6">
              <a:extLst>
                <a:ext uri="{FF2B5EF4-FFF2-40B4-BE49-F238E27FC236}">
                  <a16:creationId xmlns:a16="http://schemas.microsoft.com/office/drawing/2014/main" xmlns="" id="{27B8F26D-FBC8-4C65-B023-172CD39032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963648" y="5920905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69" name="Text Box 6">
              <a:extLst>
                <a:ext uri="{FF2B5EF4-FFF2-40B4-BE49-F238E27FC236}">
                  <a16:creationId xmlns:a16="http://schemas.microsoft.com/office/drawing/2014/main" xmlns="" id="{39F2558D-5448-48C5-8D96-EB03931CF8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364220" y="5921487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70" name="Text Box 6">
              <a:extLst>
                <a:ext uri="{FF2B5EF4-FFF2-40B4-BE49-F238E27FC236}">
                  <a16:creationId xmlns:a16="http://schemas.microsoft.com/office/drawing/2014/main" xmlns="" id="{CC6E4791-523A-47E5-BC36-0F9DEB63EE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391535" y="5928291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73" name="Text Box 6">
              <a:extLst>
                <a:ext uri="{FF2B5EF4-FFF2-40B4-BE49-F238E27FC236}">
                  <a16:creationId xmlns:a16="http://schemas.microsoft.com/office/drawing/2014/main" xmlns="" id="{403246F3-12B9-4C3F-865C-D7A388609C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582474" y="5915548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74" name="Text Box 6">
              <a:extLst>
                <a:ext uri="{FF2B5EF4-FFF2-40B4-BE49-F238E27FC236}">
                  <a16:creationId xmlns:a16="http://schemas.microsoft.com/office/drawing/2014/main" xmlns="" id="{AE5FCB3E-A97E-4837-8A0A-069D3568D3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621413" y="5935310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78" name="Text Box 6">
              <a:extLst>
                <a:ext uri="{FF2B5EF4-FFF2-40B4-BE49-F238E27FC236}">
                  <a16:creationId xmlns:a16="http://schemas.microsoft.com/office/drawing/2014/main" xmlns="" id="{99813F09-8A9C-45CA-ADFA-0CF4486366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032781" y="5913640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79" name="Text Box 6">
              <a:extLst>
                <a:ext uri="{FF2B5EF4-FFF2-40B4-BE49-F238E27FC236}">
                  <a16:creationId xmlns:a16="http://schemas.microsoft.com/office/drawing/2014/main" xmlns="" id="{0BF52B7D-A216-4DD5-9BF3-4BE9968A32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073521" y="5919866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882" name="Text Box 6">
              <a:extLst>
                <a:ext uri="{FF2B5EF4-FFF2-40B4-BE49-F238E27FC236}">
                  <a16:creationId xmlns:a16="http://schemas.microsoft.com/office/drawing/2014/main" xmlns="" id="{17D962EE-7603-4040-BF1A-4BA91CED46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264460" y="5907123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883" name="Text Box 6">
              <a:extLst>
                <a:ext uri="{FF2B5EF4-FFF2-40B4-BE49-F238E27FC236}">
                  <a16:creationId xmlns:a16="http://schemas.microsoft.com/office/drawing/2014/main" xmlns="" id="{885E490A-4D00-4A21-9C22-0FF44A4F34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303399" y="5926885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21" name="Text Box 6">
              <a:extLst>
                <a:ext uri="{FF2B5EF4-FFF2-40B4-BE49-F238E27FC236}">
                  <a16:creationId xmlns:a16="http://schemas.microsoft.com/office/drawing/2014/main" xmlns="" id="{6DE447B0-68C6-4881-91EB-0942E53B03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683218" y="5934496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22" name="Text Box 6">
              <a:extLst>
                <a:ext uri="{FF2B5EF4-FFF2-40B4-BE49-F238E27FC236}">
                  <a16:creationId xmlns:a16="http://schemas.microsoft.com/office/drawing/2014/main" xmlns="" id="{D646A67E-3A50-4C02-91C6-FC2D315C2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710533" y="5941300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23" name="Text Box 6">
              <a:extLst>
                <a:ext uri="{FF2B5EF4-FFF2-40B4-BE49-F238E27FC236}">
                  <a16:creationId xmlns:a16="http://schemas.microsoft.com/office/drawing/2014/main" xmlns="" id="{831F63BB-4D88-4C3D-803D-DA7860604A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933951" y="5929196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24" name="Text Box 6">
              <a:extLst>
                <a:ext uri="{FF2B5EF4-FFF2-40B4-BE49-F238E27FC236}">
                  <a16:creationId xmlns:a16="http://schemas.microsoft.com/office/drawing/2014/main" xmlns="" id="{DCCE9054-AB84-4CC5-BEDE-AA0E92F461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972890" y="5948958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25" name="Text Box 6">
              <a:extLst>
                <a:ext uri="{FF2B5EF4-FFF2-40B4-BE49-F238E27FC236}">
                  <a16:creationId xmlns:a16="http://schemas.microsoft.com/office/drawing/2014/main" xmlns="" id="{9759218E-10E1-428A-9E89-42FC4A08D6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317682" y="5924162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26" name="Text Box 6">
              <a:extLst>
                <a:ext uri="{FF2B5EF4-FFF2-40B4-BE49-F238E27FC236}">
                  <a16:creationId xmlns:a16="http://schemas.microsoft.com/office/drawing/2014/main" xmlns="" id="{98986CD6-DB27-48EF-B241-3A33070FA3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344997" y="5930966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27" name="Text Box 6">
              <a:extLst>
                <a:ext uri="{FF2B5EF4-FFF2-40B4-BE49-F238E27FC236}">
                  <a16:creationId xmlns:a16="http://schemas.microsoft.com/office/drawing/2014/main" xmlns="" id="{8A71D3D0-A1B3-4154-9491-BD8909A985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535936" y="5918223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28" name="Text Box 6">
              <a:extLst>
                <a:ext uri="{FF2B5EF4-FFF2-40B4-BE49-F238E27FC236}">
                  <a16:creationId xmlns:a16="http://schemas.microsoft.com/office/drawing/2014/main" xmlns="" id="{B6344632-D99A-4E02-9DC5-3DB496B1BA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574875" y="5937985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xmlns="" id="{0BB59A28-0FF1-419A-9C38-1188FC3911D4}"/>
              </a:ext>
            </a:extLst>
          </p:cNvPr>
          <p:cNvGrpSpPr/>
          <p:nvPr/>
        </p:nvGrpSpPr>
        <p:grpSpPr>
          <a:xfrm>
            <a:off x="1191537" y="5971317"/>
            <a:ext cx="4870170" cy="256867"/>
            <a:chOff x="1191537" y="6152465"/>
            <a:chExt cx="4870170" cy="256867"/>
          </a:xfrm>
        </p:grpSpPr>
        <p:sp>
          <p:nvSpPr>
            <p:cNvPr id="696" name="テキスト ボックス 695">
              <a:extLst>
                <a:ext uri="{FF2B5EF4-FFF2-40B4-BE49-F238E27FC236}">
                  <a16:creationId xmlns:a16="http://schemas.microsoft.com/office/drawing/2014/main" xmlns="" id="{5B769145-7B00-4995-916F-AE9D733DFC1B}"/>
                </a:ext>
              </a:extLst>
            </p:cNvPr>
            <p:cNvSpPr txBox="1"/>
            <p:nvPr/>
          </p:nvSpPr>
          <p:spPr>
            <a:xfrm rot="10800000" flipV="1">
              <a:off x="1191537" y="6162533"/>
              <a:ext cx="525786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0" name="テキスト ボックス 699">
              <a:extLst>
                <a:ext uri="{FF2B5EF4-FFF2-40B4-BE49-F238E27FC236}">
                  <a16:creationId xmlns:a16="http://schemas.microsoft.com/office/drawing/2014/main" xmlns="" id="{79C7479E-1053-4BF1-B731-6C78AD1FB722}"/>
                </a:ext>
              </a:extLst>
            </p:cNvPr>
            <p:cNvSpPr txBox="1"/>
            <p:nvPr/>
          </p:nvSpPr>
          <p:spPr>
            <a:xfrm>
              <a:off x="1586907" y="6166068"/>
              <a:ext cx="441596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9" name="テキスト ボックス 848">
              <a:extLst>
                <a:ext uri="{FF2B5EF4-FFF2-40B4-BE49-F238E27FC236}">
                  <a16:creationId xmlns:a16="http://schemas.microsoft.com/office/drawing/2014/main" xmlns="" id="{73ACADC9-872D-42C8-937C-A8E18784FAE9}"/>
                </a:ext>
              </a:extLst>
            </p:cNvPr>
            <p:cNvSpPr txBox="1"/>
            <p:nvPr/>
          </p:nvSpPr>
          <p:spPr>
            <a:xfrm rot="10800000" flipV="1">
              <a:off x="1925245" y="6152465"/>
              <a:ext cx="525801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3" name="テキスト ボックス 852">
              <a:extLst>
                <a:ext uri="{FF2B5EF4-FFF2-40B4-BE49-F238E27FC236}">
                  <a16:creationId xmlns:a16="http://schemas.microsoft.com/office/drawing/2014/main" xmlns="" id="{CDDA1850-972B-4956-B258-7235BE544E9D}"/>
                </a:ext>
              </a:extLst>
            </p:cNvPr>
            <p:cNvSpPr txBox="1"/>
            <p:nvPr/>
          </p:nvSpPr>
          <p:spPr>
            <a:xfrm>
              <a:off x="2320604" y="6156000"/>
              <a:ext cx="441607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8" name="テキスト ボックス 857">
              <a:extLst>
                <a:ext uri="{FF2B5EF4-FFF2-40B4-BE49-F238E27FC236}">
                  <a16:creationId xmlns:a16="http://schemas.microsoft.com/office/drawing/2014/main" xmlns="" id="{5FE7DB93-190C-4263-AE45-93D22C9499E6}"/>
                </a:ext>
              </a:extLst>
            </p:cNvPr>
            <p:cNvSpPr txBox="1"/>
            <p:nvPr/>
          </p:nvSpPr>
          <p:spPr>
            <a:xfrm rot="10800000" flipV="1">
              <a:off x="2629666" y="6163924"/>
              <a:ext cx="525801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2" name="テキスト ボックス 861">
              <a:extLst>
                <a:ext uri="{FF2B5EF4-FFF2-40B4-BE49-F238E27FC236}">
                  <a16:creationId xmlns:a16="http://schemas.microsoft.com/office/drawing/2014/main" xmlns="" id="{5B44711F-8EC6-4EF8-9F5A-BC580FED7CCD}"/>
                </a:ext>
              </a:extLst>
            </p:cNvPr>
            <p:cNvSpPr txBox="1"/>
            <p:nvPr/>
          </p:nvSpPr>
          <p:spPr>
            <a:xfrm>
              <a:off x="3007472" y="6168732"/>
              <a:ext cx="441607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8" name="テキスト ボックス 867">
              <a:extLst>
                <a:ext uri="{FF2B5EF4-FFF2-40B4-BE49-F238E27FC236}">
                  <a16:creationId xmlns:a16="http://schemas.microsoft.com/office/drawing/2014/main" xmlns="" id="{260D17D1-2DB2-4DAA-800A-5434176FB640}"/>
                </a:ext>
              </a:extLst>
            </p:cNvPr>
            <p:cNvSpPr txBox="1"/>
            <p:nvPr/>
          </p:nvSpPr>
          <p:spPr>
            <a:xfrm rot="10800000" flipV="1">
              <a:off x="3292043" y="6177519"/>
              <a:ext cx="525801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2" name="テキスト ボックス 871">
              <a:extLst>
                <a:ext uri="{FF2B5EF4-FFF2-40B4-BE49-F238E27FC236}">
                  <a16:creationId xmlns:a16="http://schemas.microsoft.com/office/drawing/2014/main" xmlns="" id="{730DB6D7-833F-4E42-B40D-74ADCBFC55AD}"/>
                </a:ext>
              </a:extLst>
            </p:cNvPr>
            <p:cNvSpPr txBox="1"/>
            <p:nvPr/>
          </p:nvSpPr>
          <p:spPr>
            <a:xfrm>
              <a:off x="3672807" y="6169239"/>
              <a:ext cx="441607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7" name="テキスト ボックス 876">
              <a:extLst>
                <a:ext uri="{FF2B5EF4-FFF2-40B4-BE49-F238E27FC236}">
                  <a16:creationId xmlns:a16="http://schemas.microsoft.com/office/drawing/2014/main" xmlns="" id="{1A2455A8-792C-49D2-AA78-063CCFDE46FF}"/>
                </a:ext>
              </a:extLst>
            </p:cNvPr>
            <p:cNvSpPr txBox="1"/>
            <p:nvPr/>
          </p:nvSpPr>
          <p:spPr>
            <a:xfrm rot="10800000" flipV="1">
              <a:off x="3959435" y="6157279"/>
              <a:ext cx="525803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" name="テキスト ボックス 880">
              <a:extLst>
                <a:ext uri="{FF2B5EF4-FFF2-40B4-BE49-F238E27FC236}">
                  <a16:creationId xmlns:a16="http://schemas.microsoft.com/office/drawing/2014/main" xmlns="" id="{CED6EB29-33B0-46DA-B0B2-646FBC804FE7}"/>
                </a:ext>
              </a:extLst>
            </p:cNvPr>
            <p:cNvSpPr txBox="1"/>
            <p:nvPr/>
          </p:nvSpPr>
          <p:spPr>
            <a:xfrm>
              <a:off x="4354793" y="6160814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テキスト ボックス 328">
              <a:extLst>
                <a:ext uri="{FF2B5EF4-FFF2-40B4-BE49-F238E27FC236}">
                  <a16:creationId xmlns:a16="http://schemas.microsoft.com/office/drawing/2014/main" xmlns="" id="{506675DA-F57E-484B-8B99-0DCAAD7C2E4F}"/>
                </a:ext>
              </a:extLst>
            </p:cNvPr>
            <p:cNvSpPr txBox="1"/>
            <p:nvPr/>
          </p:nvSpPr>
          <p:spPr>
            <a:xfrm rot="10800000" flipV="1">
              <a:off x="5254375" y="6193889"/>
              <a:ext cx="525803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テキスト ボックス 329">
              <a:extLst>
                <a:ext uri="{FF2B5EF4-FFF2-40B4-BE49-F238E27FC236}">
                  <a16:creationId xmlns:a16="http://schemas.microsoft.com/office/drawing/2014/main" xmlns="" id="{5DCDC016-4FC8-47B4-B03E-CF0E06C4C132}"/>
                </a:ext>
              </a:extLst>
            </p:cNvPr>
            <p:cNvSpPr txBox="1"/>
            <p:nvPr/>
          </p:nvSpPr>
          <p:spPr>
            <a:xfrm>
              <a:off x="5620099" y="6189490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テキスト ボックス 330">
              <a:extLst>
                <a:ext uri="{FF2B5EF4-FFF2-40B4-BE49-F238E27FC236}">
                  <a16:creationId xmlns:a16="http://schemas.microsoft.com/office/drawing/2014/main" xmlns="" id="{327C86EE-B436-48C2-88B1-6A0820B12473}"/>
                </a:ext>
              </a:extLst>
            </p:cNvPr>
            <p:cNvSpPr txBox="1"/>
            <p:nvPr/>
          </p:nvSpPr>
          <p:spPr>
            <a:xfrm rot="10800000" flipV="1">
              <a:off x="4640831" y="6182216"/>
              <a:ext cx="525803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テキスト ボックス 331">
              <a:extLst>
                <a:ext uri="{FF2B5EF4-FFF2-40B4-BE49-F238E27FC236}">
                  <a16:creationId xmlns:a16="http://schemas.microsoft.com/office/drawing/2014/main" xmlns="" id="{4857B319-F8A8-4706-B13A-FF2CFFAB0423}"/>
                </a:ext>
              </a:extLst>
            </p:cNvPr>
            <p:cNvSpPr txBox="1"/>
            <p:nvPr/>
          </p:nvSpPr>
          <p:spPr>
            <a:xfrm>
              <a:off x="5003664" y="6183984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xmlns="" id="{E21C59AF-E559-4B28-86FA-F31B7FAD6619}"/>
              </a:ext>
            </a:extLst>
          </p:cNvPr>
          <p:cNvGrpSpPr/>
          <p:nvPr/>
        </p:nvGrpSpPr>
        <p:grpSpPr>
          <a:xfrm>
            <a:off x="1359477" y="6012160"/>
            <a:ext cx="4555504" cy="13239"/>
            <a:chOff x="1359477" y="6195937"/>
            <a:chExt cx="4555504" cy="13239"/>
          </a:xfrm>
        </p:grpSpPr>
        <p:cxnSp>
          <p:nvCxnSpPr>
            <p:cNvPr id="695" name="直線コネクタ 694">
              <a:extLst>
                <a:ext uri="{FF2B5EF4-FFF2-40B4-BE49-F238E27FC236}">
                  <a16:creationId xmlns:a16="http://schemas.microsoft.com/office/drawing/2014/main" xmlns="" id="{21B0F432-9C0F-4F2F-97CB-30E02C0B50EA}"/>
                </a:ext>
              </a:extLst>
            </p:cNvPr>
            <p:cNvCxnSpPr/>
            <p:nvPr/>
          </p:nvCxnSpPr>
          <p:spPr>
            <a:xfrm>
              <a:off x="1359477" y="6206005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直線コネクタ 698">
              <a:extLst>
                <a:ext uri="{FF2B5EF4-FFF2-40B4-BE49-F238E27FC236}">
                  <a16:creationId xmlns:a16="http://schemas.microsoft.com/office/drawing/2014/main" xmlns="" id="{334DDE12-9955-4C0F-AC3D-20E34B31C0D2}"/>
                </a:ext>
              </a:extLst>
            </p:cNvPr>
            <p:cNvCxnSpPr/>
            <p:nvPr/>
          </p:nvCxnSpPr>
          <p:spPr>
            <a:xfrm>
              <a:off x="1626890" y="6206006"/>
              <a:ext cx="241454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8" name="直線コネクタ 847">
              <a:extLst>
                <a:ext uri="{FF2B5EF4-FFF2-40B4-BE49-F238E27FC236}">
                  <a16:creationId xmlns:a16="http://schemas.microsoft.com/office/drawing/2014/main" xmlns="" id="{09FAA7BE-40AE-426F-A17C-17DE5379BCE3}"/>
                </a:ext>
              </a:extLst>
            </p:cNvPr>
            <p:cNvCxnSpPr/>
            <p:nvPr/>
          </p:nvCxnSpPr>
          <p:spPr>
            <a:xfrm>
              <a:off x="2093194" y="6195937"/>
              <a:ext cx="24146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2" name="直線コネクタ 851">
              <a:extLst>
                <a:ext uri="{FF2B5EF4-FFF2-40B4-BE49-F238E27FC236}">
                  <a16:creationId xmlns:a16="http://schemas.microsoft.com/office/drawing/2014/main" xmlns="" id="{64868BD1-B178-406A-9819-3751F226CF05}"/>
                </a:ext>
              </a:extLst>
            </p:cNvPr>
            <p:cNvCxnSpPr/>
            <p:nvPr/>
          </p:nvCxnSpPr>
          <p:spPr>
            <a:xfrm>
              <a:off x="2360600" y="6195938"/>
              <a:ext cx="24146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7" name="直線コネクタ 856">
              <a:extLst>
                <a:ext uri="{FF2B5EF4-FFF2-40B4-BE49-F238E27FC236}">
                  <a16:creationId xmlns:a16="http://schemas.microsoft.com/office/drawing/2014/main" xmlns="" id="{42B4ED2C-0906-48E3-997E-E5AF26D625D6}"/>
                </a:ext>
              </a:extLst>
            </p:cNvPr>
            <p:cNvCxnSpPr/>
            <p:nvPr/>
          </p:nvCxnSpPr>
          <p:spPr>
            <a:xfrm>
              <a:off x="2787968" y="6198988"/>
              <a:ext cx="24146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1" name="直線コネクタ 860">
              <a:extLst>
                <a:ext uri="{FF2B5EF4-FFF2-40B4-BE49-F238E27FC236}">
                  <a16:creationId xmlns:a16="http://schemas.microsoft.com/office/drawing/2014/main" xmlns="" id="{77993EBD-393D-41E7-9E9B-BC7B3D74B277}"/>
                </a:ext>
              </a:extLst>
            </p:cNvPr>
            <p:cNvCxnSpPr/>
            <p:nvPr/>
          </p:nvCxnSpPr>
          <p:spPr>
            <a:xfrm>
              <a:off x="3060922" y="6198988"/>
              <a:ext cx="24146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7" name="直線コネクタ 866">
              <a:extLst>
                <a:ext uri="{FF2B5EF4-FFF2-40B4-BE49-F238E27FC236}">
                  <a16:creationId xmlns:a16="http://schemas.microsoft.com/office/drawing/2014/main" xmlns="" id="{B8B59FDE-B297-4E3A-9E20-9EAA5A154C6B}"/>
                </a:ext>
              </a:extLst>
            </p:cNvPr>
            <p:cNvCxnSpPr/>
            <p:nvPr/>
          </p:nvCxnSpPr>
          <p:spPr>
            <a:xfrm>
              <a:off x="3445393" y="6209176"/>
              <a:ext cx="24146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1" name="直線コネクタ 870">
              <a:extLst>
                <a:ext uri="{FF2B5EF4-FFF2-40B4-BE49-F238E27FC236}">
                  <a16:creationId xmlns:a16="http://schemas.microsoft.com/office/drawing/2014/main" xmlns="" id="{11013CF8-333A-40B2-A775-88C6FA143009}"/>
                </a:ext>
              </a:extLst>
            </p:cNvPr>
            <p:cNvCxnSpPr/>
            <p:nvPr/>
          </p:nvCxnSpPr>
          <p:spPr>
            <a:xfrm>
              <a:off x="3712805" y="6209176"/>
              <a:ext cx="24146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6" name="直線コネクタ 875">
              <a:extLst>
                <a:ext uri="{FF2B5EF4-FFF2-40B4-BE49-F238E27FC236}">
                  <a16:creationId xmlns:a16="http://schemas.microsoft.com/office/drawing/2014/main" xmlns="" id="{354015EC-AA6E-412E-A207-7EB3CCE09992}"/>
                </a:ext>
              </a:extLst>
            </p:cNvPr>
            <p:cNvCxnSpPr/>
            <p:nvPr/>
          </p:nvCxnSpPr>
          <p:spPr>
            <a:xfrm>
              <a:off x="4127385" y="6200751"/>
              <a:ext cx="24146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0" name="直線コネクタ 879">
              <a:extLst>
                <a:ext uri="{FF2B5EF4-FFF2-40B4-BE49-F238E27FC236}">
                  <a16:creationId xmlns:a16="http://schemas.microsoft.com/office/drawing/2014/main" xmlns="" id="{982DDB54-CF3C-42C2-B26D-DFB65DDDD5CB}"/>
                </a:ext>
              </a:extLst>
            </p:cNvPr>
            <p:cNvCxnSpPr/>
            <p:nvPr/>
          </p:nvCxnSpPr>
          <p:spPr>
            <a:xfrm>
              <a:off x="4394791" y="6200751"/>
              <a:ext cx="24146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xmlns="" id="{9BBE3E2A-755D-4ED5-90C5-B7C4FFCD1122}"/>
                </a:ext>
              </a:extLst>
            </p:cNvPr>
            <p:cNvCxnSpPr/>
            <p:nvPr/>
          </p:nvCxnSpPr>
          <p:spPr>
            <a:xfrm flipV="1">
              <a:off x="4773854" y="6206005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xmlns="" id="{04BE4D0F-DDEA-4E3C-9E54-27BC38919304}"/>
                </a:ext>
              </a:extLst>
            </p:cNvPr>
            <p:cNvCxnSpPr/>
            <p:nvPr/>
          </p:nvCxnSpPr>
          <p:spPr>
            <a:xfrm flipV="1">
              <a:off x="5047834" y="6208376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xmlns="" id="{86BB5CBE-EBEF-4E8D-B3B4-8FD6B07658D8}"/>
                </a:ext>
              </a:extLst>
            </p:cNvPr>
            <p:cNvCxnSpPr/>
            <p:nvPr/>
          </p:nvCxnSpPr>
          <p:spPr>
            <a:xfrm flipV="1">
              <a:off x="5403401" y="6203781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xmlns="" id="{80C4A1D0-5E8D-45D9-ABF3-EF2C376331AB}"/>
                </a:ext>
              </a:extLst>
            </p:cNvPr>
            <p:cNvCxnSpPr/>
            <p:nvPr/>
          </p:nvCxnSpPr>
          <p:spPr>
            <a:xfrm flipV="1">
              <a:off x="5677381" y="6206152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7" name="正方形/長方形 336">
            <a:extLst>
              <a:ext uri="{FF2B5EF4-FFF2-40B4-BE49-F238E27FC236}">
                <a16:creationId xmlns:a16="http://schemas.microsoft.com/office/drawing/2014/main" xmlns="" id="{3A6432ED-003D-4AD1-B396-473E43C2CDDE}"/>
              </a:ext>
            </a:extLst>
          </p:cNvPr>
          <p:cNvSpPr/>
          <p:nvPr/>
        </p:nvSpPr>
        <p:spPr>
          <a:xfrm>
            <a:off x="1232426" y="6948264"/>
            <a:ext cx="1080011" cy="4007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Text Box 6">
            <a:extLst>
              <a:ext uri="{FF2B5EF4-FFF2-40B4-BE49-F238E27FC236}">
                <a16:creationId xmlns:a16="http://schemas.microsoft.com/office/drawing/2014/main" xmlns="" id="{B8C56AEF-56F0-4822-A9A2-EBA476FA088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250756" y="6942649"/>
            <a:ext cx="348274" cy="190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ja-JP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+/+</a:t>
            </a:r>
          </a:p>
        </p:txBody>
      </p:sp>
      <p:sp>
        <p:nvSpPr>
          <p:cNvPr id="339" name="Text Box 6">
            <a:extLst>
              <a:ext uri="{FF2B5EF4-FFF2-40B4-BE49-F238E27FC236}">
                <a16:creationId xmlns:a16="http://schemas.microsoft.com/office/drawing/2014/main" xmlns="" id="{D09CA72C-2237-4DBB-9D5F-6A22710459F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311594" y="6952629"/>
            <a:ext cx="487584" cy="190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ja-JP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ΔX/ΔX</a:t>
            </a:r>
          </a:p>
        </p:txBody>
      </p:sp>
      <p:sp>
        <p:nvSpPr>
          <p:cNvPr id="340" name="Text Box 6">
            <a:extLst>
              <a:ext uri="{FF2B5EF4-FFF2-40B4-BE49-F238E27FC236}">
                <a16:creationId xmlns:a16="http://schemas.microsoft.com/office/drawing/2014/main" xmlns="" id="{47641DC0-DD90-46C0-B506-8FCD41DBB19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518603" y="6941541"/>
            <a:ext cx="348274" cy="190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ja-JP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+/+</a:t>
            </a:r>
          </a:p>
        </p:txBody>
      </p:sp>
      <p:sp>
        <p:nvSpPr>
          <p:cNvPr id="341" name="Text Box 6">
            <a:extLst>
              <a:ext uri="{FF2B5EF4-FFF2-40B4-BE49-F238E27FC236}">
                <a16:creationId xmlns:a16="http://schemas.microsoft.com/office/drawing/2014/main" xmlns="" id="{8980A3B9-4B8F-4D6D-AA93-F6E4B459DDD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557216" y="6960738"/>
            <a:ext cx="487584" cy="190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ja-JP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ΔX/ΔX</a:t>
            </a:r>
          </a:p>
        </p:txBody>
      </p:sp>
      <p:sp>
        <p:nvSpPr>
          <p:cNvPr id="342" name="テキスト ボックス 341">
            <a:extLst>
              <a:ext uri="{FF2B5EF4-FFF2-40B4-BE49-F238E27FC236}">
                <a16:creationId xmlns:a16="http://schemas.microsoft.com/office/drawing/2014/main" xmlns="" id="{3F21A471-7F64-4A78-B1A6-5039972721AB}"/>
              </a:ext>
            </a:extLst>
          </p:cNvPr>
          <p:cNvSpPr txBox="1"/>
          <p:nvPr/>
        </p:nvSpPr>
        <p:spPr>
          <a:xfrm rot="10800000" flipV="1">
            <a:off x="1196127" y="7220665"/>
            <a:ext cx="525803" cy="215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itchFamily="34" charset="0"/>
                <a:cs typeface="Arial" pitchFamily="34" charset="0"/>
              </a:rPr>
              <a:t>Vehicle</a:t>
            </a:r>
            <a:endParaRPr kumimoji="1" lang="ja-JP" alt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3" name="テキスト ボックス 342">
            <a:extLst>
              <a:ext uri="{FF2B5EF4-FFF2-40B4-BE49-F238E27FC236}">
                <a16:creationId xmlns:a16="http://schemas.microsoft.com/office/drawing/2014/main" xmlns="" id="{E661718A-BF91-4512-98C7-B1F3D831D04D}"/>
              </a:ext>
            </a:extLst>
          </p:cNvPr>
          <p:cNvSpPr txBox="1"/>
          <p:nvPr/>
        </p:nvSpPr>
        <p:spPr>
          <a:xfrm>
            <a:off x="1569740" y="7220665"/>
            <a:ext cx="441608" cy="215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itchFamily="34" charset="0"/>
                <a:cs typeface="Arial" pitchFamily="34" charset="0"/>
              </a:rPr>
              <a:t>LPS</a:t>
            </a:r>
            <a:endParaRPr kumimoji="1" lang="ja-JP" altLang="en-US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4" name="直線コネクタ 343">
            <a:extLst>
              <a:ext uri="{FF2B5EF4-FFF2-40B4-BE49-F238E27FC236}">
                <a16:creationId xmlns:a16="http://schemas.microsoft.com/office/drawing/2014/main" xmlns="" id="{F9F8EF91-0ADD-4BBD-BC7A-4816E3A06685}"/>
              </a:ext>
            </a:extLst>
          </p:cNvPr>
          <p:cNvCxnSpPr/>
          <p:nvPr/>
        </p:nvCxnSpPr>
        <p:spPr>
          <a:xfrm flipV="1">
            <a:off x="1360587" y="7234902"/>
            <a:ext cx="237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直線コネクタ 347">
            <a:extLst>
              <a:ext uri="{FF2B5EF4-FFF2-40B4-BE49-F238E27FC236}">
                <a16:creationId xmlns:a16="http://schemas.microsoft.com/office/drawing/2014/main" xmlns="" id="{30DE5F10-5EE8-4AA8-B86F-7B9198D78376}"/>
              </a:ext>
            </a:extLst>
          </p:cNvPr>
          <p:cNvCxnSpPr/>
          <p:nvPr/>
        </p:nvCxnSpPr>
        <p:spPr>
          <a:xfrm flipV="1">
            <a:off x="1634567" y="7237273"/>
            <a:ext cx="237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xmlns="" id="{6555E6AC-57D6-4C65-A6A6-B6ED8DE1E8B9}"/>
              </a:ext>
            </a:extLst>
          </p:cNvPr>
          <p:cNvSpPr txBox="1"/>
          <p:nvPr/>
        </p:nvSpPr>
        <p:spPr>
          <a:xfrm flipV="1">
            <a:off x="1665762" y="6368739"/>
            <a:ext cx="6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374" name="テキスト ボックス 373">
            <a:extLst>
              <a:ext uri="{FF2B5EF4-FFF2-40B4-BE49-F238E27FC236}">
                <a16:creationId xmlns:a16="http://schemas.microsoft.com/office/drawing/2014/main" xmlns="" id="{C4EBCF0D-62F3-44BB-97A6-59F11DE401F1}"/>
              </a:ext>
            </a:extLst>
          </p:cNvPr>
          <p:cNvSpPr txBox="1"/>
          <p:nvPr/>
        </p:nvSpPr>
        <p:spPr>
          <a:xfrm flipV="1">
            <a:off x="5062565" y="5081164"/>
            <a:ext cx="6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378" name="テキスト ボックス 377">
            <a:extLst>
              <a:ext uri="{FF2B5EF4-FFF2-40B4-BE49-F238E27FC236}">
                <a16:creationId xmlns:a16="http://schemas.microsoft.com/office/drawing/2014/main" xmlns="" id="{D427DF6A-F3F7-4ACC-92D6-D7049A99F30F}"/>
              </a:ext>
            </a:extLst>
          </p:cNvPr>
          <p:cNvSpPr txBox="1"/>
          <p:nvPr/>
        </p:nvSpPr>
        <p:spPr>
          <a:xfrm flipV="1">
            <a:off x="5677548" y="5067458"/>
            <a:ext cx="6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379" name="テキスト ボックス 378">
            <a:extLst>
              <a:ext uri="{FF2B5EF4-FFF2-40B4-BE49-F238E27FC236}">
                <a16:creationId xmlns:a16="http://schemas.microsoft.com/office/drawing/2014/main" xmlns="" id="{803B9636-6964-4385-BE95-A8E9955B152A}"/>
              </a:ext>
            </a:extLst>
          </p:cNvPr>
          <p:cNvSpPr txBox="1"/>
          <p:nvPr/>
        </p:nvSpPr>
        <p:spPr>
          <a:xfrm flipV="1">
            <a:off x="5614113" y="3706517"/>
            <a:ext cx="51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380" name="テキスト ボックス 379">
            <a:extLst>
              <a:ext uri="{FF2B5EF4-FFF2-40B4-BE49-F238E27FC236}">
                <a16:creationId xmlns:a16="http://schemas.microsoft.com/office/drawing/2014/main" xmlns="" id="{B80607B7-9913-4C8E-AD75-36678A338E39}"/>
              </a:ext>
            </a:extLst>
          </p:cNvPr>
          <p:cNvSpPr txBox="1"/>
          <p:nvPr/>
        </p:nvSpPr>
        <p:spPr>
          <a:xfrm flipV="1">
            <a:off x="4262344" y="3767883"/>
            <a:ext cx="116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169305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>
            <a:spLocks noGrp="1"/>
          </p:cNvSpPr>
          <p:nvPr>
            <p:ph type="title"/>
          </p:nvPr>
        </p:nvSpPr>
        <p:spPr>
          <a:xfrm>
            <a:off x="1412776" y="93895"/>
            <a:ext cx="4032448" cy="517665"/>
          </a:xfrm>
        </p:spPr>
        <p:txBody>
          <a:bodyPr/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S3A</a:t>
            </a:r>
            <a:endParaRPr lang="ja-JP" altLang="en-US" sz="1400" dirty="0">
              <a:latin typeface="Arial"/>
              <a:cs typeface="Arial"/>
            </a:endParaRPr>
          </a:p>
        </p:txBody>
      </p:sp>
      <p:graphicFrame>
        <p:nvGraphicFramePr>
          <p:cNvPr id="23" name="表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168628"/>
              </p:ext>
            </p:extLst>
          </p:nvPr>
        </p:nvGraphicFramePr>
        <p:xfrm>
          <a:off x="1708041" y="1435428"/>
          <a:ext cx="1764669" cy="2185965"/>
        </p:xfrm>
        <a:graphic>
          <a:graphicData uri="http://schemas.openxmlformats.org/drawingml/2006/table">
            <a:tbl>
              <a:tblPr/>
              <a:tblGrid>
                <a:gridCol w="558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64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99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54920">
                <a:tc>
                  <a:txBody>
                    <a:bodyPr/>
                    <a:lstStyle/>
                    <a:p>
                      <a:pPr algn="ct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LPS</a:t>
                      </a:r>
                    </a:p>
                    <a:p>
                      <a:pPr marL="0" marR="0" indent="0" algn="ctr" defTabSz="9143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（</a:t>
                      </a:r>
                      <a:r>
                        <a:rPr lang="en-US" altLang="ja-JP" sz="800" dirty="0">
                          <a:solidFill>
                            <a:srgbClr val="000000"/>
                          </a:solidFill>
                          <a:latin typeface="Arial" charset="0"/>
                        </a:rPr>
                        <a:t>+/+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</a:t>
                      </a:r>
                      <a:r>
                        <a:rPr lang="en-US" altLang="ja-JP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US" altLang="ja-JP" sz="800" dirty="0">
                          <a:solidFill>
                            <a:srgbClr val="000000"/>
                          </a:solidFill>
                          <a:latin typeface="Arial" charset="0"/>
                        </a:rPr>
                        <a:t>X/</a:t>
                      </a:r>
                      <a:r>
                        <a:rPr lang="en-US" altLang="ja-JP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US" altLang="ja-JP" sz="800" dirty="0">
                          <a:solidFill>
                            <a:srgbClr val="000000"/>
                          </a:solidFill>
                          <a:latin typeface="Arial" charset="0"/>
                        </a:rPr>
                        <a:t>X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）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</a:t>
                      </a:r>
                      <a:r>
                        <a:rPr lang="en-US" altLang="ja-JP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value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5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Ccl2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1.57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0.016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Ccl3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1.95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6.8E-05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Ccl5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3.21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0.035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7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Ccl6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2.00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0.016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1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Ccl8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1.42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1.1E-05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2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Ccl9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1.16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2.3E-04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6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Ccl11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4.05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6.8E-05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Ccl12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2.09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0.035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Cxl21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14.93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1.1E-05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Ccl22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0.46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2.3E-04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Ccl27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1.42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0.33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Ccl28</a:t>
                      </a: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2.64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0.11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054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Chemerin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0.95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0.77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054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IL-1β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0.30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0.0017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44522657"/>
                  </a:ext>
                </a:extLst>
              </a:tr>
            </a:tbl>
          </a:graphicData>
        </a:graphic>
      </p:graphicFrame>
      <p:graphicFrame>
        <p:nvGraphicFramePr>
          <p:cNvPr id="33" name="表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918056"/>
              </p:ext>
            </p:extLst>
          </p:nvPr>
        </p:nvGraphicFramePr>
        <p:xfrm>
          <a:off x="2816932" y="4109095"/>
          <a:ext cx="1224136" cy="198563"/>
        </p:xfrm>
        <a:graphic>
          <a:graphicData uri="http://schemas.openxmlformats.org/drawingml/2006/table">
            <a:tbl>
              <a:tblPr/>
              <a:tblGrid>
                <a:gridCol w="2087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69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0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842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65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26555">
                <a:tc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pSp>
        <p:nvGrpSpPr>
          <p:cNvPr id="3" name="図形グループ 2"/>
          <p:cNvGrpSpPr/>
          <p:nvPr/>
        </p:nvGrpSpPr>
        <p:grpSpPr>
          <a:xfrm>
            <a:off x="2888940" y="4318778"/>
            <a:ext cx="1008113" cy="288032"/>
            <a:chOff x="2780927" y="8748464"/>
            <a:chExt cx="1296144" cy="216024"/>
          </a:xfrm>
        </p:grpSpPr>
        <p:sp>
          <p:nvSpPr>
            <p:cNvPr id="35" name="テキスト ボックス 34"/>
            <p:cNvSpPr txBox="1"/>
            <p:nvPr/>
          </p:nvSpPr>
          <p:spPr>
            <a:xfrm>
              <a:off x="2780927" y="8748464"/>
              <a:ext cx="270303" cy="21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3138205" y="8748464"/>
              <a:ext cx="192993" cy="21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3396044" y="8748464"/>
              <a:ext cx="192993" cy="21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645139" y="8748466"/>
              <a:ext cx="192993" cy="21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3884078" y="8748464"/>
              <a:ext cx="192993" cy="2160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テキスト ボックス 39"/>
          <p:cNvSpPr txBox="1"/>
          <p:nvPr/>
        </p:nvSpPr>
        <p:spPr>
          <a:xfrm>
            <a:off x="3212976" y="1121957"/>
            <a:ext cx="504056" cy="227032"/>
          </a:xfrm>
          <a:prstGeom prst="rect">
            <a:avLst/>
          </a:prstGeom>
          <a:noFill/>
        </p:spPr>
        <p:txBody>
          <a:bodyPr wrap="square" lIns="102916" tIns="51458" rIns="102916" bIns="51458" rtlCol="0">
            <a:spAutoFit/>
          </a:bodyPr>
          <a:lstStyle/>
          <a:p>
            <a:r>
              <a:rPr lang="en-US" altLang="ja-JP" sz="800" dirty="0">
                <a:solidFill>
                  <a:srgbClr val="000000"/>
                </a:solidFill>
                <a:latin typeface="Arial"/>
              </a:rPr>
              <a:t>AEC 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61FA98B7-5477-431B-AAC9-C25474473D6A}"/>
              </a:ext>
            </a:extLst>
          </p:cNvPr>
          <p:cNvSpPr txBox="1"/>
          <p:nvPr/>
        </p:nvSpPr>
        <p:spPr>
          <a:xfrm>
            <a:off x="338054" y="4793953"/>
            <a:ext cx="64461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S3A: Comparison of the expression levels of LPS-induced chemokine and cytokine(related to Fig. 5).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chemokine mRNA levels of LPS-stimulated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+/+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∆X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/∆X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lung AECs .RNA was collected from the primary cultures of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+/+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∆X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/∆X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lung AECs 16 hours after the administration of LPS (500 ng/ml) or vehicle (n = 8 mice/group). RNAs were pooled from each group and subjected to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qRT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-PCR. Fold change was determined by dividing the relative mRNA level in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+/+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lung AECs with that in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∆X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/∆X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lung AECs. *, 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0.05.</a:t>
            </a:r>
            <a:endParaRPr lang="ja-JP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xmlns="" id="{8EB90D68-8DD9-46D5-8431-A5DA551C0B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675594"/>
              </p:ext>
            </p:extLst>
          </p:nvPr>
        </p:nvGraphicFramePr>
        <p:xfrm>
          <a:off x="3464302" y="1435428"/>
          <a:ext cx="1619709" cy="2185965"/>
        </p:xfrm>
        <a:graphic>
          <a:graphicData uri="http://schemas.openxmlformats.org/drawingml/2006/table">
            <a:tbl>
              <a:tblPr/>
              <a:tblGrid>
                <a:gridCol w="5399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77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320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5492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LPS</a:t>
                      </a:r>
                    </a:p>
                    <a:p>
                      <a:pPr marL="0" marR="0" indent="0" algn="ctr" defTabSz="9143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（</a:t>
                      </a:r>
                      <a:r>
                        <a:rPr lang="en-US" altLang="ja-JP" sz="800" dirty="0">
                          <a:solidFill>
                            <a:srgbClr val="000000"/>
                          </a:solidFill>
                          <a:latin typeface="Arial" charset="0"/>
                        </a:rPr>
                        <a:t>+/+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</a:t>
                      </a:r>
                      <a:r>
                        <a:rPr lang="en-US" altLang="ja-JP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US" altLang="ja-JP" sz="800" dirty="0">
                          <a:solidFill>
                            <a:srgbClr val="000000"/>
                          </a:solidFill>
                          <a:latin typeface="Arial" charset="0"/>
                        </a:rPr>
                        <a:t>X/</a:t>
                      </a:r>
                      <a:r>
                        <a:rPr lang="en-US" altLang="ja-JP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US" altLang="ja-JP" sz="800" dirty="0">
                          <a:solidFill>
                            <a:srgbClr val="000000"/>
                          </a:solidFill>
                          <a:latin typeface="Arial" charset="0"/>
                        </a:rPr>
                        <a:t>X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）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</a:t>
                      </a:r>
                      <a:r>
                        <a:rPr lang="en-US" altLang="ja-JP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value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5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Cxcl1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10.53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8.6E-05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Cxcl2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9.99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3.2E-06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7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Cxcl9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2.04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0.27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1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Cxcl10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0.43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7.5E-04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2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Cxcl11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0.093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1.9E-04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6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Cxcl12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0.333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1.3E-05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Cxcl13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1.40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0.28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Cxcl15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7.14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2.0E-05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Cxcl16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4.62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0.27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Cx3cl1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5.28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2.1E-05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C5a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1.29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0.096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054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Il-16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5.80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054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TNF-α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0.46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6.5E-04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48795571"/>
                  </a:ext>
                </a:extLst>
              </a:tr>
              <a:tr h="1054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IL-6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0.67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0.048</a:t>
                      </a:r>
                    </a:p>
                  </a:txBody>
                  <a:tcPr marL="14239" marR="14239" marT="1568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04452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726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テキスト ボックス 278"/>
          <p:cNvSpPr txBox="1"/>
          <p:nvPr/>
        </p:nvSpPr>
        <p:spPr>
          <a:xfrm>
            <a:off x="260648" y="6900063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S3B: Role of </a:t>
            </a:r>
            <a:r>
              <a:rPr lang="en-US" altLang="ja-JP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LPS-induced chemokine and cytokine production (related to Fig. 5).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RNA was collected from the primary cultures of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+/+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∆X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/∆X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lung AECs 16 hours after the administration of LPS (500 ng/ml) or vehicle (n = 8 mice/group). RNAs were pooled from each group and subjected to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qRT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-PCR. Fold change was determined by dividing the relative mRNA level in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+/+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 with that in </a:t>
            </a:r>
            <a:r>
              <a:rPr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PLCε</a:t>
            </a:r>
            <a:r>
              <a:rPr lang="en-US" altLang="ja-JP" sz="12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∆X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/∆X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mice. *, 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0.05.</a:t>
            </a:r>
            <a:endParaRPr lang="ja-JP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8" name="タイトル 397"/>
          <p:cNvSpPr>
            <a:spLocks noGrp="1"/>
          </p:cNvSpPr>
          <p:nvPr>
            <p:ph type="title"/>
          </p:nvPr>
        </p:nvSpPr>
        <p:spPr>
          <a:xfrm>
            <a:off x="342900" y="-36512"/>
            <a:ext cx="6172200" cy="1524000"/>
          </a:xfrm>
        </p:spPr>
        <p:txBody>
          <a:bodyPr>
            <a:norm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S3B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xmlns="" id="{BB651015-2001-43FE-AA83-2E8F08D82696}"/>
              </a:ext>
            </a:extLst>
          </p:cNvPr>
          <p:cNvGrpSpPr/>
          <p:nvPr/>
        </p:nvGrpSpPr>
        <p:grpSpPr>
          <a:xfrm>
            <a:off x="696778" y="1115616"/>
            <a:ext cx="5410126" cy="5477614"/>
            <a:chOff x="715472" y="1259632"/>
            <a:chExt cx="5410126" cy="5477614"/>
          </a:xfrm>
        </p:grpSpPr>
        <p:graphicFrame>
          <p:nvGraphicFramePr>
            <p:cNvPr id="23" name="グラフ 22"/>
            <p:cNvGraphicFramePr/>
            <p:nvPr>
              <p:extLst>
                <p:ext uri="{D42A27DB-BD31-4B8C-83A1-F6EECF244321}">
                  <p14:modId xmlns:p14="http://schemas.microsoft.com/office/powerpoint/2010/main" val="855288390"/>
                </p:ext>
              </p:extLst>
            </p:nvPr>
          </p:nvGraphicFramePr>
          <p:xfrm>
            <a:off x="3103824" y="5286341"/>
            <a:ext cx="889971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21" name="グラフ 20"/>
            <p:cNvGraphicFramePr/>
            <p:nvPr>
              <p:extLst>
                <p:ext uri="{D42A27DB-BD31-4B8C-83A1-F6EECF244321}">
                  <p14:modId xmlns:p14="http://schemas.microsoft.com/office/powerpoint/2010/main" val="33022337"/>
                </p:ext>
              </p:extLst>
            </p:nvPr>
          </p:nvGraphicFramePr>
          <p:xfrm>
            <a:off x="901644" y="5192030"/>
            <a:ext cx="900152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43" name="図形グループ 42"/>
            <p:cNvGrpSpPr/>
            <p:nvPr/>
          </p:nvGrpSpPr>
          <p:grpSpPr>
            <a:xfrm>
              <a:off x="5267180" y="4018437"/>
              <a:ext cx="752775" cy="1126673"/>
              <a:chOff x="5869770" y="5618891"/>
              <a:chExt cx="752775" cy="1126673"/>
            </a:xfrm>
          </p:grpSpPr>
          <p:graphicFrame>
            <p:nvGraphicFramePr>
              <p:cNvPr id="27" name="グラフ 26">
                <a:extLst>
                  <a:ext uri="{FF2B5EF4-FFF2-40B4-BE49-F238E27FC236}">
                    <a16:creationId xmlns:a16="http://schemas.microsoft.com/office/drawing/2014/main" xmlns="" id="{B9A891AA-DE52-4DAC-8F4C-961C482F91C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66116380"/>
                  </p:ext>
                </p:extLst>
              </p:nvPr>
            </p:nvGraphicFramePr>
            <p:xfrm>
              <a:off x="5869770" y="5618891"/>
              <a:ext cx="752775" cy="112667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xmlns="" id="{BBA28BC1-F59A-4BFC-84CA-7BC01B83BA91}"/>
                  </a:ext>
                </a:extLst>
              </p:cNvPr>
              <p:cNvSpPr txBox="1"/>
              <p:nvPr/>
            </p:nvSpPr>
            <p:spPr>
              <a:xfrm flipV="1">
                <a:off x="6390236" y="5884910"/>
                <a:ext cx="4571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aphicFrame>
          <p:nvGraphicFramePr>
            <p:cNvPr id="402" name="グラフ 401">
              <a:extLst>
                <a:ext uri="{FF2B5EF4-FFF2-40B4-BE49-F238E27FC236}">
                  <a16:creationId xmlns:a16="http://schemas.microsoft.com/office/drawing/2014/main" xmlns="" id="{DD69A3B7-42EB-4D94-A377-78CE9C5AB5B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51120899"/>
                </p:ext>
              </p:extLst>
            </p:nvPr>
          </p:nvGraphicFramePr>
          <p:xfrm>
            <a:off x="1648204" y="5202654"/>
            <a:ext cx="899999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404" name="グラフ 403">
              <a:extLst>
                <a:ext uri="{FF2B5EF4-FFF2-40B4-BE49-F238E27FC236}">
                  <a16:creationId xmlns:a16="http://schemas.microsoft.com/office/drawing/2014/main" xmlns="" id="{0AF4328D-E262-4E52-AA80-0CF7FDF928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604757425"/>
                </p:ext>
              </p:extLst>
            </p:nvPr>
          </p:nvGraphicFramePr>
          <p:xfrm>
            <a:off x="2437249" y="5211878"/>
            <a:ext cx="839986" cy="12591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66" name="正方形/長方形 365">
              <a:extLst>
                <a:ext uri="{FF2B5EF4-FFF2-40B4-BE49-F238E27FC236}">
                  <a16:creationId xmlns:a16="http://schemas.microsoft.com/office/drawing/2014/main" xmlns="" id="{3FF4BAA3-BC7B-4DAC-BF48-A4156867E8AB}"/>
                </a:ext>
              </a:extLst>
            </p:cNvPr>
            <p:cNvSpPr/>
            <p:nvPr/>
          </p:nvSpPr>
          <p:spPr>
            <a:xfrm>
              <a:off x="748654" y="3524353"/>
              <a:ext cx="5325056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4" name="グラフ 3"/>
            <p:cNvGraphicFramePr/>
            <p:nvPr>
              <p:extLst>
                <p:ext uri="{D42A27DB-BD31-4B8C-83A1-F6EECF244321}">
                  <p14:modId xmlns:p14="http://schemas.microsoft.com/office/powerpoint/2010/main" val="2227862829"/>
                </p:ext>
              </p:extLst>
            </p:nvPr>
          </p:nvGraphicFramePr>
          <p:xfrm>
            <a:off x="3879037" y="3858758"/>
            <a:ext cx="837732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403" name="グラフ 402">
              <a:extLst>
                <a:ext uri="{FF2B5EF4-FFF2-40B4-BE49-F238E27FC236}">
                  <a16:creationId xmlns:a16="http://schemas.microsoft.com/office/drawing/2014/main" xmlns="" id="{E2BDF206-BC01-4D04-A7C2-1C3D6F76108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15232104"/>
                </p:ext>
              </p:extLst>
            </p:nvPr>
          </p:nvGraphicFramePr>
          <p:xfrm>
            <a:off x="1707864" y="3876594"/>
            <a:ext cx="899999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19" name="グラフ 18"/>
            <p:cNvGraphicFramePr/>
            <p:nvPr>
              <p:extLst>
                <p:ext uri="{D42A27DB-BD31-4B8C-83A1-F6EECF244321}">
                  <p14:modId xmlns:p14="http://schemas.microsoft.com/office/powerpoint/2010/main" val="3402983212"/>
                </p:ext>
              </p:extLst>
            </p:nvPr>
          </p:nvGraphicFramePr>
          <p:xfrm>
            <a:off x="1668305" y="2615335"/>
            <a:ext cx="899999" cy="12581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3" name="グラフ 2"/>
            <p:cNvGraphicFramePr/>
            <p:nvPr>
              <p:extLst>
                <p:ext uri="{D42A27DB-BD31-4B8C-83A1-F6EECF244321}">
                  <p14:modId xmlns:p14="http://schemas.microsoft.com/office/powerpoint/2010/main" val="868197767"/>
                </p:ext>
              </p:extLst>
            </p:nvPr>
          </p:nvGraphicFramePr>
          <p:xfrm>
            <a:off x="1701356" y="1312636"/>
            <a:ext cx="900152" cy="12202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399" name="グラフ 398">
              <a:extLst>
                <a:ext uri="{FF2B5EF4-FFF2-40B4-BE49-F238E27FC236}">
                  <a16:creationId xmlns:a16="http://schemas.microsoft.com/office/drawing/2014/main" xmlns="" id="{00000000-0008-0000-0000-000004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95840637"/>
                </p:ext>
              </p:extLst>
            </p:nvPr>
          </p:nvGraphicFramePr>
          <p:xfrm>
            <a:off x="3140632" y="2717745"/>
            <a:ext cx="885794" cy="11892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aphicFrame>
          <p:nvGraphicFramePr>
            <p:cNvPr id="12" name="グラフ 11"/>
            <p:cNvGraphicFramePr/>
            <p:nvPr>
              <p:extLst>
                <p:ext uri="{D42A27DB-BD31-4B8C-83A1-F6EECF244321}">
                  <p14:modId xmlns:p14="http://schemas.microsoft.com/office/powerpoint/2010/main" val="4267077209"/>
                </p:ext>
              </p:extLst>
            </p:nvPr>
          </p:nvGraphicFramePr>
          <p:xfrm>
            <a:off x="2403319" y="2608818"/>
            <a:ext cx="902784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xmlns="" id="{DD6E4934-7524-48F9-99E1-E47E16B7EEB8}"/>
                </a:ext>
              </a:extLst>
            </p:cNvPr>
            <p:cNvSpPr/>
            <p:nvPr/>
          </p:nvSpPr>
          <p:spPr>
            <a:xfrm>
              <a:off x="1473760" y="3540720"/>
              <a:ext cx="692438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6" name="グラフ 5"/>
            <p:cNvGraphicFramePr/>
            <p:nvPr>
              <p:extLst>
                <p:ext uri="{D42A27DB-BD31-4B8C-83A1-F6EECF244321}">
                  <p14:modId xmlns:p14="http://schemas.microsoft.com/office/powerpoint/2010/main" val="2822740224"/>
                </p:ext>
              </p:extLst>
            </p:nvPr>
          </p:nvGraphicFramePr>
          <p:xfrm>
            <a:off x="963858" y="3881954"/>
            <a:ext cx="899999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aphicFrame>
          <p:nvGraphicFramePr>
            <p:cNvPr id="9" name="グラフ 8"/>
            <p:cNvGraphicFramePr/>
            <p:nvPr>
              <p:extLst>
                <p:ext uri="{D42A27DB-BD31-4B8C-83A1-F6EECF244321}">
                  <p14:modId xmlns:p14="http://schemas.microsoft.com/office/powerpoint/2010/main" val="1995500880"/>
                </p:ext>
              </p:extLst>
            </p:nvPr>
          </p:nvGraphicFramePr>
          <p:xfrm>
            <a:off x="2412460" y="3863899"/>
            <a:ext cx="899999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aphicFrame>
          <p:nvGraphicFramePr>
            <p:cNvPr id="7" name="グラフ 6"/>
            <p:cNvGraphicFramePr/>
            <p:nvPr>
              <p:extLst>
                <p:ext uri="{D42A27DB-BD31-4B8C-83A1-F6EECF244321}">
                  <p14:modId xmlns:p14="http://schemas.microsoft.com/office/powerpoint/2010/main" val="2175692268"/>
                </p:ext>
              </p:extLst>
            </p:nvPr>
          </p:nvGraphicFramePr>
          <p:xfrm>
            <a:off x="955155" y="1280308"/>
            <a:ext cx="900152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graphicFrame>
          <p:nvGraphicFramePr>
            <p:cNvPr id="13" name="グラフ 12"/>
            <p:cNvGraphicFramePr/>
            <p:nvPr>
              <p:extLst>
                <p:ext uri="{D42A27DB-BD31-4B8C-83A1-F6EECF244321}">
                  <p14:modId xmlns:p14="http://schemas.microsoft.com/office/powerpoint/2010/main" val="534821575"/>
                </p:ext>
              </p:extLst>
            </p:nvPr>
          </p:nvGraphicFramePr>
          <p:xfrm>
            <a:off x="1009748" y="2612949"/>
            <a:ext cx="835639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xmlns="" id="{3FF4BAA3-BC7B-4DAC-BF48-A4156867E8AB}"/>
                </a:ext>
              </a:extLst>
            </p:cNvPr>
            <p:cNvSpPr/>
            <p:nvPr/>
          </p:nvSpPr>
          <p:spPr>
            <a:xfrm>
              <a:off x="1174442" y="2175206"/>
              <a:ext cx="641414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8" name="グラフ 7"/>
            <p:cNvGraphicFramePr/>
            <p:nvPr>
              <p:extLst>
                <p:ext uri="{D42A27DB-BD31-4B8C-83A1-F6EECF244321}">
                  <p14:modId xmlns:p14="http://schemas.microsoft.com/office/powerpoint/2010/main" val="3231290883"/>
                </p:ext>
              </p:extLst>
            </p:nvPr>
          </p:nvGraphicFramePr>
          <p:xfrm>
            <a:off x="2402392" y="1263499"/>
            <a:ext cx="911821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  <p:graphicFrame>
          <p:nvGraphicFramePr>
            <p:cNvPr id="10" name="グラフ 9"/>
            <p:cNvGraphicFramePr/>
            <p:nvPr>
              <p:extLst>
                <p:ext uri="{D42A27DB-BD31-4B8C-83A1-F6EECF244321}">
                  <p14:modId xmlns:p14="http://schemas.microsoft.com/office/powerpoint/2010/main" val="3750225663"/>
                </p:ext>
              </p:extLst>
            </p:nvPr>
          </p:nvGraphicFramePr>
          <p:xfrm>
            <a:off x="3139198" y="3860670"/>
            <a:ext cx="899999" cy="12582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8"/>
            </a:graphicData>
          </a:graphic>
        </p:graphicFrame>
        <p:graphicFrame>
          <p:nvGraphicFramePr>
            <p:cNvPr id="11" name="グラフ 10"/>
            <p:cNvGraphicFramePr/>
            <p:nvPr>
              <p:extLst>
                <p:ext uri="{D42A27DB-BD31-4B8C-83A1-F6EECF244321}">
                  <p14:modId xmlns:p14="http://schemas.microsoft.com/office/powerpoint/2010/main" val="4013031032"/>
                </p:ext>
              </p:extLst>
            </p:nvPr>
          </p:nvGraphicFramePr>
          <p:xfrm>
            <a:off x="4598378" y="3871041"/>
            <a:ext cx="852348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9"/>
            </a:graphicData>
          </a:graphic>
        </p:graphicFrame>
        <p:graphicFrame>
          <p:nvGraphicFramePr>
            <p:cNvPr id="17" name="グラフ 16"/>
            <p:cNvGraphicFramePr/>
            <p:nvPr>
              <p:extLst>
                <p:ext uri="{D42A27DB-BD31-4B8C-83A1-F6EECF244321}">
                  <p14:modId xmlns:p14="http://schemas.microsoft.com/office/powerpoint/2010/main" val="3787525348"/>
                </p:ext>
              </p:extLst>
            </p:nvPr>
          </p:nvGraphicFramePr>
          <p:xfrm>
            <a:off x="3125795" y="1259632"/>
            <a:ext cx="899999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0"/>
            </a:graphicData>
          </a:graphic>
        </p:graphicFrame>
        <p:graphicFrame>
          <p:nvGraphicFramePr>
            <p:cNvPr id="22" name="グラフ 21"/>
            <p:cNvGraphicFramePr/>
            <p:nvPr>
              <p:extLst>
                <p:ext uri="{D42A27DB-BD31-4B8C-83A1-F6EECF244321}">
                  <p14:modId xmlns:p14="http://schemas.microsoft.com/office/powerpoint/2010/main" val="1812298738"/>
                </p:ext>
              </p:extLst>
            </p:nvPr>
          </p:nvGraphicFramePr>
          <p:xfrm>
            <a:off x="5112973" y="2676596"/>
            <a:ext cx="969694" cy="12631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1"/>
            </a:graphicData>
          </a:graphic>
        </p:graphicFrame>
        <p:graphicFrame>
          <p:nvGraphicFramePr>
            <p:cNvPr id="24" name="グラフ 23"/>
            <p:cNvGraphicFramePr/>
            <p:nvPr>
              <p:extLst>
                <p:ext uri="{D42A27DB-BD31-4B8C-83A1-F6EECF244321}">
                  <p14:modId xmlns:p14="http://schemas.microsoft.com/office/powerpoint/2010/main" val="1750685943"/>
                </p:ext>
              </p:extLst>
            </p:nvPr>
          </p:nvGraphicFramePr>
          <p:xfrm>
            <a:off x="3854451" y="2682388"/>
            <a:ext cx="824870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2"/>
            </a:graphicData>
          </a:graphic>
        </p:graphicFrame>
        <p:graphicFrame>
          <p:nvGraphicFramePr>
            <p:cNvPr id="26" name="グラフ 25"/>
            <p:cNvGraphicFramePr/>
            <p:nvPr>
              <p:extLst>
                <p:ext uri="{D42A27DB-BD31-4B8C-83A1-F6EECF244321}">
                  <p14:modId xmlns:p14="http://schemas.microsoft.com/office/powerpoint/2010/main" val="3636764567"/>
                </p:ext>
              </p:extLst>
            </p:nvPr>
          </p:nvGraphicFramePr>
          <p:xfrm>
            <a:off x="3876635" y="1269233"/>
            <a:ext cx="850239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3"/>
            </a:graphicData>
          </a:graphic>
        </p:graphicFrame>
        <p:sp>
          <p:nvSpPr>
            <p:cNvPr id="289" name="テキスト ボックス 288">
              <a:extLst>
                <a:ext uri="{FF2B5EF4-FFF2-40B4-BE49-F238E27FC236}">
                  <a16:creationId xmlns:a16="http://schemas.microsoft.com/office/drawing/2014/main" xmlns="" id="{43A20063-5E80-4132-AEEE-10EFC6BD021E}"/>
                </a:ext>
              </a:extLst>
            </p:cNvPr>
            <p:cNvSpPr txBox="1"/>
            <p:nvPr/>
          </p:nvSpPr>
          <p:spPr>
            <a:xfrm flipV="1">
              <a:off x="1537952" y="4112676"/>
              <a:ext cx="457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94" name="テキスト ボックス 293">
              <a:extLst>
                <a:ext uri="{FF2B5EF4-FFF2-40B4-BE49-F238E27FC236}">
                  <a16:creationId xmlns:a16="http://schemas.microsoft.com/office/drawing/2014/main" xmlns="" id="{5963237A-AB29-4CB3-AA5B-68FE455EA249}"/>
                </a:ext>
              </a:extLst>
            </p:cNvPr>
            <p:cNvSpPr txBox="1"/>
            <p:nvPr/>
          </p:nvSpPr>
          <p:spPr>
            <a:xfrm flipV="1">
              <a:off x="5737359" y="2949790"/>
              <a:ext cx="1005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99" name="テキスト ボックス 298">
              <a:extLst>
                <a:ext uri="{FF2B5EF4-FFF2-40B4-BE49-F238E27FC236}">
                  <a16:creationId xmlns:a16="http://schemas.microsoft.com/office/drawing/2014/main" xmlns="" id="{0E0EE776-1BDB-4A67-930B-BA09688AFB53}"/>
                </a:ext>
              </a:extLst>
            </p:cNvPr>
            <p:cNvSpPr txBox="1"/>
            <p:nvPr/>
          </p:nvSpPr>
          <p:spPr>
            <a:xfrm flipV="1">
              <a:off x="3005975" y="1496730"/>
              <a:ext cx="457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304" name="テキスト ボックス 303">
              <a:extLst>
                <a:ext uri="{FF2B5EF4-FFF2-40B4-BE49-F238E27FC236}">
                  <a16:creationId xmlns:a16="http://schemas.microsoft.com/office/drawing/2014/main" xmlns="" id="{4AB4E90A-EE46-41FA-AF36-6B8295B3D505}"/>
                </a:ext>
              </a:extLst>
            </p:cNvPr>
            <p:cNvSpPr txBox="1"/>
            <p:nvPr/>
          </p:nvSpPr>
          <p:spPr>
            <a:xfrm flipV="1">
              <a:off x="2269011" y="1541677"/>
              <a:ext cx="592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309" name="テキスト ボックス 308">
              <a:extLst>
                <a:ext uri="{FF2B5EF4-FFF2-40B4-BE49-F238E27FC236}">
                  <a16:creationId xmlns:a16="http://schemas.microsoft.com/office/drawing/2014/main" xmlns="" id="{BE05A577-EA9C-4112-BACF-A115778A4457}"/>
                </a:ext>
              </a:extLst>
            </p:cNvPr>
            <p:cNvSpPr txBox="1"/>
            <p:nvPr/>
          </p:nvSpPr>
          <p:spPr>
            <a:xfrm flipV="1">
              <a:off x="3699469" y="2996005"/>
              <a:ext cx="457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314" name="テキスト ボックス 313">
              <a:extLst>
                <a:ext uri="{FF2B5EF4-FFF2-40B4-BE49-F238E27FC236}">
                  <a16:creationId xmlns:a16="http://schemas.microsoft.com/office/drawing/2014/main" xmlns="" id="{B957D837-EBE8-4C63-8593-B6617DE1F9BD}"/>
                </a:ext>
              </a:extLst>
            </p:cNvPr>
            <p:cNvSpPr txBox="1"/>
            <p:nvPr/>
          </p:nvSpPr>
          <p:spPr>
            <a:xfrm flipV="1">
              <a:off x="1529953" y="1556854"/>
              <a:ext cx="459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xmlns="" id="{3FF4BAA3-BC7B-4DAC-BF48-A4156867E8AB}"/>
                </a:ext>
              </a:extLst>
            </p:cNvPr>
            <p:cNvSpPr/>
            <p:nvPr/>
          </p:nvSpPr>
          <p:spPr>
            <a:xfrm>
              <a:off x="1911158" y="2149695"/>
              <a:ext cx="586461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xmlns="" id="{3FF4BAA3-BC7B-4DAC-BF48-A4156867E8AB}"/>
                </a:ext>
              </a:extLst>
            </p:cNvPr>
            <p:cNvSpPr/>
            <p:nvPr/>
          </p:nvSpPr>
          <p:spPr>
            <a:xfrm>
              <a:off x="2657155" y="2168098"/>
              <a:ext cx="586461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xmlns="" id="{3FF4BAA3-BC7B-4DAC-BF48-A4156867E8AB}"/>
                </a:ext>
              </a:extLst>
            </p:cNvPr>
            <p:cNvSpPr/>
            <p:nvPr/>
          </p:nvSpPr>
          <p:spPr>
            <a:xfrm>
              <a:off x="3378966" y="2183419"/>
              <a:ext cx="586461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xmlns="" id="{3FF4BAA3-BC7B-4DAC-BF48-A4156867E8AB}"/>
                </a:ext>
              </a:extLst>
            </p:cNvPr>
            <p:cNvSpPr/>
            <p:nvPr/>
          </p:nvSpPr>
          <p:spPr>
            <a:xfrm>
              <a:off x="4109600" y="2158769"/>
              <a:ext cx="487150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xmlns="" id="{A9D5D28C-96BE-4A6D-B99C-6106927CA861}"/>
                </a:ext>
              </a:extLst>
            </p:cNvPr>
            <p:cNvCxnSpPr/>
            <p:nvPr/>
          </p:nvCxnSpPr>
          <p:spPr>
            <a:xfrm>
              <a:off x="1197692" y="2492856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xmlns="" id="{7CCD26E4-D1D2-4116-B82F-DD01292E4288}"/>
                </a:ext>
              </a:extLst>
            </p:cNvPr>
            <p:cNvSpPr txBox="1"/>
            <p:nvPr/>
          </p:nvSpPr>
          <p:spPr>
            <a:xfrm rot="10800000" flipV="1">
              <a:off x="1057617" y="2487977"/>
              <a:ext cx="525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 Box 6">
              <a:extLst>
                <a:ext uri="{FF2B5EF4-FFF2-40B4-BE49-F238E27FC236}">
                  <a16:creationId xmlns:a16="http://schemas.microsoft.com/office/drawing/2014/main" xmlns="" id="{B5A72F33-FCF4-4A75-B84D-3FD3B1101A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125317" y="2227810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90" name="Text Box 6">
              <a:extLst>
                <a:ext uri="{FF2B5EF4-FFF2-40B4-BE49-F238E27FC236}">
                  <a16:creationId xmlns:a16="http://schemas.microsoft.com/office/drawing/2014/main" xmlns="" id="{1A17A0DC-C942-4D70-AD25-44E3CC72A8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156819" y="2231237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xmlns="" id="{3A5BCF00-5483-41EE-9D28-3D98FA9BD204}"/>
                </a:ext>
              </a:extLst>
            </p:cNvPr>
            <p:cNvCxnSpPr/>
            <p:nvPr/>
          </p:nvCxnSpPr>
          <p:spPr>
            <a:xfrm>
              <a:off x="1465098" y="2492856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xmlns="" id="{5976BD83-CE0E-4C8F-97EE-3152999355BD}"/>
                </a:ext>
              </a:extLst>
            </p:cNvPr>
            <p:cNvSpPr txBox="1"/>
            <p:nvPr/>
          </p:nvSpPr>
          <p:spPr>
            <a:xfrm>
              <a:off x="1436453" y="2493785"/>
              <a:ext cx="4416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 Box 6">
              <a:extLst>
                <a:ext uri="{FF2B5EF4-FFF2-40B4-BE49-F238E27FC236}">
                  <a16:creationId xmlns:a16="http://schemas.microsoft.com/office/drawing/2014/main" xmlns="" id="{DD857DB7-EFB6-4D17-BC4E-B52AC2ED33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377517" y="2220037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94" name="Text Box 6">
              <a:extLst>
                <a:ext uri="{FF2B5EF4-FFF2-40B4-BE49-F238E27FC236}">
                  <a16:creationId xmlns:a16="http://schemas.microsoft.com/office/drawing/2014/main" xmlns="" id="{6F15F524-1150-4A16-BB70-9B87B23DD9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447257" y="2233251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xmlns="" id="{830AE1F6-B70C-4F02-BA44-05016581F5BF}"/>
                </a:ext>
              </a:extLst>
            </p:cNvPr>
            <p:cNvCxnSpPr/>
            <p:nvPr/>
          </p:nvCxnSpPr>
          <p:spPr>
            <a:xfrm>
              <a:off x="1977755" y="2497048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xmlns="" id="{276C337C-E45E-4252-8B5C-33659BD252B0}"/>
                </a:ext>
              </a:extLst>
            </p:cNvPr>
            <p:cNvSpPr txBox="1"/>
            <p:nvPr/>
          </p:nvSpPr>
          <p:spPr>
            <a:xfrm rot="10800000" flipV="1">
              <a:off x="1851101" y="2489549"/>
              <a:ext cx="525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 Box 6">
              <a:extLst>
                <a:ext uri="{FF2B5EF4-FFF2-40B4-BE49-F238E27FC236}">
                  <a16:creationId xmlns:a16="http://schemas.microsoft.com/office/drawing/2014/main" xmlns="" id="{87621CAE-5172-4F2E-8E96-4FF8272824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880805" y="2235420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xmlns="" id="{684DB650-FAEA-4DC6-A0D1-BC6EE3AEB49B}"/>
                </a:ext>
              </a:extLst>
            </p:cNvPr>
            <p:cNvCxnSpPr/>
            <p:nvPr/>
          </p:nvCxnSpPr>
          <p:spPr>
            <a:xfrm>
              <a:off x="2245161" y="2497048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xmlns="" id="{0FA7E962-8AAB-48A5-A7D4-8F08F0511EB3}"/>
                </a:ext>
              </a:extLst>
            </p:cNvPr>
            <p:cNvSpPr txBox="1"/>
            <p:nvPr/>
          </p:nvSpPr>
          <p:spPr>
            <a:xfrm>
              <a:off x="2225871" y="2495260"/>
              <a:ext cx="4416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 Box 6">
              <a:extLst>
                <a:ext uri="{FF2B5EF4-FFF2-40B4-BE49-F238E27FC236}">
                  <a16:creationId xmlns:a16="http://schemas.microsoft.com/office/drawing/2014/main" xmlns="" id="{B33D718A-9F0F-47C6-88EF-EE374E1A0B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17766" y="2227467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xmlns="" id="{B6DA349D-14F4-45B7-BB1E-03398044F48B}"/>
                </a:ext>
              </a:extLst>
            </p:cNvPr>
            <p:cNvCxnSpPr/>
            <p:nvPr/>
          </p:nvCxnSpPr>
          <p:spPr>
            <a:xfrm>
              <a:off x="2716882" y="2502132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xmlns="" id="{87BA984B-D039-4635-923F-F2E1E55C5D93}"/>
                </a:ext>
              </a:extLst>
            </p:cNvPr>
            <p:cNvSpPr txBox="1"/>
            <p:nvPr/>
          </p:nvSpPr>
          <p:spPr>
            <a:xfrm rot="10800000" flipV="1">
              <a:off x="2564675" y="2491617"/>
              <a:ext cx="525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 Box 6">
              <a:extLst>
                <a:ext uri="{FF2B5EF4-FFF2-40B4-BE49-F238E27FC236}">
                  <a16:creationId xmlns:a16="http://schemas.microsoft.com/office/drawing/2014/main" xmlns="" id="{49398858-9946-44E4-A904-014855868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613073" y="2218266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74" name="Text Box 6">
              <a:extLst>
                <a:ext uri="{FF2B5EF4-FFF2-40B4-BE49-F238E27FC236}">
                  <a16:creationId xmlns:a16="http://schemas.microsoft.com/office/drawing/2014/main" xmlns="" id="{8DC34FC0-136C-438F-A16C-F6E6F4B0F7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672979" y="2225501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xmlns="" id="{3D9C31C1-B9C5-4619-BBCC-9059B3A37DC5}"/>
                </a:ext>
              </a:extLst>
            </p:cNvPr>
            <p:cNvCxnSpPr/>
            <p:nvPr/>
          </p:nvCxnSpPr>
          <p:spPr>
            <a:xfrm>
              <a:off x="2984288" y="2502132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xmlns="" id="{ACF85F44-525A-4514-B35A-C6BF05AACBA1}"/>
                </a:ext>
              </a:extLst>
            </p:cNvPr>
            <p:cNvSpPr txBox="1"/>
            <p:nvPr/>
          </p:nvSpPr>
          <p:spPr>
            <a:xfrm>
              <a:off x="2959459" y="2482864"/>
              <a:ext cx="4416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 Box 6">
              <a:extLst>
                <a:ext uri="{FF2B5EF4-FFF2-40B4-BE49-F238E27FC236}">
                  <a16:creationId xmlns:a16="http://schemas.microsoft.com/office/drawing/2014/main" xmlns="" id="{395B2BBC-8E0A-46FE-B64A-450D776E48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855637" y="2209491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78" name="Text Box 6">
              <a:extLst>
                <a:ext uri="{FF2B5EF4-FFF2-40B4-BE49-F238E27FC236}">
                  <a16:creationId xmlns:a16="http://schemas.microsoft.com/office/drawing/2014/main" xmlns="" id="{4B35789B-7AE5-4E5F-B43F-929D03363E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893133" y="2222405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xmlns="" id="{0EA67398-FD42-4DF1-B369-275B6F059718}"/>
                </a:ext>
              </a:extLst>
            </p:cNvPr>
            <p:cNvCxnSpPr/>
            <p:nvPr/>
          </p:nvCxnSpPr>
          <p:spPr>
            <a:xfrm>
              <a:off x="3443220" y="2500074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xmlns="" id="{B83C031C-214E-4633-BEEF-2D9FA0B3CAC4}"/>
                </a:ext>
              </a:extLst>
            </p:cNvPr>
            <p:cNvSpPr txBox="1"/>
            <p:nvPr/>
          </p:nvSpPr>
          <p:spPr>
            <a:xfrm rot="10800000" flipV="1">
              <a:off x="3272242" y="2496580"/>
              <a:ext cx="525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 Box 6">
              <a:extLst>
                <a:ext uri="{FF2B5EF4-FFF2-40B4-BE49-F238E27FC236}">
                  <a16:creationId xmlns:a16="http://schemas.microsoft.com/office/drawing/2014/main" xmlns="" id="{98304C2E-E21C-4E06-BBE1-00A83B8635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334640" y="2205032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xmlns="" id="{7CC6A6AE-A31C-4995-BF12-9E73C2CC66A7}"/>
                </a:ext>
              </a:extLst>
            </p:cNvPr>
            <p:cNvCxnSpPr/>
            <p:nvPr/>
          </p:nvCxnSpPr>
          <p:spPr>
            <a:xfrm>
              <a:off x="3710627" y="2500074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xmlns="" id="{4252A828-A18B-4866-B607-0C43CD300AB6}"/>
                </a:ext>
              </a:extLst>
            </p:cNvPr>
            <p:cNvSpPr txBox="1"/>
            <p:nvPr/>
          </p:nvSpPr>
          <p:spPr>
            <a:xfrm>
              <a:off x="3697408" y="2488630"/>
              <a:ext cx="4416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 Box 6">
              <a:extLst>
                <a:ext uri="{FF2B5EF4-FFF2-40B4-BE49-F238E27FC236}">
                  <a16:creationId xmlns:a16="http://schemas.microsoft.com/office/drawing/2014/main" xmlns="" id="{8C7FE3D1-F29B-4EB3-950B-ACE9951803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552050" y="2196096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xmlns="" id="{7A0FD13B-4247-40B2-9DC9-ABE69F8B4C65}"/>
                </a:ext>
              </a:extLst>
            </p:cNvPr>
            <p:cNvCxnSpPr/>
            <p:nvPr/>
          </p:nvCxnSpPr>
          <p:spPr>
            <a:xfrm>
              <a:off x="4092978" y="2501298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xmlns="" id="{5A1D62BF-5BAC-42E6-9B11-1274E6FD428D}"/>
                </a:ext>
              </a:extLst>
            </p:cNvPr>
            <p:cNvSpPr txBox="1"/>
            <p:nvPr/>
          </p:nvSpPr>
          <p:spPr>
            <a:xfrm rot="10800000" flipV="1">
              <a:off x="3965265" y="2497358"/>
              <a:ext cx="525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 Box 6">
              <a:extLst>
                <a:ext uri="{FF2B5EF4-FFF2-40B4-BE49-F238E27FC236}">
                  <a16:creationId xmlns:a16="http://schemas.microsoft.com/office/drawing/2014/main" xmlns="" id="{9F5949AE-AA0E-4CC4-A49D-F8639C0868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007642" y="2202381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xmlns="" id="{6B3A2873-BD97-43BE-8E7E-5C788D6526C1}"/>
                </a:ext>
              </a:extLst>
            </p:cNvPr>
            <p:cNvCxnSpPr/>
            <p:nvPr/>
          </p:nvCxnSpPr>
          <p:spPr>
            <a:xfrm>
              <a:off x="4360384" y="2501298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xmlns="" id="{27190FED-9C77-4F72-8BAF-53F0AFF4C3EE}"/>
                </a:ext>
              </a:extLst>
            </p:cNvPr>
            <p:cNvSpPr txBox="1"/>
            <p:nvPr/>
          </p:nvSpPr>
          <p:spPr>
            <a:xfrm>
              <a:off x="4349368" y="2504626"/>
              <a:ext cx="4416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 Box 6">
              <a:extLst>
                <a:ext uri="{FF2B5EF4-FFF2-40B4-BE49-F238E27FC236}">
                  <a16:creationId xmlns:a16="http://schemas.microsoft.com/office/drawing/2014/main" xmlns="" id="{7D7C367B-A8E9-47F0-A38E-3EDC16FE1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259844" y="2194608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39" name="Text Box 6">
              <a:extLst>
                <a:ext uri="{FF2B5EF4-FFF2-40B4-BE49-F238E27FC236}">
                  <a16:creationId xmlns:a16="http://schemas.microsoft.com/office/drawing/2014/main" xmlns="" id="{1072498D-4346-4F20-9C6D-C36FED0CA5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985841" y="3577413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40" name="Text Box 6">
              <a:extLst>
                <a:ext uri="{FF2B5EF4-FFF2-40B4-BE49-F238E27FC236}">
                  <a16:creationId xmlns:a16="http://schemas.microsoft.com/office/drawing/2014/main" xmlns="" id="{D61CD047-2B62-4A97-8442-76AB208115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58046" y="3579249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127" name="Text Box 6">
              <a:extLst>
                <a:ext uri="{FF2B5EF4-FFF2-40B4-BE49-F238E27FC236}">
                  <a16:creationId xmlns:a16="http://schemas.microsoft.com/office/drawing/2014/main" xmlns="" id="{0712E849-EEB5-47D4-A5CF-510ED1D494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452054" y="3587975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31" name="Text Box 6">
              <a:extLst>
                <a:ext uri="{FF2B5EF4-FFF2-40B4-BE49-F238E27FC236}">
                  <a16:creationId xmlns:a16="http://schemas.microsoft.com/office/drawing/2014/main" xmlns="" id="{AEDDB35A-B8CD-48A8-99E8-0B970B3A4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704255" y="3580202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19" name="Text Box 6">
              <a:extLst>
                <a:ext uri="{FF2B5EF4-FFF2-40B4-BE49-F238E27FC236}">
                  <a16:creationId xmlns:a16="http://schemas.microsoft.com/office/drawing/2014/main" xmlns="" id="{2EA285B1-83CB-400E-8FBE-7B9EC13DFF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92350" y="3580815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20" name="Text Box 6">
              <a:extLst>
                <a:ext uri="{FF2B5EF4-FFF2-40B4-BE49-F238E27FC236}">
                  <a16:creationId xmlns:a16="http://schemas.microsoft.com/office/drawing/2014/main" xmlns="" id="{ECCECA55-6F68-47AA-9BC8-42207D2860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226314" y="3572865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123" name="Text Box 6">
              <a:extLst>
                <a:ext uri="{FF2B5EF4-FFF2-40B4-BE49-F238E27FC236}">
                  <a16:creationId xmlns:a16="http://schemas.microsoft.com/office/drawing/2014/main" xmlns="" id="{5948547F-8AAC-4521-9423-EBC137D4F1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444551" y="3573042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24" name="Text Box 6">
              <a:extLst>
                <a:ext uri="{FF2B5EF4-FFF2-40B4-BE49-F238E27FC236}">
                  <a16:creationId xmlns:a16="http://schemas.microsoft.com/office/drawing/2014/main" xmlns="" id="{C523DCF9-8449-4F11-AF9F-8BED71991B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516757" y="3570329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111" name="Text Box 6">
              <a:extLst>
                <a:ext uri="{FF2B5EF4-FFF2-40B4-BE49-F238E27FC236}">
                  <a16:creationId xmlns:a16="http://schemas.microsoft.com/office/drawing/2014/main" xmlns="" id="{DF074348-C8BF-4AE8-AA2E-7FB3AB4CDA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892324" y="3583309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12" name="Text Box 6">
              <a:extLst>
                <a:ext uri="{FF2B5EF4-FFF2-40B4-BE49-F238E27FC236}">
                  <a16:creationId xmlns:a16="http://schemas.microsoft.com/office/drawing/2014/main" xmlns="" id="{3E68C31E-FD78-4FCC-B22A-9A62B6FC02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985196" y="3580830"/>
              <a:ext cx="48758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115" name="Text Box 6">
              <a:extLst>
                <a:ext uri="{FF2B5EF4-FFF2-40B4-BE49-F238E27FC236}">
                  <a16:creationId xmlns:a16="http://schemas.microsoft.com/office/drawing/2014/main" xmlns="" id="{EA198B57-D128-4DD9-A850-689A81E895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144524" y="3575536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116" name="Text Box 6">
              <a:extLst>
                <a:ext uri="{FF2B5EF4-FFF2-40B4-BE49-F238E27FC236}">
                  <a16:creationId xmlns:a16="http://schemas.microsoft.com/office/drawing/2014/main" xmlns="" id="{9543CEC6-37D1-4315-93B2-AD32D0E8ED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225600" y="3567402"/>
              <a:ext cx="48758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graphicFrame>
          <p:nvGraphicFramePr>
            <p:cNvPr id="2" name="グラフ 1"/>
            <p:cNvGraphicFramePr/>
            <p:nvPr>
              <p:extLst>
                <p:ext uri="{D42A27DB-BD31-4B8C-83A1-F6EECF244321}">
                  <p14:modId xmlns:p14="http://schemas.microsoft.com/office/powerpoint/2010/main" val="2458805320"/>
                </p:ext>
              </p:extLst>
            </p:nvPr>
          </p:nvGraphicFramePr>
          <p:xfrm>
            <a:off x="4519881" y="1265712"/>
            <a:ext cx="843012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4"/>
            </a:graphicData>
          </a:graphic>
        </p:graphicFrame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xmlns="" id="{D4BC8B2B-C4E1-421F-B4BD-A4B6DDA4CEAF}"/>
                </a:ext>
              </a:extLst>
            </p:cNvPr>
            <p:cNvSpPr/>
            <p:nvPr/>
          </p:nvSpPr>
          <p:spPr>
            <a:xfrm>
              <a:off x="715472" y="4818898"/>
              <a:ext cx="5197482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xmlns="" id="{6D9275CA-9213-42EA-8562-AAC114656108}"/>
                </a:ext>
              </a:extLst>
            </p:cNvPr>
            <p:cNvSpPr/>
            <p:nvPr/>
          </p:nvSpPr>
          <p:spPr>
            <a:xfrm>
              <a:off x="979630" y="6131171"/>
              <a:ext cx="3008970" cy="3850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xmlns="" id="{3FF4BAA3-BC7B-4DAC-BF48-A4156867E8AB}"/>
                </a:ext>
              </a:extLst>
            </p:cNvPr>
            <p:cNvSpPr/>
            <p:nvPr/>
          </p:nvSpPr>
          <p:spPr>
            <a:xfrm>
              <a:off x="4731026" y="2150244"/>
              <a:ext cx="586461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xmlns="" id="{7A0FD13B-4247-40B2-9DC9-ABE69F8B4C65}"/>
                </a:ext>
              </a:extLst>
            </p:cNvPr>
            <p:cNvCxnSpPr/>
            <p:nvPr/>
          </p:nvCxnSpPr>
          <p:spPr>
            <a:xfrm>
              <a:off x="4762566" y="2500971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テキスト ボックス 327">
              <a:extLst>
                <a:ext uri="{FF2B5EF4-FFF2-40B4-BE49-F238E27FC236}">
                  <a16:creationId xmlns:a16="http://schemas.microsoft.com/office/drawing/2014/main" xmlns="" id="{5A1D62BF-5BAC-42E6-9B11-1274E6FD428D}"/>
                </a:ext>
              </a:extLst>
            </p:cNvPr>
            <p:cNvSpPr txBox="1"/>
            <p:nvPr/>
          </p:nvSpPr>
          <p:spPr>
            <a:xfrm rot="10800000" flipV="1">
              <a:off x="4623239" y="2500553"/>
              <a:ext cx="525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Text Box 6">
              <a:extLst>
                <a:ext uri="{FF2B5EF4-FFF2-40B4-BE49-F238E27FC236}">
                  <a16:creationId xmlns:a16="http://schemas.microsoft.com/office/drawing/2014/main" xmlns="" id="{9F5949AE-AA0E-4CC4-A49D-F8639C0868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642965" y="2203816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xmlns="" id="{6B3A2873-BD97-43BE-8E7E-5C788D6526C1}"/>
                </a:ext>
              </a:extLst>
            </p:cNvPr>
            <p:cNvCxnSpPr/>
            <p:nvPr/>
          </p:nvCxnSpPr>
          <p:spPr>
            <a:xfrm>
              <a:off x="5029972" y="2500971"/>
              <a:ext cx="24145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テキスト ボックス 331">
              <a:extLst>
                <a:ext uri="{FF2B5EF4-FFF2-40B4-BE49-F238E27FC236}">
                  <a16:creationId xmlns:a16="http://schemas.microsoft.com/office/drawing/2014/main" xmlns="" id="{27190FED-9C77-4F72-8BAF-53F0AFF4C3EE}"/>
                </a:ext>
              </a:extLst>
            </p:cNvPr>
            <p:cNvSpPr txBox="1"/>
            <p:nvPr/>
          </p:nvSpPr>
          <p:spPr>
            <a:xfrm>
              <a:off x="4988364" y="2510211"/>
              <a:ext cx="4416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Text Box 6">
              <a:extLst>
                <a:ext uri="{FF2B5EF4-FFF2-40B4-BE49-F238E27FC236}">
                  <a16:creationId xmlns:a16="http://schemas.microsoft.com/office/drawing/2014/main" xmlns="" id="{7D7C367B-A8E9-47F0-A38E-3EDC16FE1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897381" y="2201205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51" name="正方形/長方形 350">
              <a:extLst>
                <a:ext uri="{FF2B5EF4-FFF2-40B4-BE49-F238E27FC236}">
                  <a16:creationId xmlns:a16="http://schemas.microsoft.com/office/drawing/2014/main" xmlns="" id="{3FF4BAA3-BC7B-4DAC-BF48-A4156867E8AB}"/>
                </a:ext>
              </a:extLst>
            </p:cNvPr>
            <p:cNvSpPr/>
            <p:nvPr/>
          </p:nvSpPr>
          <p:spPr>
            <a:xfrm>
              <a:off x="3685264" y="3551469"/>
              <a:ext cx="523388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Text Box 6">
              <a:extLst>
                <a:ext uri="{FF2B5EF4-FFF2-40B4-BE49-F238E27FC236}">
                  <a16:creationId xmlns:a16="http://schemas.microsoft.com/office/drawing/2014/main" xmlns="" id="{9F5949AE-AA0E-4CC4-A49D-F8639C0868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569158" y="3573338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55" name="Text Box 6">
              <a:extLst>
                <a:ext uri="{FF2B5EF4-FFF2-40B4-BE49-F238E27FC236}">
                  <a16:creationId xmlns:a16="http://schemas.microsoft.com/office/drawing/2014/main" xmlns="" id="{7F138B8C-86A8-4237-BCAA-8941083A71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603123" y="3565388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57" name="Text Box 6">
              <a:extLst>
                <a:ext uri="{FF2B5EF4-FFF2-40B4-BE49-F238E27FC236}">
                  <a16:creationId xmlns:a16="http://schemas.microsoft.com/office/drawing/2014/main" xmlns="" id="{7D7C367B-A8E9-47F0-A38E-3EDC16FE1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821360" y="3565565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58" name="Text Box 6">
              <a:extLst>
                <a:ext uri="{FF2B5EF4-FFF2-40B4-BE49-F238E27FC236}">
                  <a16:creationId xmlns:a16="http://schemas.microsoft.com/office/drawing/2014/main" xmlns="" id="{F1C95410-A76A-4A3E-8348-4D8BDBE13E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893565" y="3567401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59" name="正方形/長方形 358">
              <a:extLst>
                <a:ext uri="{FF2B5EF4-FFF2-40B4-BE49-F238E27FC236}">
                  <a16:creationId xmlns:a16="http://schemas.microsoft.com/office/drawing/2014/main" xmlns="" id="{3FF4BAA3-BC7B-4DAC-BF48-A4156867E8AB}"/>
                </a:ext>
              </a:extLst>
            </p:cNvPr>
            <p:cNvSpPr/>
            <p:nvPr/>
          </p:nvSpPr>
          <p:spPr>
            <a:xfrm>
              <a:off x="4366111" y="3555016"/>
              <a:ext cx="586461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Text Box 6">
              <a:extLst>
                <a:ext uri="{FF2B5EF4-FFF2-40B4-BE49-F238E27FC236}">
                  <a16:creationId xmlns:a16="http://schemas.microsoft.com/office/drawing/2014/main" xmlns="" id="{9F5949AE-AA0E-4CC4-A49D-F8639C0868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254556" y="3585983"/>
              <a:ext cx="348275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62" name="Text Box 6">
              <a:extLst>
                <a:ext uri="{FF2B5EF4-FFF2-40B4-BE49-F238E27FC236}">
                  <a16:creationId xmlns:a16="http://schemas.microsoft.com/office/drawing/2014/main" xmlns="" id="{7F138B8C-86A8-4237-BCAA-8941083A71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288521" y="3578033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20" name="Text Box 6">
              <a:extLst>
                <a:ext uri="{FF2B5EF4-FFF2-40B4-BE49-F238E27FC236}">
                  <a16:creationId xmlns:a16="http://schemas.microsoft.com/office/drawing/2014/main" xmlns="" id="{07E6D785-DC71-4E4B-8A15-CAE5DF0C16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928564" y="2231884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44" name="Text Box 6">
              <a:extLst>
                <a:ext uri="{FF2B5EF4-FFF2-40B4-BE49-F238E27FC236}">
                  <a16:creationId xmlns:a16="http://schemas.microsoft.com/office/drawing/2014/main" xmlns="" id="{6960126E-F076-485C-B482-1A150CF0F2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76849" y="2235779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45" name="Text Box 6">
              <a:extLst>
                <a:ext uri="{FF2B5EF4-FFF2-40B4-BE49-F238E27FC236}">
                  <a16:creationId xmlns:a16="http://schemas.microsoft.com/office/drawing/2014/main" xmlns="" id="{C3EEFF4E-C01E-4E9A-BCBB-7C81B7F45B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365118" y="2221319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46" name="Text Box 6">
              <a:extLst>
                <a:ext uri="{FF2B5EF4-FFF2-40B4-BE49-F238E27FC236}">
                  <a16:creationId xmlns:a16="http://schemas.microsoft.com/office/drawing/2014/main" xmlns="" id="{4F60BE66-FDB6-45DA-8B2D-7D9DD01960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606492" y="2217117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49" name="Text Box 6">
              <a:extLst>
                <a:ext uri="{FF2B5EF4-FFF2-40B4-BE49-F238E27FC236}">
                  <a16:creationId xmlns:a16="http://schemas.microsoft.com/office/drawing/2014/main" xmlns="" id="{044C3E04-B4E6-4D5B-A5CD-FA6D70A1CB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061323" y="2233963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50" name="Text Box 6">
              <a:extLst>
                <a:ext uri="{FF2B5EF4-FFF2-40B4-BE49-F238E27FC236}">
                  <a16:creationId xmlns:a16="http://schemas.microsoft.com/office/drawing/2014/main" xmlns="" id="{B90A542A-02DF-4F48-A500-8E4D3760E4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300105" y="2233440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96" name="Text Box 6">
              <a:extLst>
                <a:ext uri="{FF2B5EF4-FFF2-40B4-BE49-F238E27FC236}">
                  <a16:creationId xmlns:a16="http://schemas.microsoft.com/office/drawing/2014/main" xmlns="" id="{594CE7DF-AE88-4B88-803E-DB5C2559B8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686175" y="2222900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97" name="Text Box 6">
              <a:extLst>
                <a:ext uri="{FF2B5EF4-FFF2-40B4-BE49-F238E27FC236}">
                  <a16:creationId xmlns:a16="http://schemas.microsoft.com/office/drawing/2014/main" xmlns="" id="{F8564442-F2DE-4C22-A89F-E9404599EE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936609" y="2218265"/>
              <a:ext cx="487586" cy="19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graphicFrame>
          <p:nvGraphicFramePr>
            <p:cNvPr id="458" name="グラフ 457">
              <a:extLst>
                <a:ext uri="{FF2B5EF4-FFF2-40B4-BE49-F238E27FC236}">
                  <a16:creationId xmlns:a16="http://schemas.microsoft.com/office/drawing/2014/main" xmlns="" id="{541457E4-C599-46CA-9AFB-F3191A8CB9E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4452223"/>
                </p:ext>
              </p:extLst>
            </p:nvPr>
          </p:nvGraphicFramePr>
          <p:xfrm>
            <a:off x="5173582" y="1265872"/>
            <a:ext cx="900128" cy="1259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5"/>
            </a:graphicData>
          </a:graphic>
        </p:graphicFrame>
        <p:sp>
          <p:nvSpPr>
            <p:cNvPr id="463" name="テキスト ボックス 462">
              <a:extLst>
                <a:ext uri="{FF2B5EF4-FFF2-40B4-BE49-F238E27FC236}">
                  <a16:creationId xmlns:a16="http://schemas.microsoft.com/office/drawing/2014/main" xmlns="" id="{4BB5A6E8-0D0D-46DE-A24A-75AD25C17179}"/>
                </a:ext>
              </a:extLst>
            </p:cNvPr>
            <p:cNvSpPr txBox="1"/>
            <p:nvPr/>
          </p:nvSpPr>
          <p:spPr>
            <a:xfrm flipV="1">
              <a:off x="5743655" y="1555324"/>
              <a:ext cx="614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xmlns="" id="{D0E96695-A92F-45EC-8FF5-2B343BA03B06}"/>
                </a:ext>
              </a:extLst>
            </p:cNvPr>
            <p:cNvGrpSpPr/>
            <p:nvPr/>
          </p:nvGrpSpPr>
          <p:grpSpPr>
            <a:xfrm>
              <a:off x="5287233" y="2068599"/>
              <a:ext cx="820763" cy="653894"/>
              <a:chOff x="5631528" y="3492949"/>
              <a:chExt cx="820763" cy="653894"/>
            </a:xfrm>
          </p:grpSpPr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xmlns="" id="{4D735ABB-60AD-41A0-B2F4-330FCD3AAAC8}"/>
                  </a:ext>
                </a:extLst>
              </p:cNvPr>
              <p:cNvGrpSpPr/>
              <p:nvPr/>
            </p:nvGrpSpPr>
            <p:grpSpPr>
              <a:xfrm>
                <a:off x="5631528" y="3492949"/>
                <a:ext cx="703726" cy="648735"/>
                <a:chOff x="5630835" y="3484763"/>
                <a:chExt cx="703726" cy="648735"/>
              </a:xfrm>
            </p:grpSpPr>
            <p:cxnSp>
              <p:nvCxnSpPr>
                <p:cNvPr id="467" name="直線コネクタ 466">
                  <a:extLst>
                    <a:ext uri="{FF2B5EF4-FFF2-40B4-BE49-F238E27FC236}">
                      <a16:creationId xmlns:a16="http://schemas.microsoft.com/office/drawing/2014/main" xmlns="" id="{EDC9F669-3989-476D-B2FA-3733B21949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8" name="直線コネクタ 467">
                  <a:extLst>
                    <a:ext uri="{FF2B5EF4-FFF2-40B4-BE49-F238E27FC236}">
                      <a16:creationId xmlns:a16="http://schemas.microsoft.com/office/drawing/2014/main" xmlns="" id="{05905DB5-CBBE-4F77-A0AA-58E81B252E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9" name="Text Box 6">
                  <a:extLst>
                    <a:ext uri="{FF2B5EF4-FFF2-40B4-BE49-F238E27FC236}">
                      <a16:creationId xmlns:a16="http://schemas.microsoft.com/office/drawing/2014/main" xmlns="" id="{8EB3125A-4FA4-4214-80E1-DD9B39AA7F1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698124" y="362885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70" name="Text Box 6">
                  <a:extLst>
                    <a:ext uri="{FF2B5EF4-FFF2-40B4-BE49-F238E27FC236}">
                      <a16:creationId xmlns:a16="http://schemas.microsoft.com/office/drawing/2014/main" xmlns="" id="{49C38EB5-D0B5-41AD-AB34-4B31CEEDFD1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40211" y="3639274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71" name="Text Box 6">
                  <a:extLst>
                    <a:ext uri="{FF2B5EF4-FFF2-40B4-BE49-F238E27FC236}">
                      <a16:creationId xmlns:a16="http://schemas.microsoft.com/office/drawing/2014/main" xmlns="" id="{26539B23-354D-4D12-85CE-4740BFD966D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57111" y="362102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72" name="Text Box 6">
                  <a:extLst>
                    <a:ext uri="{FF2B5EF4-FFF2-40B4-BE49-F238E27FC236}">
                      <a16:creationId xmlns:a16="http://schemas.microsoft.com/office/drawing/2014/main" xmlns="" id="{FEB7C45D-EF7F-42FB-B8CF-B0D946887A8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95358" y="3633145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73" name="テキスト ボックス 472">
                  <a:extLst>
                    <a:ext uri="{FF2B5EF4-FFF2-40B4-BE49-F238E27FC236}">
                      <a16:creationId xmlns:a16="http://schemas.microsoft.com/office/drawing/2014/main" xmlns="" id="{22414E84-72C8-4DC6-87E3-C2BA22F7F3B6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66" name="テキスト ボックス 465">
                <a:extLst>
                  <a:ext uri="{FF2B5EF4-FFF2-40B4-BE49-F238E27FC236}">
                    <a16:creationId xmlns:a16="http://schemas.microsoft.com/office/drawing/2014/main" xmlns="" id="{52DA1CDE-291B-4988-A2E9-65C00EDDEB36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aphicFrame>
          <p:nvGraphicFramePr>
            <p:cNvPr id="474" name="グラフ 473">
              <a:extLst>
                <a:ext uri="{FF2B5EF4-FFF2-40B4-BE49-F238E27FC236}">
                  <a16:creationId xmlns:a16="http://schemas.microsoft.com/office/drawing/2014/main" xmlns="" id="{0D2484E3-EC03-4973-9348-20D9C9BC3A5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51933060"/>
                </p:ext>
              </p:extLst>
            </p:nvPr>
          </p:nvGraphicFramePr>
          <p:xfrm>
            <a:off x="4539035" y="2606555"/>
            <a:ext cx="844277" cy="12612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6"/>
            </a:graphicData>
          </a:graphic>
        </p:graphicFrame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xmlns="" id="{DD6E4934-7524-48F9-99E1-E47E16B7EEB8}"/>
                </a:ext>
              </a:extLst>
            </p:cNvPr>
            <p:cNvSpPr/>
            <p:nvPr/>
          </p:nvSpPr>
          <p:spPr>
            <a:xfrm>
              <a:off x="891955" y="3510804"/>
              <a:ext cx="5233643" cy="3304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xmlns="" id="{C91ADBDD-D977-4789-BCC9-8FB84BD48C7A}"/>
                </a:ext>
              </a:extLst>
            </p:cNvPr>
            <p:cNvGrpSpPr/>
            <p:nvPr/>
          </p:nvGrpSpPr>
          <p:grpSpPr>
            <a:xfrm>
              <a:off x="1035804" y="3418381"/>
              <a:ext cx="820763" cy="653894"/>
              <a:chOff x="5631528" y="3492949"/>
              <a:chExt cx="820763" cy="653894"/>
            </a:xfrm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xmlns="" id="{76C949DF-C5D3-4D96-B491-9B5F3E736739}"/>
                  </a:ext>
                </a:extLst>
              </p:cNvPr>
              <p:cNvGrpSpPr/>
              <p:nvPr/>
            </p:nvGrpSpPr>
            <p:grpSpPr>
              <a:xfrm>
                <a:off x="5631528" y="3492949"/>
                <a:ext cx="703726" cy="648735"/>
                <a:chOff x="5630835" y="3484763"/>
                <a:chExt cx="703726" cy="648735"/>
              </a:xfrm>
            </p:grpSpPr>
            <p:cxnSp>
              <p:nvCxnSpPr>
                <p:cNvPr id="449" name="直線コネクタ 448">
                  <a:extLst>
                    <a:ext uri="{FF2B5EF4-FFF2-40B4-BE49-F238E27FC236}">
                      <a16:creationId xmlns:a16="http://schemas.microsoft.com/office/drawing/2014/main" xmlns="" id="{82F382DF-D3D1-49FC-A9C4-D56F730504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直線コネクタ 449">
                  <a:extLst>
                    <a:ext uri="{FF2B5EF4-FFF2-40B4-BE49-F238E27FC236}">
                      <a16:creationId xmlns:a16="http://schemas.microsoft.com/office/drawing/2014/main" xmlns="" id="{38C8870B-669D-43A7-86F4-D6F8A77DAD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1" name="Text Box 6">
                  <a:extLst>
                    <a:ext uri="{FF2B5EF4-FFF2-40B4-BE49-F238E27FC236}">
                      <a16:creationId xmlns:a16="http://schemas.microsoft.com/office/drawing/2014/main" xmlns="" id="{4EE018B6-36B4-42CC-B359-5322A55295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698124" y="362885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52" name="Text Box 6">
                  <a:extLst>
                    <a:ext uri="{FF2B5EF4-FFF2-40B4-BE49-F238E27FC236}">
                      <a16:creationId xmlns:a16="http://schemas.microsoft.com/office/drawing/2014/main" xmlns="" id="{2EFC3BDE-4C87-41A1-8074-2E7B7032603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40211" y="3639274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53" name="Text Box 6">
                  <a:extLst>
                    <a:ext uri="{FF2B5EF4-FFF2-40B4-BE49-F238E27FC236}">
                      <a16:creationId xmlns:a16="http://schemas.microsoft.com/office/drawing/2014/main" xmlns="" id="{F7E3473A-7DA7-4AB1-912D-1AEB560E68D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57111" y="362102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54" name="Text Box 6">
                  <a:extLst>
                    <a:ext uri="{FF2B5EF4-FFF2-40B4-BE49-F238E27FC236}">
                      <a16:creationId xmlns:a16="http://schemas.microsoft.com/office/drawing/2014/main" xmlns="" id="{EA9319EC-3609-413A-9054-8A81562DF11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95358" y="3633145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55" name="テキスト ボックス 454">
                  <a:extLst>
                    <a:ext uri="{FF2B5EF4-FFF2-40B4-BE49-F238E27FC236}">
                      <a16:creationId xmlns:a16="http://schemas.microsoft.com/office/drawing/2014/main" xmlns="" id="{19BDF9B1-7392-4DD6-8EDC-11B655E5D6D5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48" name="テキスト ボックス 447">
                <a:extLst>
                  <a:ext uri="{FF2B5EF4-FFF2-40B4-BE49-F238E27FC236}">
                    <a16:creationId xmlns:a16="http://schemas.microsoft.com/office/drawing/2014/main" xmlns="" id="{798C211B-65B1-4AA9-A1A5-937306A738FC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xmlns="" id="{6058640A-DA41-433F-BB76-3BE4A313FCB8}"/>
                </a:ext>
              </a:extLst>
            </p:cNvPr>
            <p:cNvGrpSpPr/>
            <p:nvPr/>
          </p:nvGrpSpPr>
          <p:grpSpPr>
            <a:xfrm>
              <a:off x="1774985" y="3419336"/>
              <a:ext cx="820763" cy="653894"/>
              <a:chOff x="5631528" y="3492949"/>
              <a:chExt cx="820763" cy="653894"/>
            </a:xfrm>
          </p:grpSpPr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xmlns="" id="{8824D0ED-1246-45E5-B05B-C0DC7AF93008}"/>
                  </a:ext>
                </a:extLst>
              </p:cNvPr>
              <p:cNvGrpSpPr/>
              <p:nvPr/>
            </p:nvGrpSpPr>
            <p:grpSpPr>
              <a:xfrm>
                <a:off x="5631528" y="3492949"/>
                <a:ext cx="703726" cy="648735"/>
                <a:chOff x="5630835" y="3484763"/>
                <a:chExt cx="703726" cy="648735"/>
              </a:xfrm>
            </p:grpSpPr>
            <p:cxnSp>
              <p:nvCxnSpPr>
                <p:cNvPr id="439" name="直線コネクタ 438">
                  <a:extLst>
                    <a:ext uri="{FF2B5EF4-FFF2-40B4-BE49-F238E27FC236}">
                      <a16:creationId xmlns:a16="http://schemas.microsoft.com/office/drawing/2014/main" xmlns="" id="{A66A2862-9655-4A5A-ABEA-3C7A333776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0" name="直線コネクタ 439">
                  <a:extLst>
                    <a:ext uri="{FF2B5EF4-FFF2-40B4-BE49-F238E27FC236}">
                      <a16:creationId xmlns:a16="http://schemas.microsoft.com/office/drawing/2014/main" xmlns="" id="{5AB39E12-0B54-4517-BEBC-208752CEDE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1" name="Text Box 6">
                  <a:extLst>
                    <a:ext uri="{FF2B5EF4-FFF2-40B4-BE49-F238E27FC236}">
                      <a16:creationId xmlns:a16="http://schemas.microsoft.com/office/drawing/2014/main" xmlns="" id="{31530C92-EE4C-4332-878E-B02DF7BEEEE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698124" y="362885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42" name="Text Box 6">
                  <a:extLst>
                    <a:ext uri="{FF2B5EF4-FFF2-40B4-BE49-F238E27FC236}">
                      <a16:creationId xmlns:a16="http://schemas.microsoft.com/office/drawing/2014/main" xmlns="" id="{E25E95C3-7E4D-489F-BA16-B2616BCC724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40211" y="3639274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43" name="Text Box 6">
                  <a:extLst>
                    <a:ext uri="{FF2B5EF4-FFF2-40B4-BE49-F238E27FC236}">
                      <a16:creationId xmlns:a16="http://schemas.microsoft.com/office/drawing/2014/main" xmlns="" id="{B3FC2155-DDF0-4457-8C8C-AB6BE3ECD2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57111" y="362102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44" name="Text Box 6">
                  <a:extLst>
                    <a:ext uri="{FF2B5EF4-FFF2-40B4-BE49-F238E27FC236}">
                      <a16:creationId xmlns:a16="http://schemas.microsoft.com/office/drawing/2014/main" xmlns="" id="{A9349761-3A14-4124-9E7A-EC306F44A28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95358" y="3633145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45" name="テキスト ボックス 444">
                  <a:extLst>
                    <a:ext uri="{FF2B5EF4-FFF2-40B4-BE49-F238E27FC236}">
                      <a16:creationId xmlns:a16="http://schemas.microsoft.com/office/drawing/2014/main" xmlns="" id="{5C3A27D2-F77F-4988-A163-F68D99C550AB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38" name="テキスト ボックス 437">
                <a:extLst>
                  <a:ext uri="{FF2B5EF4-FFF2-40B4-BE49-F238E27FC236}">
                    <a16:creationId xmlns:a16="http://schemas.microsoft.com/office/drawing/2014/main" xmlns="" id="{0C854280-5796-4250-92B6-0E9BD2114CBB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xmlns="" id="{A19C9D0E-F93A-495C-AEA2-4A51C4D602AA}"/>
                </a:ext>
              </a:extLst>
            </p:cNvPr>
            <p:cNvGrpSpPr/>
            <p:nvPr/>
          </p:nvGrpSpPr>
          <p:grpSpPr>
            <a:xfrm>
              <a:off x="2490596" y="3409577"/>
              <a:ext cx="820763" cy="653894"/>
              <a:chOff x="5631528" y="3492949"/>
              <a:chExt cx="820763" cy="653894"/>
            </a:xfrm>
          </p:grpSpPr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xmlns="" id="{8E03470B-C331-497B-A1ED-3E628DB517AC}"/>
                  </a:ext>
                </a:extLst>
              </p:cNvPr>
              <p:cNvGrpSpPr/>
              <p:nvPr/>
            </p:nvGrpSpPr>
            <p:grpSpPr>
              <a:xfrm>
                <a:off x="5631528" y="3492949"/>
                <a:ext cx="703726" cy="648735"/>
                <a:chOff x="5630835" y="3484763"/>
                <a:chExt cx="703726" cy="648735"/>
              </a:xfrm>
            </p:grpSpPr>
            <p:cxnSp>
              <p:nvCxnSpPr>
                <p:cNvPr id="429" name="直線コネクタ 428">
                  <a:extLst>
                    <a:ext uri="{FF2B5EF4-FFF2-40B4-BE49-F238E27FC236}">
                      <a16:creationId xmlns:a16="http://schemas.microsoft.com/office/drawing/2014/main" xmlns="" id="{4AE77912-A830-4282-B174-222E894A6D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直線コネクタ 429">
                  <a:extLst>
                    <a:ext uri="{FF2B5EF4-FFF2-40B4-BE49-F238E27FC236}">
                      <a16:creationId xmlns:a16="http://schemas.microsoft.com/office/drawing/2014/main" xmlns="" id="{642F4FA6-2C39-4C9E-8B86-1D12F7C023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1" name="Text Box 6">
                  <a:extLst>
                    <a:ext uri="{FF2B5EF4-FFF2-40B4-BE49-F238E27FC236}">
                      <a16:creationId xmlns:a16="http://schemas.microsoft.com/office/drawing/2014/main" xmlns="" id="{2CB90BC1-AFBF-4A1A-B885-FED6D4A0C9F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698124" y="362885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32" name="Text Box 6">
                  <a:extLst>
                    <a:ext uri="{FF2B5EF4-FFF2-40B4-BE49-F238E27FC236}">
                      <a16:creationId xmlns:a16="http://schemas.microsoft.com/office/drawing/2014/main" xmlns="" id="{C9405F9F-26BA-4EBE-915F-ECC6FE1A438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40211" y="3639274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33" name="Text Box 6">
                  <a:extLst>
                    <a:ext uri="{FF2B5EF4-FFF2-40B4-BE49-F238E27FC236}">
                      <a16:creationId xmlns:a16="http://schemas.microsoft.com/office/drawing/2014/main" xmlns="" id="{2C016489-6162-4BB3-AE25-92549D9F338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57111" y="362102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34" name="Text Box 6">
                  <a:extLst>
                    <a:ext uri="{FF2B5EF4-FFF2-40B4-BE49-F238E27FC236}">
                      <a16:creationId xmlns:a16="http://schemas.microsoft.com/office/drawing/2014/main" xmlns="" id="{2F3A7B91-CEC0-41D0-BCE0-7824E33A701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95358" y="3633145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35" name="テキスト ボックス 434">
                  <a:extLst>
                    <a:ext uri="{FF2B5EF4-FFF2-40B4-BE49-F238E27FC236}">
                      <a16:creationId xmlns:a16="http://schemas.microsoft.com/office/drawing/2014/main" xmlns="" id="{B8B6A8DB-7029-4500-A878-2DA3CB66EF08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xmlns="" id="{7232402E-6BEA-4D33-8E02-4D9D88F072C3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xmlns="" id="{3BDA2DEF-8A7E-4F63-8BAC-133FE603F20E}"/>
                </a:ext>
              </a:extLst>
            </p:cNvPr>
            <p:cNvGrpSpPr/>
            <p:nvPr/>
          </p:nvGrpSpPr>
          <p:grpSpPr>
            <a:xfrm>
              <a:off x="3208088" y="3412862"/>
              <a:ext cx="820763" cy="653894"/>
              <a:chOff x="5631528" y="3492949"/>
              <a:chExt cx="820763" cy="653894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xmlns="" id="{40DCAB01-AD30-49A6-A93E-224589CE5645}"/>
                  </a:ext>
                </a:extLst>
              </p:cNvPr>
              <p:cNvGrpSpPr/>
              <p:nvPr/>
            </p:nvGrpSpPr>
            <p:grpSpPr>
              <a:xfrm>
                <a:off x="5631528" y="3492949"/>
                <a:ext cx="703726" cy="648735"/>
                <a:chOff x="5630835" y="3484763"/>
                <a:chExt cx="703726" cy="648735"/>
              </a:xfrm>
            </p:grpSpPr>
            <p:cxnSp>
              <p:nvCxnSpPr>
                <p:cNvPr id="419" name="直線コネクタ 418">
                  <a:extLst>
                    <a:ext uri="{FF2B5EF4-FFF2-40B4-BE49-F238E27FC236}">
                      <a16:creationId xmlns:a16="http://schemas.microsoft.com/office/drawing/2014/main" xmlns="" id="{E81FB0D7-86A9-4D15-93B7-FC80F59032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直線コネクタ 419">
                  <a:extLst>
                    <a:ext uri="{FF2B5EF4-FFF2-40B4-BE49-F238E27FC236}">
                      <a16:creationId xmlns:a16="http://schemas.microsoft.com/office/drawing/2014/main" xmlns="" id="{989744FC-7BCE-4552-9050-1D5F058324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1" name="Text Box 6">
                  <a:extLst>
                    <a:ext uri="{FF2B5EF4-FFF2-40B4-BE49-F238E27FC236}">
                      <a16:creationId xmlns:a16="http://schemas.microsoft.com/office/drawing/2014/main" xmlns="" id="{96C6D049-2B20-4DA9-A4DA-4BC6332008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698124" y="362885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22" name="Text Box 6">
                  <a:extLst>
                    <a:ext uri="{FF2B5EF4-FFF2-40B4-BE49-F238E27FC236}">
                      <a16:creationId xmlns:a16="http://schemas.microsoft.com/office/drawing/2014/main" xmlns="" id="{6449F90A-6FA2-4EA8-A4E8-6468A6BC686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40211" y="3639274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23" name="Text Box 6">
                  <a:extLst>
                    <a:ext uri="{FF2B5EF4-FFF2-40B4-BE49-F238E27FC236}">
                      <a16:creationId xmlns:a16="http://schemas.microsoft.com/office/drawing/2014/main" xmlns="" id="{6174E589-181E-4870-89B6-68FA1A17402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57111" y="362102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24" name="Text Box 6">
                  <a:extLst>
                    <a:ext uri="{FF2B5EF4-FFF2-40B4-BE49-F238E27FC236}">
                      <a16:creationId xmlns:a16="http://schemas.microsoft.com/office/drawing/2014/main" xmlns="" id="{29D95827-F8E8-46BD-B33D-173EF259960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95358" y="3633145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25" name="テキスト ボックス 424">
                  <a:extLst>
                    <a:ext uri="{FF2B5EF4-FFF2-40B4-BE49-F238E27FC236}">
                      <a16:creationId xmlns:a16="http://schemas.microsoft.com/office/drawing/2014/main" xmlns="" id="{C7630A1E-C47E-4318-9026-399C5B09F586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18" name="テキスト ボックス 417">
                <a:extLst>
                  <a:ext uri="{FF2B5EF4-FFF2-40B4-BE49-F238E27FC236}">
                    <a16:creationId xmlns:a16="http://schemas.microsoft.com/office/drawing/2014/main" xmlns="" id="{9A92902A-703F-496F-A6BA-038B18150720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xmlns="" id="{2534CA0E-500D-42D8-9186-1E3950FF9F5F}"/>
                </a:ext>
              </a:extLst>
            </p:cNvPr>
            <p:cNvGrpSpPr/>
            <p:nvPr/>
          </p:nvGrpSpPr>
          <p:grpSpPr>
            <a:xfrm>
              <a:off x="3889775" y="3405189"/>
              <a:ext cx="820763" cy="653894"/>
              <a:chOff x="5631528" y="3492949"/>
              <a:chExt cx="820763" cy="653894"/>
            </a:xfrm>
          </p:grpSpPr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xmlns="" id="{A9D4AF0E-0930-4183-8C1A-EFA58DB4BBCD}"/>
                  </a:ext>
                </a:extLst>
              </p:cNvPr>
              <p:cNvGrpSpPr/>
              <p:nvPr/>
            </p:nvGrpSpPr>
            <p:grpSpPr>
              <a:xfrm>
                <a:off x="5631528" y="3492949"/>
                <a:ext cx="703726" cy="648735"/>
                <a:chOff x="5630835" y="3484763"/>
                <a:chExt cx="703726" cy="648735"/>
              </a:xfrm>
            </p:grpSpPr>
            <p:cxnSp>
              <p:nvCxnSpPr>
                <p:cNvPr id="409" name="直線コネクタ 408">
                  <a:extLst>
                    <a:ext uri="{FF2B5EF4-FFF2-40B4-BE49-F238E27FC236}">
                      <a16:creationId xmlns:a16="http://schemas.microsoft.com/office/drawing/2014/main" xmlns="" id="{963C8410-31AD-498E-B5C5-2F82ED2212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直線コネクタ 409">
                  <a:extLst>
                    <a:ext uri="{FF2B5EF4-FFF2-40B4-BE49-F238E27FC236}">
                      <a16:creationId xmlns:a16="http://schemas.microsoft.com/office/drawing/2014/main" xmlns="" id="{A8A19A7B-3BE8-4DF9-B149-F323568921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1" name="Text Box 6">
                  <a:extLst>
                    <a:ext uri="{FF2B5EF4-FFF2-40B4-BE49-F238E27FC236}">
                      <a16:creationId xmlns:a16="http://schemas.microsoft.com/office/drawing/2014/main" xmlns="" id="{3FE4FC64-093D-4CE2-95B9-B7C6C0F3918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698124" y="362885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12" name="Text Box 6">
                  <a:extLst>
                    <a:ext uri="{FF2B5EF4-FFF2-40B4-BE49-F238E27FC236}">
                      <a16:creationId xmlns:a16="http://schemas.microsoft.com/office/drawing/2014/main" xmlns="" id="{83B4CC4F-14EE-4BE2-A2C6-8BC96E0194D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40211" y="3639274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13" name="Text Box 6">
                  <a:extLst>
                    <a:ext uri="{FF2B5EF4-FFF2-40B4-BE49-F238E27FC236}">
                      <a16:creationId xmlns:a16="http://schemas.microsoft.com/office/drawing/2014/main" xmlns="" id="{8E9EC7AE-BC84-40AD-84E6-B391E4FB30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57111" y="362102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14" name="Text Box 6">
                  <a:extLst>
                    <a:ext uri="{FF2B5EF4-FFF2-40B4-BE49-F238E27FC236}">
                      <a16:creationId xmlns:a16="http://schemas.microsoft.com/office/drawing/2014/main" xmlns="" id="{E251F46E-BBFB-4BD1-BE43-158DC02AB4A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95358" y="3633145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15" name="テキスト ボックス 414">
                  <a:extLst>
                    <a:ext uri="{FF2B5EF4-FFF2-40B4-BE49-F238E27FC236}">
                      <a16:creationId xmlns:a16="http://schemas.microsoft.com/office/drawing/2014/main" xmlns="" id="{C2E29A6B-9D57-47D7-B6A5-867F54E039C7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08" name="テキスト ボックス 407">
                <a:extLst>
                  <a:ext uri="{FF2B5EF4-FFF2-40B4-BE49-F238E27FC236}">
                    <a16:creationId xmlns:a16="http://schemas.microsoft.com/office/drawing/2014/main" xmlns="" id="{5E105FBB-F197-4346-88A7-ABCB0B92BAEB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xmlns="" id="{BA55C436-509F-4027-B94A-35DE3CDD061E}"/>
                </a:ext>
              </a:extLst>
            </p:cNvPr>
            <p:cNvGrpSpPr/>
            <p:nvPr/>
          </p:nvGrpSpPr>
          <p:grpSpPr>
            <a:xfrm>
              <a:off x="4575972" y="3404767"/>
              <a:ext cx="820763" cy="653894"/>
              <a:chOff x="5631528" y="3492949"/>
              <a:chExt cx="820763" cy="653894"/>
            </a:xfrm>
          </p:grpSpPr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xmlns="" id="{E4DF80E2-012E-4F23-9515-F66B138B649B}"/>
                  </a:ext>
                </a:extLst>
              </p:cNvPr>
              <p:cNvGrpSpPr/>
              <p:nvPr/>
            </p:nvGrpSpPr>
            <p:grpSpPr>
              <a:xfrm>
                <a:off x="5631528" y="3492949"/>
                <a:ext cx="703726" cy="648735"/>
                <a:chOff x="5630835" y="3484763"/>
                <a:chExt cx="703726" cy="648735"/>
              </a:xfrm>
            </p:grpSpPr>
            <p:cxnSp>
              <p:nvCxnSpPr>
                <p:cNvPr id="478" name="直線コネクタ 477">
                  <a:extLst>
                    <a:ext uri="{FF2B5EF4-FFF2-40B4-BE49-F238E27FC236}">
                      <a16:creationId xmlns:a16="http://schemas.microsoft.com/office/drawing/2014/main" xmlns="" id="{CC06E07A-23B8-48BB-A14E-E103DA8544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9" name="直線コネクタ 478">
                  <a:extLst>
                    <a:ext uri="{FF2B5EF4-FFF2-40B4-BE49-F238E27FC236}">
                      <a16:creationId xmlns:a16="http://schemas.microsoft.com/office/drawing/2014/main" xmlns="" id="{C38B2361-ED0E-466E-A941-84A869F278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0" name="Text Box 6">
                  <a:extLst>
                    <a:ext uri="{FF2B5EF4-FFF2-40B4-BE49-F238E27FC236}">
                      <a16:creationId xmlns:a16="http://schemas.microsoft.com/office/drawing/2014/main" xmlns="" id="{06726B1D-00F4-4654-9622-877B2A4B96A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698124" y="362885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81" name="Text Box 6">
                  <a:extLst>
                    <a:ext uri="{FF2B5EF4-FFF2-40B4-BE49-F238E27FC236}">
                      <a16:creationId xmlns:a16="http://schemas.microsoft.com/office/drawing/2014/main" xmlns="" id="{637B9444-B219-489B-B5F5-1CE1601E983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40211" y="3639274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82" name="Text Box 6">
                  <a:extLst>
                    <a:ext uri="{FF2B5EF4-FFF2-40B4-BE49-F238E27FC236}">
                      <a16:creationId xmlns:a16="http://schemas.microsoft.com/office/drawing/2014/main" xmlns="" id="{1ED14AB7-3613-4702-81CB-2B05CF82F3A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57111" y="362102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83" name="Text Box 6">
                  <a:extLst>
                    <a:ext uri="{FF2B5EF4-FFF2-40B4-BE49-F238E27FC236}">
                      <a16:creationId xmlns:a16="http://schemas.microsoft.com/office/drawing/2014/main" xmlns="" id="{7AC1608F-274F-4D5C-BADD-2E4B8AD9653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95358" y="3633145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84" name="テキスト ボックス 483">
                  <a:extLst>
                    <a:ext uri="{FF2B5EF4-FFF2-40B4-BE49-F238E27FC236}">
                      <a16:creationId xmlns:a16="http://schemas.microsoft.com/office/drawing/2014/main" xmlns="" id="{0651C975-F2C8-4EA5-9ED9-65414EC40A32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77" name="テキスト ボックス 476">
                <a:extLst>
                  <a:ext uri="{FF2B5EF4-FFF2-40B4-BE49-F238E27FC236}">
                    <a16:creationId xmlns:a16="http://schemas.microsoft.com/office/drawing/2014/main" xmlns="" id="{25B69DCF-DDF8-422D-B861-4D0FDC567EDC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xmlns="" id="{F5DF73F6-9359-4827-9657-9F50781F916A}"/>
                </a:ext>
              </a:extLst>
            </p:cNvPr>
            <p:cNvGrpSpPr/>
            <p:nvPr/>
          </p:nvGrpSpPr>
          <p:grpSpPr>
            <a:xfrm>
              <a:off x="5292635" y="3408982"/>
              <a:ext cx="820763" cy="653894"/>
              <a:chOff x="5631528" y="3492949"/>
              <a:chExt cx="820763" cy="653894"/>
            </a:xfrm>
          </p:grpSpPr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xmlns="" id="{2EC7084A-194E-4209-97D1-D68C3AEBCE56}"/>
                  </a:ext>
                </a:extLst>
              </p:cNvPr>
              <p:cNvGrpSpPr/>
              <p:nvPr/>
            </p:nvGrpSpPr>
            <p:grpSpPr>
              <a:xfrm>
                <a:off x="5631528" y="3492949"/>
                <a:ext cx="703726" cy="648735"/>
                <a:chOff x="5630835" y="3484763"/>
                <a:chExt cx="703726" cy="648735"/>
              </a:xfrm>
            </p:grpSpPr>
            <p:cxnSp>
              <p:nvCxnSpPr>
                <p:cNvPr id="488" name="直線コネクタ 487">
                  <a:extLst>
                    <a:ext uri="{FF2B5EF4-FFF2-40B4-BE49-F238E27FC236}">
                      <a16:creationId xmlns:a16="http://schemas.microsoft.com/office/drawing/2014/main" xmlns="" id="{A922A718-D7E8-4F2D-BB2E-A8AD7EA496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9" name="直線コネクタ 488">
                  <a:extLst>
                    <a:ext uri="{FF2B5EF4-FFF2-40B4-BE49-F238E27FC236}">
                      <a16:creationId xmlns:a16="http://schemas.microsoft.com/office/drawing/2014/main" xmlns="" id="{E1D82D84-6B03-4238-834F-567CCE43A1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0" name="Text Box 6">
                  <a:extLst>
                    <a:ext uri="{FF2B5EF4-FFF2-40B4-BE49-F238E27FC236}">
                      <a16:creationId xmlns:a16="http://schemas.microsoft.com/office/drawing/2014/main" xmlns="" id="{9CB0913F-DEC1-40B0-BB45-98AC0A56E93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698124" y="362885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91" name="Text Box 6">
                  <a:extLst>
                    <a:ext uri="{FF2B5EF4-FFF2-40B4-BE49-F238E27FC236}">
                      <a16:creationId xmlns:a16="http://schemas.microsoft.com/office/drawing/2014/main" xmlns="" id="{69835170-51BE-4F4C-B33F-1D2A2E45E1A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40211" y="3639274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92" name="Text Box 6">
                  <a:extLst>
                    <a:ext uri="{FF2B5EF4-FFF2-40B4-BE49-F238E27FC236}">
                      <a16:creationId xmlns:a16="http://schemas.microsoft.com/office/drawing/2014/main" xmlns="" id="{0196EA20-F96F-43F3-A06B-47274BDC5CA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57111" y="362102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493" name="Text Box 6">
                  <a:extLst>
                    <a:ext uri="{FF2B5EF4-FFF2-40B4-BE49-F238E27FC236}">
                      <a16:creationId xmlns:a16="http://schemas.microsoft.com/office/drawing/2014/main" xmlns="" id="{C2D11631-E60A-4BA0-ACAC-C0E4D02D0F8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95358" y="3633145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494" name="テキスト ボックス 493">
                  <a:extLst>
                    <a:ext uri="{FF2B5EF4-FFF2-40B4-BE49-F238E27FC236}">
                      <a16:creationId xmlns:a16="http://schemas.microsoft.com/office/drawing/2014/main" xmlns="" id="{7100092C-919B-4533-B153-993115AA271E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87" name="テキスト ボックス 486">
                <a:extLst>
                  <a:ext uri="{FF2B5EF4-FFF2-40B4-BE49-F238E27FC236}">
                    <a16:creationId xmlns:a16="http://schemas.microsoft.com/office/drawing/2014/main" xmlns="" id="{323A234E-DF32-4252-A088-251272ECECAD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xmlns="" id="{D6859058-E2C0-4C1C-B952-C5CDA2602E72}"/>
                </a:ext>
              </a:extLst>
            </p:cNvPr>
            <p:cNvGrpSpPr/>
            <p:nvPr/>
          </p:nvGrpSpPr>
          <p:grpSpPr>
            <a:xfrm>
              <a:off x="1063091" y="4706478"/>
              <a:ext cx="820763" cy="636048"/>
              <a:chOff x="5629685" y="3480097"/>
              <a:chExt cx="820763" cy="636048"/>
            </a:xfrm>
          </p:grpSpPr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xmlns="" id="{87B00D4A-AB7B-4075-86FB-F78E1CA2CE39}"/>
                  </a:ext>
                </a:extLst>
              </p:cNvPr>
              <p:cNvGrpSpPr/>
              <p:nvPr/>
            </p:nvGrpSpPr>
            <p:grpSpPr>
              <a:xfrm>
                <a:off x="5629685" y="3480097"/>
                <a:ext cx="701363" cy="630889"/>
                <a:chOff x="5628992" y="3471911"/>
                <a:chExt cx="701363" cy="630889"/>
              </a:xfrm>
            </p:grpSpPr>
            <p:cxnSp>
              <p:nvCxnSpPr>
                <p:cNvPr id="498" name="直線コネクタ 497">
                  <a:extLst>
                    <a:ext uri="{FF2B5EF4-FFF2-40B4-BE49-F238E27FC236}">
                      <a16:creationId xmlns:a16="http://schemas.microsoft.com/office/drawing/2014/main" xmlns="" id="{7E1E506E-788F-41F8-8B55-97868E5B11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9540" y="3902616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9" name="直線コネクタ 498">
                  <a:extLst>
                    <a:ext uri="{FF2B5EF4-FFF2-40B4-BE49-F238E27FC236}">
                      <a16:creationId xmlns:a16="http://schemas.microsoft.com/office/drawing/2014/main" xmlns="" id="{0690CF23-A84E-4E0B-BE06-68210C8C62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74011" y="3900808"/>
                  <a:ext cx="222403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0" name="Text Box 6">
                  <a:extLst>
                    <a:ext uri="{FF2B5EF4-FFF2-40B4-BE49-F238E27FC236}">
                      <a16:creationId xmlns:a16="http://schemas.microsoft.com/office/drawing/2014/main" xmlns="" id="{86F1792A-AC7B-4CC3-AD87-72BC6D11A0F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685123" y="3615858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01" name="Text Box 6">
                  <a:extLst>
                    <a:ext uri="{FF2B5EF4-FFF2-40B4-BE49-F238E27FC236}">
                      <a16:creationId xmlns:a16="http://schemas.microsoft.com/office/drawing/2014/main" xmlns="" id="{92AD5CC2-4C5A-4F8D-9397-ED802057C21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727210" y="3626273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02" name="Text Box 6">
                  <a:extLst>
                    <a:ext uri="{FF2B5EF4-FFF2-40B4-BE49-F238E27FC236}">
                      <a16:creationId xmlns:a16="http://schemas.microsoft.com/office/drawing/2014/main" xmlns="" id="{3F8A3A4E-BFB5-47E5-A571-1B51FFC2088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44110" y="3608020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03" name="Text Box 6">
                  <a:extLst>
                    <a:ext uri="{FF2B5EF4-FFF2-40B4-BE49-F238E27FC236}">
                      <a16:creationId xmlns:a16="http://schemas.microsoft.com/office/drawing/2014/main" xmlns="" id="{02EFF244-1EA2-41AD-99DA-33BBAB80837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991152" y="3620293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04" name="テキスト ボックス 503">
                  <a:extLst>
                    <a:ext uri="{FF2B5EF4-FFF2-40B4-BE49-F238E27FC236}">
                      <a16:creationId xmlns:a16="http://schemas.microsoft.com/office/drawing/2014/main" xmlns="" id="{2765F7E6-E29D-4659-B20F-43CE930BD923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28992" y="3887356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97" name="テキスト ボックス 496">
                <a:extLst>
                  <a:ext uri="{FF2B5EF4-FFF2-40B4-BE49-F238E27FC236}">
                    <a16:creationId xmlns:a16="http://schemas.microsoft.com/office/drawing/2014/main" xmlns="" id="{53674677-681E-4E84-B9E6-AF6A35258FD0}"/>
                  </a:ext>
                </a:extLst>
              </p:cNvPr>
              <p:cNvSpPr txBox="1"/>
              <p:nvPr/>
            </p:nvSpPr>
            <p:spPr>
              <a:xfrm>
                <a:off x="6008845" y="3900701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xmlns="" id="{DBC5AD63-4E44-4276-B535-4AAF2EA2AD1B}"/>
                </a:ext>
              </a:extLst>
            </p:cNvPr>
            <p:cNvGrpSpPr/>
            <p:nvPr/>
          </p:nvGrpSpPr>
          <p:grpSpPr>
            <a:xfrm>
              <a:off x="1857326" y="4690970"/>
              <a:ext cx="1315934" cy="653895"/>
              <a:chOff x="4981173" y="3471836"/>
              <a:chExt cx="1315934" cy="653895"/>
            </a:xfrm>
          </p:grpSpPr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xmlns="" id="{9865EFDE-4F1D-4CED-90D5-0D176828AEC5}"/>
                  </a:ext>
                </a:extLst>
              </p:cNvPr>
              <p:cNvGrpSpPr/>
              <p:nvPr/>
            </p:nvGrpSpPr>
            <p:grpSpPr>
              <a:xfrm>
                <a:off x="4981173" y="3471836"/>
                <a:ext cx="1315934" cy="648736"/>
                <a:chOff x="4980480" y="3463650"/>
                <a:chExt cx="1315934" cy="648736"/>
              </a:xfrm>
            </p:grpSpPr>
            <p:cxnSp>
              <p:nvCxnSpPr>
                <p:cNvPr id="518" name="直線コネクタ 517">
                  <a:extLst>
                    <a:ext uri="{FF2B5EF4-FFF2-40B4-BE49-F238E27FC236}">
                      <a16:creationId xmlns:a16="http://schemas.microsoft.com/office/drawing/2014/main" xmlns="" id="{5767BC17-B023-49BE-B234-9A988BC4FF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9" name="直線コネクタ 518">
                  <a:extLst>
                    <a:ext uri="{FF2B5EF4-FFF2-40B4-BE49-F238E27FC236}">
                      <a16:creationId xmlns:a16="http://schemas.microsoft.com/office/drawing/2014/main" xmlns="" id="{C359413D-1D09-422A-83C6-61458B2E24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0" name="Text Box 6">
                  <a:extLst>
                    <a:ext uri="{FF2B5EF4-FFF2-40B4-BE49-F238E27FC236}">
                      <a16:creationId xmlns:a16="http://schemas.microsoft.com/office/drawing/2014/main" xmlns="" id="{9CDE7087-9D2B-4607-AC57-3A7076A0F46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47769" y="3607747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21" name="Text Box 6">
                  <a:extLst>
                    <a:ext uri="{FF2B5EF4-FFF2-40B4-BE49-F238E27FC236}">
                      <a16:creationId xmlns:a16="http://schemas.microsoft.com/office/drawing/2014/main" xmlns="" id="{EB6562AE-E77F-4553-AED0-E95B1ABD26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89856" y="3618162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22" name="Text Box 6">
                  <a:extLst>
                    <a:ext uri="{FF2B5EF4-FFF2-40B4-BE49-F238E27FC236}">
                      <a16:creationId xmlns:a16="http://schemas.microsoft.com/office/drawing/2014/main" xmlns="" id="{E1A0CD62-1C6D-4CB2-8846-6D7BDA79EEA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72088" y="3599908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23" name="Text Box 6">
                  <a:extLst>
                    <a:ext uri="{FF2B5EF4-FFF2-40B4-BE49-F238E27FC236}">
                      <a16:creationId xmlns:a16="http://schemas.microsoft.com/office/drawing/2014/main" xmlns="" id="{7E4CF9A2-34C6-4F46-8EA2-0F8CB2A36CA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310335" y="3612032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24" name="テキスト ボックス 523">
                  <a:extLst>
                    <a:ext uri="{FF2B5EF4-FFF2-40B4-BE49-F238E27FC236}">
                      <a16:creationId xmlns:a16="http://schemas.microsoft.com/office/drawing/2014/main" xmlns="" id="{786A57F4-B770-4B11-960F-976261AB2B43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4980480" y="3896942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17" name="テキスト ボックス 516">
                <a:extLst>
                  <a:ext uri="{FF2B5EF4-FFF2-40B4-BE49-F238E27FC236}">
                    <a16:creationId xmlns:a16="http://schemas.microsoft.com/office/drawing/2014/main" xmlns="" id="{114FA171-7C46-47D0-A336-1DAB5294F80C}"/>
                  </a:ext>
                </a:extLst>
              </p:cNvPr>
              <p:cNvSpPr txBox="1"/>
              <p:nvPr/>
            </p:nvSpPr>
            <p:spPr>
              <a:xfrm>
                <a:off x="5360333" y="3910287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xmlns="" id="{6DE2DBE5-06B5-4873-9CEE-FFC0AA7CF872}"/>
                </a:ext>
              </a:extLst>
            </p:cNvPr>
            <p:cNvGrpSpPr/>
            <p:nvPr/>
          </p:nvGrpSpPr>
          <p:grpSpPr>
            <a:xfrm>
              <a:off x="2537328" y="4684361"/>
              <a:ext cx="1369046" cy="671320"/>
              <a:chOff x="4949729" y="3470994"/>
              <a:chExt cx="1369046" cy="671320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xmlns="" id="{690EDC66-DE4A-4939-9D51-4216CC2EC4A6}"/>
                  </a:ext>
                </a:extLst>
              </p:cNvPr>
              <p:cNvGrpSpPr/>
              <p:nvPr/>
            </p:nvGrpSpPr>
            <p:grpSpPr>
              <a:xfrm>
                <a:off x="4949729" y="3470994"/>
                <a:ext cx="1369046" cy="666679"/>
                <a:chOff x="4949036" y="3462808"/>
                <a:chExt cx="1369046" cy="666679"/>
              </a:xfrm>
            </p:grpSpPr>
            <p:cxnSp>
              <p:nvCxnSpPr>
                <p:cNvPr id="528" name="直線コネクタ 527">
                  <a:extLst>
                    <a:ext uri="{FF2B5EF4-FFF2-40B4-BE49-F238E27FC236}">
                      <a16:creationId xmlns:a16="http://schemas.microsoft.com/office/drawing/2014/main" xmlns="" id="{DE47E606-7BF8-4DD4-9D21-995F2C66EE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09217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9" name="直線コネクタ 528">
                  <a:extLst>
                    <a:ext uri="{FF2B5EF4-FFF2-40B4-BE49-F238E27FC236}">
                      <a16:creationId xmlns:a16="http://schemas.microsoft.com/office/drawing/2014/main" xmlns="" id="{0B3416BF-5BEB-4506-B8C8-E1CE51B77B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76623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0" name="Text Box 6">
                  <a:extLst>
                    <a:ext uri="{FF2B5EF4-FFF2-40B4-BE49-F238E27FC236}">
                      <a16:creationId xmlns:a16="http://schemas.microsoft.com/office/drawing/2014/main" xmlns="" id="{BD877B25-BFF0-4AB5-BEE0-12927B4262A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08767" y="3607747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31" name="Text Box 6">
                  <a:extLst>
                    <a:ext uri="{FF2B5EF4-FFF2-40B4-BE49-F238E27FC236}">
                      <a16:creationId xmlns:a16="http://schemas.microsoft.com/office/drawing/2014/main" xmlns="" id="{04897B84-9F41-4F0E-B679-A2123D41E33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50854" y="3618162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32" name="Text Box 6">
                  <a:extLst>
                    <a:ext uri="{FF2B5EF4-FFF2-40B4-BE49-F238E27FC236}">
                      <a16:creationId xmlns:a16="http://schemas.microsoft.com/office/drawing/2014/main" xmlns="" id="{8081B76D-3B57-4713-B46C-8292EA7217F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45984" y="3601052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33" name="Text Box 6">
                  <a:extLst>
                    <a:ext uri="{FF2B5EF4-FFF2-40B4-BE49-F238E27FC236}">
                      <a16:creationId xmlns:a16="http://schemas.microsoft.com/office/drawing/2014/main" xmlns="" id="{EBD62FF2-58B8-412C-A397-AAD98C13639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304694" y="3611190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34" name="テキスト ボックス 533">
                  <a:extLst>
                    <a:ext uri="{FF2B5EF4-FFF2-40B4-BE49-F238E27FC236}">
                      <a16:creationId xmlns:a16="http://schemas.microsoft.com/office/drawing/2014/main" xmlns="" id="{0F4DC6BD-2CCD-484A-AA56-6D0649754FB1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4949036" y="3914043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27" name="テキスト ボックス 526">
                <a:extLst>
                  <a:ext uri="{FF2B5EF4-FFF2-40B4-BE49-F238E27FC236}">
                    <a16:creationId xmlns:a16="http://schemas.microsoft.com/office/drawing/2014/main" xmlns="" id="{6F35AF57-CE1D-4B2C-9FF1-549478F44A50}"/>
                  </a:ext>
                </a:extLst>
              </p:cNvPr>
              <p:cNvSpPr txBox="1"/>
              <p:nvPr/>
            </p:nvSpPr>
            <p:spPr>
              <a:xfrm>
                <a:off x="5307502" y="3926870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xmlns="" id="{E5CA9D87-E87D-459A-B96E-66781E65AF69}"/>
                </a:ext>
              </a:extLst>
            </p:cNvPr>
            <p:cNvGrpSpPr/>
            <p:nvPr/>
          </p:nvGrpSpPr>
          <p:grpSpPr>
            <a:xfrm>
              <a:off x="3237106" y="4685026"/>
              <a:ext cx="1369046" cy="670995"/>
              <a:chOff x="4949729" y="3471837"/>
              <a:chExt cx="1369046" cy="670995"/>
            </a:xfrm>
          </p:grpSpPr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xmlns="" id="{C79AA4C4-8F5C-4661-B8EF-03C38BBEC59B}"/>
                  </a:ext>
                </a:extLst>
              </p:cNvPr>
              <p:cNvGrpSpPr/>
              <p:nvPr/>
            </p:nvGrpSpPr>
            <p:grpSpPr>
              <a:xfrm>
                <a:off x="4949729" y="3471837"/>
                <a:ext cx="1369046" cy="665836"/>
                <a:chOff x="4949036" y="3463651"/>
                <a:chExt cx="1369046" cy="665836"/>
              </a:xfrm>
            </p:grpSpPr>
            <p:cxnSp>
              <p:nvCxnSpPr>
                <p:cNvPr id="538" name="直線コネクタ 537">
                  <a:extLst>
                    <a:ext uri="{FF2B5EF4-FFF2-40B4-BE49-F238E27FC236}">
                      <a16:creationId xmlns:a16="http://schemas.microsoft.com/office/drawing/2014/main" xmlns="" id="{E41607DD-12F2-495F-91AB-49FF0FFA9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09217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9" name="直線コネクタ 538">
                  <a:extLst>
                    <a:ext uri="{FF2B5EF4-FFF2-40B4-BE49-F238E27FC236}">
                      <a16:creationId xmlns:a16="http://schemas.microsoft.com/office/drawing/2014/main" xmlns="" id="{7DE4B003-97E0-4BCD-A75A-42F948ABBD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76623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0" name="Text Box 6">
                  <a:extLst>
                    <a:ext uri="{FF2B5EF4-FFF2-40B4-BE49-F238E27FC236}">
                      <a16:creationId xmlns:a16="http://schemas.microsoft.com/office/drawing/2014/main" xmlns="" id="{519A76F9-1452-403D-8A0B-D6422708004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39103" y="3607747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41" name="Text Box 6">
                  <a:extLst>
                    <a:ext uri="{FF2B5EF4-FFF2-40B4-BE49-F238E27FC236}">
                      <a16:creationId xmlns:a16="http://schemas.microsoft.com/office/drawing/2014/main" xmlns="" id="{EF0DD544-97C9-401A-9558-E6A9CBA31E7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81190" y="3618162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42" name="Text Box 6">
                  <a:extLst>
                    <a:ext uri="{FF2B5EF4-FFF2-40B4-BE49-F238E27FC236}">
                      <a16:creationId xmlns:a16="http://schemas.microsoft.com/office/drawing/2014/main" xmlns="" id="{23B8C70D-A85B-4325-AB56-E2D813CBA2C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85089" y="359990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43" name="Text Box 6">
                  <a:extLst>
                    <a:ext uri="{FF2B5EF4-FFF2-40B4-BE49-F238E27FC236}">
                      <a16:creationId xmlns:a16="http://schemas.microsoft.com/office/drawing/2014/main" xmlns="" id="{A386CBE1-6DF4-4285-A55D-31DD2ED6B65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306002" y="3612033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44" name="テキスト ボックス 543">
                  <a:extLst>
                    <a:ext uri="{FF2B5EF4-FFF2-40B4-BE49-F238E27FC236}">
                      <a16:creationId xmlns:a16="http://schemas.microsoft.com/office/drawing/2014/main" xmlns="" id="{3B942B54-9E10-411A-B083-8A115D884B13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4949036" y="3914043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37" name="テキスト ボックス 536">
                <a:extLst>
                  <a:ext uri="{FF2B5EF4-FFF2-40B4-BE49-F238E27FC236}">
                    <a16:creationId xmlns:a16="http://schemas.microsoft.com/office/drawing/2014/main" xmlns="" id="{5D5494A4-5417-41F6-AD61-46BA5A9A591B}"/>
                  </a:ext>
                </a:extLst>
              </p:cNvPr>
              <p:cNvSpPr txBox="1"/>
              <p:nvPr/>
            </p:nvSpPr>
            <p:spPr>
              <a:xfrm>
                <a:off x="5328889" y="3927388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xmlns="" id="{B5CBA949-F6D0-400B-B27E-EB8FB1E4F805}"/>
                </a:ext>
              </a:extLst>
            </p:cNvPr>
            <p:cNvGrpSpPr/>
            <p:nvPr/>
          </p:nvGrpSpPr>
          <p:grpSpPr>
            <a:xfrm>
              <a:off x="3923303" y="4684604"/>
              <a:ext cx="1403147" cy="670995"/>
              <a:chOff x="4949729" y="3471837"/>
              <a:chExt cx="1403147" cy="670995"/>
            </a:xfrm>
          </p:grpSpPr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xmlns="" id="{A21D13C0-2586-4E91-A369-9D5DCCACC130}"/>
                  </a:ext>
                </a:extLst>
              </p:cNvPr>
              <p:cNvGrpSpPr/>
              <p:nvPr/>
            </p:nvGrpSpPr>
            <p:grpSpPr>
              <a:xfrm>
                <a:off x="4949729" y="3471837"/>
                <a:ext cx="1403147" cy="665836"/>
                <a:chOff x="4949036" y="3463651"/>
                <a:chExt cx="1403147" cy="665836"/>
              </a:xfrm>
            </p:grpSpPr>
            <p:cxnSp>
              <p:nvCxnSpPr>
                <p:cNvPr id="548" name="直線コネクタ 547">
                  <a:extLst>
                    <a:ext uri="{FF2B5EF4-FFF2-40B4-BE49-F238E27FC236}">
                      <a16:creationId xmlns:a16="http://schemas.microsoft.com/office/drawing/2014/main" xmlns="" id="{DB2AC8F2-97E9-4CB1-B4B2-F06A8DA706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3318" y="3921175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9" name="直線コネクタ 548">
                  <a:extLst>
                    <a:ext uri="{FF2B5EF4-FFF2-40B4-BE49-F238E27FC236}">
                      <a16:creationId xmlns:a16="http://schemas.microsoft.com/office/drawing/2014/main" xmlns="" id="{9DE692A4-C9F6-40BB-8B81-F75BD04EA4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10724" y="3921175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0" name="Text Box 6">
                  <a:extLst>
                    <a:ext uri="{FF2B5EF4-FFF2-40B4-BE49-F238E27FC236}">
                      <a16:creationId xmlns:a16="http://schemas.microsoft.com/office/drawing/2014/main" xmlns="" id="{62E36800-58B3-44AE-B5E4-CAB37A81013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39103" y="3607747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51" name="Text Box 6">
                  <a:extLst>
                    <a:ext uri="{FF2B5EF4-FFF2-40B4-BE49-F238E27FC236}">
                      <a16:creationId xmlns:a16="http://schemas.microsoft.com/office/drawing/2014/main" xmlns="" id="{04E34699-95C0-4320-92BF-D1DFC9DBD67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81190" y="3618162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52" name="Text Box 6">
                  <a:extLst>
                    <a:ext uri="{FF2B5EF4-FFF2-40B4-BE49-F238E27FC236}">
                      <a16:creationId xmlns:a16="http://schemas.microsoft.com/office/drawing/2014/main" xmlns="" id="{B7AF305B-855C-4911-8087-8501C0533CB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81443" y="359990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53" name="Text Box 6">
                  <a:extLst>
                    <a:ext uri="{FF2B5EF4-FFF2-40B4-BE49-F238E27FC236}">
                      <a16:creationId xmlns:a16="http://schemas.microsoft.com/office/drawing/2014/main" xmlns="" id="{549F439B-A8DC-46AF-8713-66499B50C98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327899" y="3612033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54" name="テキスト ボックス 553">
                  <a:extLst>
                    <a:ext uri="{FF2B5EF4-FFF2-40B4-BE49-F238E27FC236}">
                      <a16:creationId xmlns:a16="http://schemas.microsoft.com/office/drawing/2014/main" xmlns="" id="{05204F54-3321-4ABC-8B86-6539F6577812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4949036" y="3914043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47" name="テキスト ボックス 546">
                <a:extLst>
                  <a:ext uri="{FF2B5EF4-FFF2-40B4-BE49-F238E27FC236}">
                    <a16:creationId xmlns:a16="http://schemas.microsoft.com/office/drawing/2014/main" xmlns="" id="{5437C0BD-B7AD-4A62-939B-F0392E1AA848}"/>
                  </a:ext>
                </a:extLst>
              </p:cNvPr>
              <p:cNvSpPr txBox="1"/>
              <p:nvPr/>
            </p:nvSpPr>
            <p:spPr>
              <a:xfrm>
                <a:off x="5328889" y="3927388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xmlns="" id="{F6118BFF-09A6-476D-AD2B-2606149456E6}"/>
                </a:ext>
              </a:extLst>
            </p:cNvPr>
            <p:cNvGrpSpPr/>
            <p:nvPr/>
          </p:nvGrpSpPr>
          <p:grpSpPr>
            <a:xfrm>
              <a:off x="2014730" y="4684485"/>
              <a:ext cx="3446940" cy="674581"/>
              <a:chOff x="2324493" y="3467503"/>
              <a:chExt cx="3446940" cy="674581"/>
            </a:xfrm>
          </p:grpSpPr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xmlns="" id="{6181915E-6F82-42FF-A5C5-91B8A5996B31}"/>
                  </a:ext>
                </a:extLst>
              </p:cNvPr>
              <p:cNvGrpSpPr/>
              <p:nvPr/>
            </p:nvGrpSpPr>
            <p:grpSpPr>
              <a:xfrm>
                <a:off x="2324493" y="3467503"/>
                <a:ext cx="3351740" cy="670170"/>
                <a:chOff x="2323800" y="3459317"/>
                <a:chExt cx="3351740" cy="670170"/>
              </a:xfrm>
            </p:grpSpPr>
            <p:cxnSp>
              <p:nvCxnSpPr>
                <p:cNvPr id="558" name="直線コネクタ 557">
                  <a:extLst>
                    <a:ext uri="{FF2B5EF4-FFF2-40B4-BE49-F238E27FC236}">
                      <a16:creationId xmlns:a16="http://schemas.microsoft.com/office/drawing/2014/main" xmlns="" id="{5ABFB46B-F424-4FF9-BE29-89906D770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23800" y="3908561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9" name="直線コネクタ 558">
                  <a:extLst>
                    <a:ext uri="{FF2B5EF4-FFF2-40B4-BE49-F238E27FC236}">
                      <a16:creationId xmlns:a16="http://schemas.microsoft.com/office/drawing/2014/main" xmlns="" id="{000572A2-C4B9-4034-BE1D-0EDCB5616C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91206" y="3908561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0" name="Text Box 6">
                  <a:extLst>
                    <a:ext uri="{FF2B5EF4-FFF2-40B4-BE49-F238E27FC236}">
                      <a16:creationId xmlns:a16="http://schemas.microsoft.com/office/drawing/2014/main" xmlns="" id="{DAD243F1-66FA-4BA8-A59C-1CBA1E96306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47769" y="3607747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61" name="Text Box 6">
                  <a:extLst>
                    <a:ext uri="{FF2B5EF4-FFF2-40B4-BE49-F238E27FC236}">
                      <a16:creationId xmlns:a16="http://schemas.microsoft.com/office/drawing/2014/main" xmlns="" id="{DB47AFC4-98E7-4DCA-A297-16E258F88E9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89856" y="3618162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62" name="Text Box 6">
                  <a:extLst>
                    <a:ext uri="{FF2B5EF4-FFF2-40B4-BE49-F238E27FC236}">
                      <a16:creationId xmlns:a16="http://schemas.microsoft.com/office/drawing/2014/main" xmlns="" id="{AF411F4D-1C9E-4480-AEA1-15DEE1AF65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306756" y="3599909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63" name="Text Box 6">
                  <a:extLst>
                    <a:ext uri="{FF2B5EF4-FFF2-40B4-BE49-F238E27FC236}">
                      <a16:creationId xmlns:a16="http://schemas.microsoft.com/office/drawing/2014/main" xmlns="" id="{1D9B1554-C3E8-404E-809A-24DC7A35EC3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336337" y="3607699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64" name="テキスト ボックス 563">
                  <a:extLst>
                    <a:ext uri="{FF2B5EF4-FFF2-40B4-BE49-F238E27FC236}">
                      <a16:creationId xmlns:a16="http://schemas.microsoft.com/office/drawing/2014/main" xmlns="" id="{5626047F-BA79-4CCD-A64F-5C52942EB3FF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4949036" y="3914043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57" name="テキスト ボックス 556">
                <a:extLst>
                  <a:ext uri="{FF2B5EF4-FFF2-40B4-BE49-F238E27FC236}">
                    <a16:creationId xmlns:a16="http://schemas.microsoft.com/office/drawing/2014/main" xmlns="" id="{C57B880C-9C34-40E8-BFB4-518D0810DAB8}"/>
                  </a:ext>
                </a:extLst>
              </p:cNvPr>
              <p:cNvSpPr txBox="1"/>
              <p:nvPr/>
            </p:nvSpPr>
            <p:spPr>
              <a:xfrm>
                <a:off x="5329830" y="3926640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xmlns="" id="{DE3A88AE-60C2-4CE0-A42F-142F748C7C00}"/>
                </a:ext>
              </a:extLst>
            </p:cNvPr>
            <p:cNvGrpSpPr/>
            <p:nvPr/>
          </p:nvGrpSpPr>
          <p:grpSpPr>
            <a:xfrm>
              <a:off x="1067615" y="4684824"/>
              <a:ext cx="4950779" cy="2052422"/>
              <a:chOff x="5630213" y="2128694"/>
              <a:chExt cx="4950779" cy="2052422"/>
            </a:xfrm>
          </p:grpSpPr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xmlns="" id="{E7D5F7DA-2E72-4575-9765-0750B2809FE9}"/>
                  </a:ext>
                </a:extLst>
              </p:cNvPr>
              <p:cNvGrpSpPr/>
              <p:nvPr/>
            </p:nvGrpSpPr>
            <p:grpSpPr>
              <a:xfrm>
                <a:off x="5630213" y="2128694"/>
                <a:ext cx="4950779" cy="2047263"/>
                <a:chOff x="5629520" y="2120508"/>
                <a:chExt cx="4950779" cy="2047263"/>
              </a:xfrm>
            </p:grpSpPr>
            <p:cxnSp>
              <p:nvCxnSpPr>
                <p:cNvPr id="568" name="直線コネクタ 567">
                  <a:extLst>
                    <a:ext uri="{FF2B5EF4-FFF2-40B4-BE49-F238E27FC236}">
                      <a16:creationId xmlns:a16="http://schemas.microsoft.com/office/drawing/2014/main" xmlns="" id="{D0B32C5F-29E7-4468-BC6E-34BF257546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2354" y="3909612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9" name="直線コネクタ 568">
                  <a:extLst>
                    <a:ext uri="{FF2B5EF4-FFF2-40B4-BE49-F238E27FC236}">
                      <a16:creationId xmlns:a16="http://schemas.microsoft.com/office/drawing/2014/main" xmlns="" id="{335732DD-BC68-4E48-920D-0176370E68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09613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0" name="Text Box 6">
                  <a:extLst>
                    <a:ext uri="{FF2B5EF4-FFF2-40B4-BE49-F238E27FC236}">
                      <a16:creationId xmlns:a16="http://schemas.microsoft.com/office/drawing/2014/main" xmlns="" id="{F9868C67-EA91-442D-92D5-A5F31498FA0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9943862" y="2264604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71" name="Text Box 6">
                  <a:extLst>
                    <a:ext uri="{FF2B5EF4-FFF2-40B4-BE49-F238E27FC236}">
                      <a16:creationId xmlns:a16="http://schemas.microsoft.com/office/drawing/2014/main" xmlns="" id="{A10D7093-1EFF-401E-B66D-71CB8D0C0C4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9985949" y="2275019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72" name="Text Box 6">
                  <a:extLst>
                    <a:ext uri="{FF2B5EF4-FFF2-40B4-BE49-F238E27FC236}">
                      <a16:creationId xmlns:a16="http://schemas.microsoft.com/office/drawing/2014/main" xmlns="" id="{A2195CC7-2464-4C88-87B6-41536DC2F33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0202849" y="2256766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73" name="Text Box 6">
                  <a:extLst>
                    <a:ext uri="{FF2B5EF4-FFF2-40B4-BE49-F238E27FC236}">
                      <a16:creationId xmlns:a16="http://schemas.microsoft.com/office/drawing/2014/main" xmlns="" id="{C5C8B0BE-EDB8-4D98-BE52-F36A9BD63B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0241096" y="2268890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74" name="テキスト ボックス 573">
                  <a:extLst>
                    <a:ext uri="{FF2B5EF4-FFF2-40B4-BE49-F238E27FC236}">
                      <a16:creationId xmlns:a16="http://schemas.microsoft.com/office/drawing/2014/main" xmlns="" id="{7E250DD7-7748-47A9-97E6-91660E532249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29520" y="3952327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67" name="テキスト ボックス 566">
                <a:extLst>
                  <a:ext uri="{FF2B5EF4-FFF2-40B4-BE49-F238E27FC236}">
                    <a16:creationId xmlns:a16="http://schemas.microsoft.com/office/drawing/2014/main" xmlns="" id="{898F6E0E-CDDA-4BC2-9B52-0F5339E1ED9B}"/>
                  </a:ext>
                </a:extLst>
              </p:cNvPr>
              <p:cNvSpPr txBox="1"/>
              <p:nvPr/>
            </p:nvSpPr>
            <p:spPr>
              <a:xfrm>
                <a:off x="6009373" y="3965672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xmlns="" id="{7CC09CAA-09EE-43CE-A2C3-53EB7233F658}"/>
                </a:ext>
              </a:extLst>
            </p:cNvPr>
            <p:cNvGrpSpPr/>
            <p:nvPr/>
          </p:nvGrpSpPr>
          <p:grpSpPr>
            <a:xfrm>
              <a:off x="1175125" y="6022910"/>
              <a:ext cx="1412025" cy="667082"/>
              <a:chOff x="5040266" y="3479761"/>
              <a:chExt cx="1412025" cy="667082"/>
            </a:xfrm>
          </p:grpSpPr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xmlns="" id="{E3E0369C-F967-45B3-8219-207F41D24E51}"/>
                  </a:ext>
                </a:extLst>
              </p:cNvPr>
              <p:cNvGrpSpPr/>
              <p:nvPr/>
            </p:nvGrpSpPr>
            <p:grpSpPr>
              <a:xfrm>
                <a:off x="5040266" y="3479761"/>
                <a:ext cx="1256841" cy="661923"/>
                <a:chOff x="5039573" y="3471575"/>
                <a:chExt cx="1256841" cy="661923"/>
              </a:xfrm>
            </p:grpSpPr>
            <p:cxnSp>
              <p:nvCxnSpPr>
                <p:cNvPr id="578" name="直線コネクタ 577">
                  <a:extLst>
                    <a:ext uri="{FF2B5EF4-FFF2-40B4-BE49-F238E27FC236}">
                      <a16:creationId xmlns:a16="http://schemas.microsoft.com/office/drawing/2014/main" xmlns="" id="{8DAF9554-65B2-4DE5-8924-3C2E221C79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9" name="直線コネクタ 578">
                  <a:extLst>
                    <a:ext uri="{FF2B5EF4-FFF2-40B4-BE49-F238E27FC236}">
                      <a16:creationId xmlns:a16="http://schemas.microsoft.com/office/drawing/2014/main" xmlns="" id="{4D0B2194-2FB4-423F-9AD1-71A859051E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0" name="Text Box 6">
                  <a:extLst>
                    <a:ext uri="{FF2B5EF4-FFF2-40B4-BE49-F238E27FC236}">
                      <a16:creationId xmlns:a16="http://schemas.microsoft.com/office/drawing/2014/main" xmlns="" id="{D75CED3C-327B-4512-9BA9-348FBED4884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960846" y="361567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81" name="Text Box 6">
                  <a:extLst>
                    <a:ext uri="{FF2B5EF4-FFF2-40B4-BE49-F238E27FC236}">
                      <a16:creationId xmlns:a16="http://schemas.microsoft.com/office/drawing/2014/main" xmlns="" id="{CAB0A388-8ED3-4B06-9F39-1B8EA776A4B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02934" y="3620890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82" name="Text Box 6">
                  <a:extLst>
                    <a:ext uri="{FF2B5EF4-FFF2-40B4-BE49-F238E27FC236}">
                      <a16:creationId xmlns:a16="http://schemas.microsoft.com/office/drawing/2014/main" xmlns="" id="{BF687EE2-A043-4F35-B1B1-54884B80839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19833" y="3607833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83" name="Text Box 6">
                  <a:extLst>
                    <a:ext uri="{FF2B5EF4-FFF2-40B4-BE49-F238E27FC236}">
                      <a16:creationId xmlns:a16="http://schemas.microsoft.com/office/drawing/2014/main" xmlns="" id="{A6B41CAC-3D5F-4EF9-8FA5-FF3D2E5D05D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58081" y="3619957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84" name="テキスト ボックス 583">
                  <a:extLst>
                    <a:ext uri="{FF2B5EF4-FFF2-40B4-BE49-F238E27FC236}">
                      <a16:creationId xmlns:a16="http://schemas.microsoft.com/office/drawing/2014/main" xmlns="" id="{7BE9DC39-8C43-4DE7-9ABB-128E509B4E0D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77" name="テキスト ボックス 576">
                <a:extLst>
                  <a:ext uri="{FF2B5EF4-FFF2-40B4-BE49-F238E27FC236}">
                    <a16:creationId xmlns:a16="http://schemas.microsoft.com/office/drawing/2014/main" xmlns="" id="{EEAB52B3-23F2-43B9-A124-C08FECAFF288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xmlns="" id="{BFDE5E53-490B-44D3-AFB8-E8FE8023C88A}"/>
                </a:ext>
              </a:extLst>
            </p:cNvPr>
            <p:cNvGrpSpPr/>
            <p:nvPr/>
          </p:nvGrpSpPr>
          <p:grpSpPr>
            <a:xfrm>
              <a:off x="1919219" y="6008500"/>
              <a:ext cx="1412025" cy="667082"/>
              <a:chOff x="5040266" y="3479761"/>
              <a:chExt cx="1412025" cy="667082"/>
            </a:xfrm>
          </p:grpSpPr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xmlns="" id="{9FB64E8B-8989-41CF-A1DF-9E65313DDD54}"/>
                  </a:ext>
                </a:extLst>
              </p:cNvPr>
              <p:cNvGrpSpPr/>
              <p:nvPr/>
            </p:nvGrpSpPr>
            <p:grpSpPr>
              <a:xfrm>
                <a:off x="5040266" y="3479761"/>
                <a:ext cx="1256841" cy="661923"/>
                <a:chOff x="5039573" y="3471575"/>
                <a:chExt cx="1256841" cy="661923"/>
              </a:xfrm>
            </p:grpSpPr>
            <p:cxnSp>
              <p:nvCxnSpPr>
                <p:cNvPr id="588" name="直線コネクタ 587">
                  <a:extLst>
                    <a:ext uri="{FF2B5EF4-FFF2-40B4-BE49-F238E27FC236}">
                      <a16:creationId xmlns:a16="http://schemas.microsoft.com/office/drawing/2014/main" xmlns="" id="{8C976A56-4548-490A-941B-C8C829D557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9" name="直線コネクタ 588">
                  <a:extLst>
                    <a:ext uri="{FF2B5EF4-FFF2-40B4-BE49-F238E27FC236}">
                      <a16:creationId xmlns:a16="http://schemas.microsoft.com/office/drawing/2014/main" xmlns="" id="{9762F7F5-99CB-4C63-B541-DC1D2ACC3D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0" name="Text Box 6">
                  <a:extLst>
                    <a:ext uri="{FF2B5EF4-FFF2-40B4-BE49-F238E27FC236}">
                      <a16:creationId xmlns:a16="http://schemas.microsoft.com/office/drawing/2014/main" xmlns="" id="{EEBD40C2-83F8-4892-AFCE-5279A800400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960846" y="361567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91" name="Text Box 6">
                  <a:extLst>
                    <a:ext uri="{FF2B5EF4-FFF2-40B4-BE49-F238E27FC236}">
                      <a16:creationId xmlns:a16="http://schemas.microsoft.com/office/drawing/2014/main" xmlns="" id="{EBE9B565-A612-469D-BE00-91F86333BFE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02933" y="3626086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92" name="Text Box 6">
                  <a:extLst>
                    <a:ext uri="{FF2B5EF4-FFF2-40B4-BE49-F238E27FC236}">
                      <a16:creationId xmlns:a16="http://schemas.microsoft.com/office/drawing/2014/main" xmlns="" id="{D5D44777-2E1F-4C72-823A-D85F712AA9C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19833" y="3607833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593" name="Text Box 6">
                  <a:extLst>
                    <a:ext uri="{FF2B5EF4-FFF2-40B4-BE49-F238E27FC236}">
                      <a16:creationId xmlns:a16="http://schemas.microsoft.com/office/drawing/2014/main" xmlns="" id="{DB9CB378-EDDE-451E-BAAB-D0470A660D5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58080" y="3619957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594" name="テキスト ボックス 593">
                  <a:extLst>
                    <a:ext uri="{FF2B5EF4-FFF2-40B4-BE49-F238E27FC236}">
                      <a16:creationId xmlns:a16="http://schemas.microsoft.com/office/drawing/2014/main" xmlns="" id="{4F3DD3DD-2F41-4EC7-8785-7D880D20B480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87" name="テキスト ボックス 586">
                <a:extLst>
                  <a:ext uri="{FF2B5EF4-FFF2-40B4-BE49-F238E27FC236}">
                    <a16:creationId xmlns:a16="http://schemas.microsoft.com/office/drawing/2014/main" xmlns="" id="{287B0F83-82FC-4D31-A8F0-DEFCBE803FB1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xmlns="" id="{30833C0B-903A-4BA5-A7DB-EAAFAE11FE18}"/>
                </a:ext>
              </a:extLst>
            </p:cNvPr>
            <p:cNvGrpSpPr/>
            <p:nvPr/>
          </p:nvGrpSpPr>
          <p:grpSpPr>
            <a:xfrm>
              <a:off x="2630665" y="6002733"/>
              <a:ext cx="1412025" cy="667082"/>
              <a:chOff x="5040266" y="3479761"/>
              <a:chExt cx="1412025" cy="667082"/>
            </a:xfrm>
          </p:grpSpPr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xmlns="" id="{3EBF8BD6-72D4-4219-A582-D39B1F409CA9}"/>
                  </a:ext>
                </a:extLst>
              </p:cNvPr>
              <p:cNvGrpSpPr/>
              <p:nvPr/>
            </p:nvGrpSpPr>
            <p:grpSpPr>
              <a:xfrm>
                <a:off x="5040266" y="3479761"/>
                <a:ext cx="1256841" cy="661923"/>
                <a:chOff x="5039573" y="3471575"/>
                <a:chExt cx="1256841" cy="661923"/>
              </a:xfrm>
            </p:grpSpPr>
            <p:cxnSp>
              <p:nvCxnSpPr>
                <p:cNvPr id="598" name="直線コネクタ 597">
                  <a:extLst>
                    <a:ext uri="{FF2B5EF4-FFF2-40B4-BE49-F238E27FC236}">
                      <a16:creationId xmlns:a16="http://schemas.microsoft.com/office/drawing/2014/main" xmlns="" id="{499DFEB4-2B69-4C50-9508-C56C423BC1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7549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9" name="直線コネクタ 598">
                  <a:extLst>
                    <a:ext uri="{FF2B5EF4-FFF2-40B4-BE49-F238E27FC236}">
                      <a16:creationId xmlns:a16="http://schemas.microsoft.com/office/drawing/2014/main" xmlns="" id="{0DA1313B-E935-4940-9306-51FFFB3E36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54955" y="3914808"/>
                  <a:ext cx="24145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0" name="Text Box 6">
                  <a:extLst>
                    <a:ext uri="{FF2B5EF4-FFF2-40B4-BE49-F238E27FC236}">
                      <a16:creationId xmlns:a16="http://schemas.microsoft.com/office/drawing/2014/main" xmlns="" id="{BC6FED59-9F79-4E89-9BC3-F923831597F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960846" y="3615671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601" name="Text Box 6">
                  <a:extLst>
                    <a:ext uri="{FF2B5EF4-FFF2-40B4-BE49-F238E27FC236}">
                      <a16:creationId xmlns:a16="http://schemas.microsoft.com/office/drawing/2014/main" xmlns="" id="{21ABE61C-F834-4447-B0AC-DF8F7E74521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016021" y="3626086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602" name="Text Box 6">
                  <a:extLst>
                    <a:ext uri="{FF2B5EF4-FFF2-40B4-BE49-F238E27FC236}">
                      <a16:creationId xmlns:a16="http://schemas.microsoft.com/office/drawing/2014/main" xmlns="" id="{C413A045-363D-435D-903E-91D6FF38365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32921" y="3607833"/>
                  <a:ext cx="348275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</a:p>
              </p:txBody>
            </p:sp>
            <p:sp>
              <p:nvSpPr>
                <p:cNvPr id="603" name="Text Box 6">
                  <a:extLst>
                    <a:ext uri="{FF2B5EF4-FFF2-40B4-BE49-F238E27FC236}">
                      <a16:creationId xmlns:a16="http://schemas.microsoft.com/office/drawing/2014/main" xmlns="" id="{20DDB25B-D77E-46E3-B5A3-B1389BF9AFB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5271168" y="3619957"/>
                  <a:ext cx="487586" cy="1908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342900" indent="-3429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1pPr>
                  <a:lvl2pPr marL="742950" indent="-28575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2pPr>
                  <a:lvl3pPr marL="11430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3pPr>
                  <a:lvl4pPr marL="16002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4pPr>
                  <a:lvl5pPr marL="2057400" indent="-228600" eaLnBrk="0" hangingPunct="0"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-65" charset="-128"/>
                    </a:defRPr>
                  </a:lvl9pPr>
                </a:lstStyle>
                <a:p>
                  <a:pPr>
                    <a:lnSpc>
                      <a:spcPct val="80000"/>
                    </a:lnSpc>
                    <a:spcBef>
                      <a:spcPct val="50000"/>
                    </a:spcBef>
                    <a:buFont typeface="Arial" charset="0"/>
                    <a:buNone/>
                  </a:pPr>
                  <a:r>
                    <a:rPr lang="en-US" altLang="ja-JP" sz="8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ΔX/ΔX</a:t>
                  </a:r>
                </a:p>
              </p:txBody>
            </p:sp>
            <p:sp>
              <p:nvSpPr>
                <p:cNvPr id="604" name="テキスト ボックス 603">
                  <a:extLst>
                    <a:ext uri="{FF2B5EF4-FFF2-40B4-BE49-F238E27FC236}">
                      <a16:creationId xmlns:a16="http://schemas.microsoft.com/office/drawing/2014/main" xmlns="" id="{A92EAFA2-495D-4C24-A6B4-4AB7BF93C15B}"/>
                    </a:ext>
                  </a:extLst>
                </p:cNvPr>
                <p:cNvSpPr txBox="1"/>
                <p:nvPr/>
              </p:nvSpPr>
              <p:spPr>
                <a:xfrm rot="10800000" flipV="1">
                  <a:off x="5630835" y="3918054"/>
                  <a:ext cx="52579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>
                      <a:latin typeface="Arial" pitchFamily="34" charset="0"/>
                      <a:cs typeface="Arial" pitchFamily="34" charset="0"/>
                    </a:rPr>
                    <a:t>Vehicle</a:t>
                  </a:r>
                  <a:endParaRPr kumimoji="1" lang="ja-JP" alt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97" name="テキスト ボックス 596">
                <a:extLst>
                  <a:ext uri="{FF2B5EF4-FFF2-40B4-BE49-F238E27FC236}">
                    <a16:creationId xmlns:a16="http://schemas.microsoft.com/office/drawing/2014/main" xmlns="" id="{DEF5F492-C3F8-4774-A1FE-0C01BA00050F}"/>
                  </a:ext>
                </a:extLst>
              </p:cNvPr>
              <p:cNvSpPr txBox="1"/>
              <p:nvPr/>
            </p:nvSpPr>
            <p:spPr>
              <a:xfrm>
                <a:off x="6010688" y="3931399"/>
                <a:ext cx="4416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>
                    <a:latin typeface="Arial" pitchFamily="34" charset="0"/>
                    <a:cs typeface="Arial" pitchFamily="34" charset="0"/>
                  </a:rPr>
                  <a:t>LPS</a:t>
                </a:r>
                <a:endParaRPr kumimoji="1" lang="ja-JP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xmlns="" id="{3BD9456E-7AC7-467F-8F17-A7F6F9AE16CE}"/>
                </a:ext>
              </a:extLst>
            </p:cNvPr>
            <p:cNvGrpSpPr/>
            <p:nvPr/>
          </p:nvGrpSpPr>
          <p:grpSpPr>
            <a:xfrm>
              <a:off x="3343531" y="6002555"/>
              <a:ext cx="568101" cy="493715"/>
              <a:chOff x="5052661" y="3471575"/>
              <a:chExt cx="568101" cy="493715"/>
            </a:xfrm>
          </p:grpSpPr>
          <p:sp>
            <p:nvSpPr>
              <p:cNvPr id="610" name="Text Box 6">
                <a:extLst>
                  <a:ext uri="{FF2B5EF4-FFF2-40B4-BE49-F238E27FC236}">
                    <a16:creationId xmlns:a16="http://schemas.microsoft.com/office/drawing/2014/main" xmlns="" id="{BFF15035-DCC4-4354-8208-2542E132F8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4973934" y="3615671"/>
                <a:ext cx="348275" cy="1908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9pPr>
              </a:lstStyle>
              <a:p>
                <a:pPr>
                  <a:lnSpc>
                    <a:spcPct val="80000"/>
                  </a:lnSpc>
                  <a:spcBef>
                    <a:spcPct val="50000"/>
                  </a:spcBef>
                  <a:buFont typeface="Arial" charset="0"/>
                  <a:buNone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+/+</a:t>
                </a:r>
              </a:p>
            </p:txBody>
          </p:sp>
          <p:sp>
            <p:nvSpPr>
              <p:cNvPr id="611" name="Text Box 6">
                <a:extLst>
                  <a:ext uri="{FF2B5EF4-FFF2-40B4-BE49-F238E27FC236}">
                    <a16:creationId xmlns:a16="http://schemas.microsoft.com/office/drawing/2014/main" xmlns="" id="{01EB1EB9-7CBD-40FF-9EA6-D0F8CBDAA0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5016021" y="3626086"/>
                <a:ext cx="487586" cy="1908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9pPr>
              </a:lstStyle>
              <a:p>
                <a:pPr>
                  <a:lnSpc>
                    <a:spcPct val="80000"/>
                  </a:lnSpc>
                  <a:spcBef>
                    <a:spcPct val="50000"/>
                  </a:spcBef>
                  <a:buFont typeface="Arial" charset="0"/>
                  <a:buNone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ΔX/ΔX</a:t>
                </a:r>
              </a:p>
            </p:txBody>
          </p:sp>
          <p:sp>
            <p:nvSpPr>
              <p:cNvPr id="612" name="Text Box 6">
                <a:extLst>
                  <a:ext uri="{FF2B5EF4-FFF2-40B4-BE49-F238E27FC236}">
                    <a16:creationId xmlns:a16="http://schemas.microsoft.com/office/drawing/2014/main" xmlns="" id="{BB91604F-3F76-462F-9439-33B3E898B6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5232921" y="3607833"/>
                <a:ext cx="348275" cy="1908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9pPr>
              </a:lstStyle>
              <a:p>
                <a:pPr>
                  <a:lnSpc>
                    <a:spcPct val="80000"/>
                  </a:lnSpc>
                  <a:spcBef>
                    <a:spcPct val="50000"/>
                  </a:spcBef>
                  <a:buFont typeface="Arial" charset="0"/>
                  <a:buNone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+/+</a:t>
                </a:r>
              </a:p>
            </p:txBody>
          </p:sp>
          <p:sp>
            <p:nvSpPr>
              <p:cNvPr id="613" name="Text Box 6">
                <a:extLst>
                  <a:ext uri="{FF2B5EF4-FFF2-40B4-BE49-F238E27FC236}">
                    <a16:creationId xmlns:a16="http://schemas.microsoft.com/office/drawing/2014/main" xmlns="" id="{B8FB4336-3120-45EC-9CB2-164689F927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5281559" y="3619957"/>
                <a:ext cx="487586" cy="1908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-65" charset="-128"/>
                  </a:defRPr>
                </a:lvl9pPr>
              </a:lstStyle>
              <a:p>
                <a:pPr>
                  <a:lnSpc>
                    <a:spcPct val="80000"/>
                  </a:lnSpc>
                  <a:spcBef>
                    <a:spcPct val="50000"/>
                  </a:spcBef>
                  <a:buFont typeface="Arial" charset="0"/>
                  <a:buNone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ΔX/ΔX</a:t>
                </a:r>
              </a:p>
            </p:txBody>
          </p:sp>
        </p:grpSp>
      </p:grpSp>
      <p:sp>
        <p:nvSpPr>
          <p:cNvPr id="360" name="テキスト ボックス 359">
            <a:extLst>
              <a:ext uri="{FF2B5EF4-FFF2-40B4-BE49-F238E27FC236}">
                <a16:creationId xmlns:a16="http://schemas.microsoft.com/office/drawing/2014/main" xmlns="" id="{83DC5820-069B-4DD9-ADF2-58C3E4164058}"/>
              </a:ext>
            </a:extLst>
          </p:cNvPr>
          <p:cNvSpPr txBox="1"/>
          <p:nvPr/>
        </p:nvSpPr>
        <p:spPr>
          <a:xfrm rot="10800000" flipV="1">
            <a:off x="5334842" y="4996695"/>
            <a:ext cx="5257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itchFamily="34" charset="0"/>
                <a:cs typeface="Arial" pitchFamily="34" charset="0"/>
              </a:rPr>
              <a:t>Vehicle</a:t>
            </a:r>
            <a:endParaRPr kumimoji="1" lang="ja-JP" alt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3" name="テキスト ボックス 362">
            <a:extLst>
              <a:ext uri="{FF2B5EF4-FFF2-40B4-BE49-F238E27FC236}">
                <a16:creationId xmlns:a16="http://schemas.microsoft.com/office/drawing/2014/main" xmlns="" id="{0A3A0815-9E4C-4671-8367-51EA62675F8A}"/>
              </a:ext>
            </a:extLst>
          </p:cNvPr>
          <p:cNvSpPr txBox="1"/>
          <p:nvPr/>
        </p:nvSpPr>
        <p:spPr>
          <a:xfrm>
            <a:off x="5700977" y="5000623"/>
            <a:ext cx="4416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Arial" pitchFamily="34" charset="0"/>
                <a:cs typeface="Arial" pitchFamily="34" charset="0"/>
              </a:rPr>
              <a:t>LPS</a:t>
            </a:r>
            <a:endParaRPr kumimoji="1" lang="ja-JP" altLang="en-US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4" name="直線コネクタ 363">
            <a:extLst>
              <a:ext uri="{FF2B5EF4-FFF2-40B4-BE49-F238E27FC236}">
                <a16:creationId xmlns:a16="http://schemas.microsoft.com/office/drawing/2014/main" xmlns="" id="{D5726BDE-0C1C-40C0-AF3F-EB364E5799AE}"/>
              </a:ext>
            </a:extLst>
          </p:cNvPr>
          <p:cNvCxnSpPr>
            <a:cxnSpLocks/>
          </p:cNvCxnSpPr>
          <p:nvPr/>
        </p:nvCxnSpPr>
        <p:spPr>
          <a:xfrm>
            <a:off x="5479820" y="5001242"/>
            <a:ext cx="241459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5" name="直線コネクタ 364">
            <a:extLst>
              <a:ext uri="{FF2B5EF4-FFF2-40B4-BE49-F238E27FC236}">
                <a16:creationId xmlns:a16="http://schemas.microsoft.com/office/drawing/2014/main" xmlns="" id="{99E49BE3-B5F7-46FE-AC06-05EA31A2C285}"/>
              </a:ext>
            </a:extLst>
          </p:cNvPr>
          <p:cNvCxnSpPr>
            <a:cxnSpLocks/>
          </p:cNvCxnSpPr>
          <p:nvPr/>
        </p:nvCxnSpPr>
        <p:spPr>
          <a:xfrm>
            <a:off x="5747226" y="5001242"/>
            <a:ext cx="241459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2" name="テキスト ボックス 341">
            <a:extLst>
              <a:ext uri="{FF2B5EF4-FFF2-40B4-BE49-F238E27FC236}">
                <a16:creationId xmlns:a16="http://schemas.microsoft.com/office/drawing/2014/main" xmlns="" id="{33FB74BD-F879-4A7D-A3FC-066E03D22567}"/>
              </a:ext>
            </a:extLst>
          </p:cNvPr>
          <p:cNvSpPr txBox="1"/>
          <p:nvPr/>
        </p:nvSpPr>
        <p:spPr>
          <a:xfrm flipV="1">
            <a:off x="2245840" y="2782044"/>
            <a:ext cx="457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graphicFrame>
        <p:nvGraphicFramePr>
          <p:cNvPr id="343" name="グラフ 342">
            <a:extLst>
              <a:ext uri="{FF2B5EF4-FFF2-40B4-BE49-F238E27FC236}">
                <a16:creationId xmlns:a16="http://schemas.microsoft.com/office/drawing/2014/main" xmlns="" id="{96B525D8-482C-4646-BA46-581ADB1353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066013"/>
              </p:ext>
            </p:extLst>
          </p:nvPr>
        </p:nvGraphicFramePr>
        <p:xfrm>
          <a:off x="3800029" y="5088245"/>
          <a:ext cx="912303" cy="1285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347" name="グラフ 346">
            <a:extLst>
              <a:ext uri="{FF2B5EF4-FFF2-40B4-BE49-F238E27FC236}">
                <a16:creationId xmlns:a16="http://schemas.microsoft.com/office/drawing/2014/main" xmlns="" id="{2B0F12A3-4876-46F8-8F2D-90FC5CC865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014432"/>
              </p:ext>
            </p:extLst>
          </p:nvPr>
        </p:nvGraphicFramePr>
        <p:xfrm>
          <a:off x="4569771" y="5095074"/>
          <a:ext cx="844783" cy="1270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graphicFrame>
        <p:nvGraphicFramePr>
          <p:cNvPr id="348" name="グラフ 347">
            <a:extLst>
              <a:ext uri="{FF2B5EF4-FFF2-40B4-BE49-F238E27FC236}">
                <a16:creationId xmlns:a16="http://schemas.microsoft.com/office/drawing/2014/main" xmlns="" id="{03D20C8B-C869-43D1-85DC-BF25AFC1D0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396476"/>
              </p:ext>
            </p:extLst>
          </p:nvPr>
        </p:nvGraphicFramePr>
        <p:xfrm>
          <a:off x="5228490" y="5080111"/>
          <a:ext cx="878414" cy="1288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  <p:sp>
        <p:nvSpPr>
          <p:cNvPr id="391" name="正方形/長方形 390">
            <a:extLst>
              <a:ext uri="{FF2B5EF4-FFF2-40B4-BE49-F238E27FC236}">
                <a16:creationId xmlns:a16="http://schemas.microsoft.com/office/drawing/2014/main" xmlns="" id="{CE0E90D6-FC44-42EB-9DEA-25434049641B}"/>
              </a:ext>
            </a:extLst>
          </p:cNvPr>
          <p:cNvSpPr/>
          <p:nvPr/>
        </p:nvSpPr>
        <p:spPr>
          <a:xfrm>
            <a:off x="4032425" y="6020683"/>
            <a:ext cx="2137634" cy="347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xmlns="" id="{87FE290A-1418-4698-8E99-501C22464A41}"/>
              </a:ext>
            </a:extLst>
          </p:cNvPr>
          <p:cNvGrpSpPr/>
          <p:nvPr/>
        </p:nvGrpSpPr>
        <p:grpSpPr>
          <a:xfrm>
            <a:off x="3952146" y="5890947"/>
            <a:ext cx="804441" cy="606507"/>
            <a:chOff x="534550" y="3604872"/>
            <a:chExt cx="804441" cy="606507"/>
          </a:xfrm>
        </p:grpSpPr>
        <p:sp>
          <p:nvSpPr>
            <p:cNvPr id="353" name="Text Box 6">
              <a:extLst>
                <a:ext uri="{FF2B5EF4-FFF2-40B4-BE49-F238E27FC236}">
                  <a16:creationId xmlns:a16="http://schemas.microsoft.com/office/drawing/2014/main" xmlns="" id="{14B0B271-9AE3-428E-A846-D317CF3F13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76937" y="3746448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56" name="Text Box 6">
              <a:extLst>
                <a:ext uri="{FF2B5EF4-FFF2-40B4-BE49-F238E27FC236}">
                  <a16:creationId xmlns:a16="http://schemas.microsoft.com/office/drawing/2014/main" xmlns="" id="{9CEAA6E8-EF12-435A-80B7-59E2CEEE04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04252" y="3753252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67" name="Text Box 6">
              <a:extLst>
                <a:ext uri="{FF2B5EF4-FFF2-40B4-BE49-F238E27FC236}">
                  <a16:creationId xmlns:a16="http://schemas.microsoft.com/office/drawing/2014/main" xmlns="" id="{8936867A-1526-462C-823E-B56451DDF0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27670" y="3741148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68" name="Text Box 6">
              <a:extLst>
                <a:ext uri="{FF2B5EF4-FFF2-40B4-BE49-F238E27FC236}">
                  <a16:creationId xmlns:a16="http://schemas.microsoft.com/office/drawing/2014/main" xmlns="" id="{BB027B10-F803-43CC-9D15-AD0013DAA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66609" y="3760910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69" name="テキスト ボックス 368">
              <a:extLst>
                <a:ext uri="{FF2B5EF4-FFF2-40B4-BE49-F238E27FC236}">
                  <a16:creationId xmlns:a16="http://schemas.microsoft.com/office/drawing/2014/main" xmlns="" id="{2BD2347A-44A0-426A-A64D-32957CD4E399}"/>
                </a:ext>
              </a:extLst>
            </p:cNvPr>
            <p:cNvSpPr txBox="1"/>
            <p:nvPr/>
          </p:nvSpPr>
          <p:spPr>
            <a:xfrm rot="10800000" flipV="1">
              <a:off x="534550" y="3994168"/>
              <a:ext cx="525803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0" name="テキスト ボックス 369">
              <a:extLst>
                <a:ext uri="{FF2B5EF4-FFF2-40B4-BE49-F238E27FC236}">
                  <a16:creationId xmlns:a16="http://schemas.microsoft.com/office/drawing/2014/main" xmlns="" id="{FB382A5E-2905-410F-9AAB-69CA4FB7E05D}"/>
                </a:ext>
              </a:extLst>
            </p:cNvPr>
            <p:cNvSpPr txBox="1"/>
            <p:nvPr/>
          </p:nvSpPr>
          <p:spPr>
            <a:xfrm>
              <a:off x="897383" y="3995936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71" name="直線コネクタ 370">
              <a:extLst>
                <a:ext uri="{FF2B5EF4-FFF2-40B4-BE49-F238E27FC236}">
                  <a16:creationId xmlns:a16="http://schemas.microsoft.com/office/drawing/2014/main" xmlns="" id="{6B9A7A6C-3A04-4CA8-8D21-6F808F0B3F94}"/>
                </a:ext>
              </a:extLst>
            </p:cNvPr>
            <p:cNvCxnSpPr/>
            <p:nvPr/>
          </p:nvCxnSpPr>
          <p:spPr>
            <a:xfrm flipV="1">
              <a:off x="667573" y="4017957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>
              <a:extLst>
                <a:ext uri="{FF2B5EF4-FFF2-40B4-BE49-F238E27FC236}">
                  <a16:creationId xmlns:a16="http://schemas.microsoft.com/office/drawing/2014/main" xmlns="" id="{DB4D1980-8CD6-4BD8-AB07-F28600B3F467}"/>
                </a:ext>
              </a:extLst>
            </p:cNvPr>
            <p:cNvCxnSpPr/>
            <p:nvPr/>
          </p:nvCxnSpPr>
          <p:spPr>
            <a:xfrm flipV="1">
              <a:off x="941553" y="4020328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xmlns="" id="{B7C4E68E-FF48-442D-B119-C74875C34646}"/>
              </a:ext>
            </a:extLst>
          </p:cNvPr>
          <p:cNvGrpSpPr/>
          <p:nvPr/>
        </p:nvGrpSpPr>
        <p:grpSpPr>
          <a:xfrm>
            <a:off x="4647054" y="5875631"/>
            <a:ext cx="804441" cy="606507"/>
            <a:chOff x="534550" y="3604872"/>
            <a:chExt cx="804441" cy="606507"/>
          </a:xfrm>
        </p:grpSpPr>
        <p:sp>
          <p:nvSpPr>
            <p:cNvPr id="374" name="Text Box 6">
              <a:extLst>
                <a:ext uri="{FF2B5EF4-FFF2-40B4-BE49-F238E27FC236}">
                  <a16:creationId xmlns:a16="http://schemas.microsoft.com/office/drawing/2014/main" xmlns="" id="{BB1191F0-8D2A-41D1-8F3B-89F778FF59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76937" y="3746448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75" name="Text Box 6">
              <a:extLst>
                <a:ext uri="{FF2B5EF4-FFF2-40B4-BE49-F238E27FC236}">
                  <a16:creationId xmlns:a16="http://schemas.microsoft.com/office/drawing/2014/main" xmlns="" id="{68765841-655A-45FD-81C4-8BC9CA7E1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04252" y="3753252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76" name="Text Box 6">
              <a:extLst>
                <a:ext uri="{FF2B5EF4-FFF2-40B4-BE49-F238E27FC236}">
                  <a16:creationId xmlns:a16="http://schemas.microsoft.com/office/drawing/2014/main" xmlns="" id="{40AC0DE9-5162-485C-AD5E-ED6D71053B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27670" y="3741148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77" name="Text Box 6">
              <a:extLst>
                <a:ext uri="{FF2B5EF4-FFF2-40B4-BE49-F238E27FC236}">
                  <a16:creationId xmlns:a16="http://schemas.microsoft.com/office/drawing/2014/main" xmlns="" id="{13C3ED9B-A9D4-40EA-8A8A-F445A5BAA9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66609" y="3760910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78" name="テキスト ボックス 377">
              <a:extLst>
                <a:ext uri="{FF2B5EF4-FFF2-40B4-BE49-F238E27FC236}">
                  <a16:creationId xmlns:a16="http://schemas.microsoft.com/office/drawing/2014/main" xmlns="" id="{E4293759-19A6-4A86-AA7F-B053B10FFCE1}"/>
                </a:ext>
              </a:extLst>
            </p:cNvPr>
            <p:cNvSpPr txBox="1"/>
            <p:nvPr/>
          </p:nvSpPr>
          <p:spPr>
            <a:xfrm rot="10800000" flipV="1">
              <a:off x="534550" y="3994168"/>
              <a:ext cx="525803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テキスト ボックス 378">
              <a:extLst>
                <a:ext uri="{FF2B5EF4-FFF2-40B4-BE49-F238E27FC236}">
                  <a16:creationId xmlns:a16="http://schemas.microsoft.com/office/drawing/2014/main" xmlns="" id="{188ECDDA-382A-4809-9312-06BA0336ED8E}"/>
                </a:ext>
              </a:extLst>
            </p:cNvPr>
            <p:cNvSpPr txBox="1"/>
            <p:nvPr/>
          </p:nvSpPr>
          <p:spPr>
            <a:xfrm>
              <a:off x="897383" y="3995936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xmlns="" id="{418EDF3B-6007-44E7-9114-7AFB4FE789BE}"/>
                </a:ext>
              </a:extLst>
            </p:cNvPr>
            <p:cNvCxnSpPr/>
            <p:nvPr/>
          </p:nvCxnSpPr>
          <p:spPr>
            <a:xfrm flipV="1">
              <a:off x="667573" y="4017957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線コネクタ 380">
              <a:extLst>
                <a:ext uri="{FF2B5EF4-FFF2-40B4-BE49-F238E27FC236}">
                  <a16:creationId xmlns:a16="http://schemas.microsoft.com/office/drawing/2014/main" xmlns="" id="{C986F1F0-394C-4D8A-B1FA-E9B6625E2AC1}"/>
                </a:ext>
              </a:extLst>
            </p:cNvPr>
            <p:cNvCxnSpPr/>
            <p:nvPr/>
          </p:nvCxnSpPr>
          <p:spPr>
            <a:xfrm flipV="1">
              <a:off x="941553" y="4020328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xmlns="" id="{8CA92532-1634-4CE7-8F97-8C25DEADFC13}"/>
              </a:ext>
            </a:extLst>
          </p:cNvPr>
          <p:cNvGrpSpPr/>
          <p:nvPr/>
        </p:nvGrpSpPr>
        <p:grpSpPr>
          <a:xfrm>
            <a:off x="5362900" y="5889180"/>
            <a:ext cx="804441" cy="606507"/>
            <a:chOff x="534550" y="3604872"/>
            <a:chExt cx="804441" cy="606507"/>
          </a:xfrm>
        </p:grpSpPr>
        <p:sp>
          <p:nvSpPr>
            <p:cNvPr id="383" name="Text Box 6">
              <a:extLst>
                <a:ext uri="{FF2B5EF4-FFF2-40B4-BE49-F238E27FC236}">
                  <a16:creationId xmlns:a16="http://schemas.microsoft.com/office/drawing/2014/main" xmlns="" id="{A9EA77BA-68BB-4A16-A466-A61F3CFBC3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76937" y="3746448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84" name="Text Box 6">
              <a:extLst>
                <a:ext uri="{FF2B5EF4-FFF2-40B4-BE49-F238E27FC236}">
                  <a16:creationId xmlns:a16="http://schemas.microsoft.com/office/drawing/2014/main" xmlns="" id="{5C779528-E927-4E8F-9B53-DA0BB9084D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04252" y="3753252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85" name="Text Box 6">
              <a:extLst>
                <a:ext uri="{FF2B5EF4-FFF2-40B4-BE49-F238E27FC236}">
                  <a16:creationId xmlns:a16="http://schemas.microsoft.com/office/drawing/2014/main" xmlns="" id="{0F024CA1-9EF6-48E2-86CA-09C82846CC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27670" y="3741148"/>
              <a:ext cx="34827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</p:txBody>
        </p:sp>
        <p:sp>
          <p:nvSpPr>
            <p:cNvPr id="386" name="Text Box 6">
              <a:extLst>
                <a:ext uri="{FF2B5EF4-FFF2-40B4-BE49-F238E27FC236}">
                  <a16:creationId xmlns:a16="http://schemas.microsoft.com/office/drawing/2014/main" xmlns="" id="{C89934C0-A02D-4E44-985F-E65C1864C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66609" y="3760910"/>
              <a:ext cx="487584" cy="190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-65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Arial" charset="0"/>
                <a:buNone/>
              </a:pPr>
              <a:r>
                <a:rPr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ΔX/ΔX</a:t>
              </a:r>
            </a:p>
          </p:txBody>
        </p:sp>
        <p:sp>
          <p:nvSpPr>
            <p:cNvPr id="387" name="テキスト ボックス 386">
              <a:extLst>
                <a:ext uri="{FF2B5EF4-FFF2-40B4-BE49-F238E27FC236}">
                  <a16:creationId xmlns:a16="http://schemas.microsoft.com/office/drawing/2014/main" xmlns="" id="{220D3515-8BF3-49B0-A006-E78BFC5CF12D}"/>
                </a:ext>
              </a:extLst>
            </p:cNvPr>
            <p:cNvSpPr txBox="1"/>
            <p:nvPr/>
          </p:nvSpPr>
          <p:spPr>
            <a:xfrm rot="10800000" flipV="1">
              <a:off x="534550" y="3994168"/>
              <a:ext cx="525803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Vehicle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8" name="テキスト ボックス 387">
              <a:extLst>
                <a:ext uri="{FF2B5EF4-FFF2-40B4-BE49-F238E27FC236}">
                  <a16:creationId xmlns:a16="http://schemas.microsoft.com/office/drawing/2014/main" xmlns="" id="{99F88CB9-8408-41F6-B39B-794AE5715966}"/>
                </a:ext>
              </a:extLst>
            </p:cNvPr>
            <p:cNvSpPr txBox="1"/>
            <p:nvPr/>
          </p:nvSpPr>
          <p:spPr>
            <a:xfrm>
              <a:off x="897383" y="3995936"/>
              <a:ext cx="441608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latin typeface="Arial" pitchFamily="34" charset="0"/>
                  <a:cs typeface="Arial" pitchFamily="34" charset="0"/>
                </a:rPr>
                <a:t>LPS</a:t>
              </a:r>
              <a:endParaRPr kumimoji="1"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xmlns="" id="{DEFD4782-FE21-4386-826C-2E87A3749E98}"/>
                </a:ext>
              </a:extLst>
            </p:cNvPr>
            <p:cNvCxnSpPr/>
            <p:nvPr/>
          </p:nvCxnSpPr>
          <p:spPr>
            <a:xfrm flipV="1">
              <a:off x="667573" y="4017957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xmlns="" id="{7724F59B-22EC-4EEB-BAB6-DAB9C523CD8F}"/>
                </a:ext>
              </a:extLst>
            </p:cNvPr>
            <p:cNvCxnSpPr/>
            <p:nvPr/>
          </p:nvCxnSpPr>
          <p:spPr>
            <a:xfrm flipV="1">
              <a:off x="941553" y="4020328"/>
              <a:ext cx="23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6090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959</Words>
  <Application>Microsoft Office PowerPoint</Application>
  <PresentationFormat>On-screen Show (4:3)</PresentationFormat>
  <Paragraphs>559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​​テーマ</vt:lpstr>
      <vt:lpstr>Additional File 1</vt:lpstr>
      <vt:lpstr>Figure S1</vt:lpstr>
      <vt:lpstr>Figure S2</vt:lpstr>
      <vt:lpstr>Figure S3A</vt:lpstr>
      <vt:lpstr>Figure S3B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File 1</dc:title>
  <dc:creator>Tatsuya Nagano</dc:creator>
  <cp:lastModifiedBy>Adique, John Miklos</cp:lastModifiedBy>
  <cp:revision>86</cp:revision>
  <dcterms:created xsi:type="dcterms:W3CDTF">2018-07-01T21:43:08Z</dcterms:created>
  <dcterms:modified xsi:type="dcterms:W3CDTF">2019-01-07T23:32:37Z</dcterms:modified>
</cp:coreProperties>
</file>