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letter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98" autoAdjust="0"/>
  </p:normalViewPr>
  <p:slideViewPr>
    <p:cSldViewPr snapToGrid="0">
      <p:cViewPr>
        <p:scale>
          <a:sx n="100" d="100"/>
          <a:sy n="100" d="100"/>
        </p:scale>
        <p:origin x="-2808" y="3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F4DF06-421F-476F-B640-7DEF3918B270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87245-0E1F-4B42-B5FC-30CB7FF80C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711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25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83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7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28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32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32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48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99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09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0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2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76D99-06CF-4DA2-8FA9-A23AA2B2DEDD}" type="datetimeFigureOut">
              <a:rPr kumimoji="1" lang="ja-JP" altLang="en-US" smtClean="0"/>
              <a:t>2018/10/15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50A29-D494-4CBD-A3FA-F644CE2F2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17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2705100" y="2405063"/>
            <a:ext cx="0" cy="14382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2667000" y="384333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2686050" y="3662363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513013" y="37766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2667000" y="348138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2686050" y="3300413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513013" y="341471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2667000" y="311943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2686050" y="2938463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513013" y="30527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H="1">
            <a:off x="2667000" y="276701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 flipH="1">
            <a:off x="2686050" y="2586038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2513013" y="2700338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H="1">
            <a:off x="2667000" y="240506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2513013" y="2338388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70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2705100" y="3843338"/>
            <a:ext cx="143827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2705100" y="38433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2886075" y="3843338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647950" y="39290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3067050" y="38433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3248025" y="3843338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009900" y="39290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3429000" y="38433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>
            <a:off x="3609975" y="3843338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3371850" y="39290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3781425" y="38433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>
            <a:off x="3962400" y="3843338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3724275" y="39290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>
            <a:off x="4143375" y="38433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4086225" y="3929063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70</a:t>
            </a:r>
            <a:endParaRPr kumimoji="1" lang="ja-JP" altLang="ja-JP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3073400" y="4164013"/>
            <a:ext cx="7453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kumimoji="1" lang="ja-JP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cb_foot</a:t>
            </a: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kumimoji="1" lang="en-US" altLang="ja-JP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msec</a:t>
            </a: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2822575" y="2382838"/>
            <a:ext cx="101951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</a:t>
            </a:r>
            <a:r>
              <a: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= </a:t>
            </a: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0.811</a:t>
            </a:r>
            <a:r>
              <a:rPr kumimoji="1" lang="en-US" altLang="ja-JP" sz="9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x </a:t>
            </a: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+ 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5.9</a:t>
            </a:r>
            <a:endParaRPr kumimoji="1" lang="en-US" altLang="ja-JP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 = 0.902, P&lt;0.0001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N=100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3" name="Line 40"/>
          <p:cNvSpPr>
            <a:spLocks noChangeShapeType="1"/>
          </p:cNvSpPr>
          <p:nvPr/>
        </p:nvSpPr>
        <p:spPr bwMode="auto">
          <a:xfrm>
            <a:off x="2705100" y="3843338"/>
            <a:ext cx="143827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4" name="Line 41"/>
          <p:cNvSpPr>
            <a:spLocks noChangeShapeType="1"/>
          </p:cNvSpPr>
          <p:nvPr/>
        </p:nvSpPr>
        <p:spPr bwMode="auto">
          <a:xfrm flipV="1">
            <a:off x="2705100" y="2405063"/>
            <a:ext cx="0" cy="14382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8" name="Line 146"/>
          <p:cNvSpPr>
            <a:spLocks noChangeShapeType="1"/>
          </p:cNvSpPr>
          <p:nvPr/>
        </p:nvSpPr>
        <p:spPr bwMode="auto">
          <a:xfrm>
            <a:off x="2690813" y="5421312"/>
            <a:ext cx="143827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5" name="Rectangle 183"/>
          <p:cNvSpPr>
            <a:spLocks noChangeArrowheads="1"/>
          </p:cNvSpPr>
          <p:nvPr/>
        </p:nvSpPr>
        <p:spPr bwMode="auto">
          <a:xfrm>
            <a:off x="2725738" y="6369051"/>
            <a:ext cx="145232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9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7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cb_foot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+ </a:t>
            </a:r>
            <a:r>
              <a:rPr lang="en-US" altLang="ja-JP" sz="9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7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cb_DN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/ 2 (</a:t>
            </a:r>
            <a:r>
              <a:rPr lang="en-US" altLang="ja-JP" sz="9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msec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2" name="Rectangle 183"/>
          <p:cNvSpPr>
            <a:spLocks noChangeArrowheads="1"/>
          </p:cNvSpPr>
          <p:nvPr/>
        </p:nvSpPr>
        <p:spPr bwMode="auto">
          <a:xfrm rot="16200000">
            <a:off x="1592264" y="5321301"/>
            <a:ext cx="118622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7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cb_DN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- </a:t>
            </a:r>
            <a:r>
              <a:rPr lang="en-US" altLang="ja-JP" sz="9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7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cb_foot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9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msec</a:t>
            </a:r>
            <a:r>
              <a:rPr lang="en-US" altLang="ja-JP" sz="9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5" name="Line 146"/>
          <p:cNvSpPr>
            <a:spLocks noChangeShapeType="1"/>
          </p:cNvSpPr>
          <p:nvPr/>
        </p:nvSpPr>
        <p:spPr bwMode="auto">
          <a:xfrm>
            <a:off x="2713038" y="5667375"/>
            <a:ext cx="1424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6" name="Line 146"/>
          <p:cNvSpPr>
            <a:spLocks noChangeShapeType="1"/>
          </p:cNvSpPr>
          <p:nvPr/>
        </p:nvSpPr>
        <p:spPr bwMode="auto">
          <a:xfrm>
            <a:off x="2719325" y="5175250"/>
            <a:ext cx="1424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9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8" name="Rectangle 166"/>
          <p:cNvSpPr>
            <a:spLocks noChangeArrowheads="1"/>
          </p:cNvSpPr>
          <p:nvPr/>
        </p:nvSpPr>
        <p:spPr bwMode="auto">
          <a:xfrm>
            <a:off x="4211393" y="5349876"/>
            <a:ext cx="28854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mean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9" name="Rectangle 166"/>
          <p:cNvSpPr>
            <a:spLocks noChangeArrowheads="1"/>
          </p:cNvSpPr>
          <p:nvPr/>
        </p:nvSpPr>
        <p:spPr bwMode="auto">
          <a:xfrm>
            <a:off x="4188362" y="5591176"/>
            <a:ext cx="4552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-1.96 SD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0" name="Rectangle 166"/>
          <p:cNvSpPr>
            <a:spLocks noChangeArrowheads="1"/>
          </p:cNvSpPr>
          <p:nvPr/>
        </p:nvSpPr>
        <p:spPr bwMode="auto">
          <a:xfrm>
            <a:off x="4196160" y="5105401"/>
            <a:ext cx="48410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+1.96 SD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1" name="Rectangle 36"/>
          <p:cNvSpPr>
            <a:spLocks noChangeArrowheads="1"/>
          </p:cNvSpPr>
          <p:nvPr/>
        </p:nvSpPr>
        <p:spPr bwMode="auto">
          <a:xfrm rot="16200000">
            <a:off x="1836598" y="3062288"/>
            <a:ext cx="72295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kumimoji="1" lang="ja-JP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</a:t>
            </a:r>
            <a:r>
              <a:rPr lang="en-US" altLang="ja-JP" sz="7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DN</a:t>
            </a: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kumimoji="1" lang="en-US" altLang="ja-JP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msec</a:t>
            </a:r>
            <a:r>
              <a:rPr kumimoji="1" lang="en-US" altLang="ja-JP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58" name="Line 453"/>
          <p:cNvSpPr>
            <a:spLocks noChangeShapeType="1"/>
          </p:cNvSpPr>
          <p:nvPr/>
        </p:nvSpPr>
        <p:spPr bwMode="auto">
          <a:xfrm flipV="1">
            <a:off x="2695575" y="4748212"/>
            <a:ext cx="0" cy="1257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60" name="Line 455"/>
          <p:cNvSpPr>
            <a:spLocks noChangeShapeType="1"/>
          </p:cNvSpPr>
          <p:nvPr/>
        </p:nvSpPr>
        <p:spPr bwMode="auto">
          <a:xfrm flipH="1">
            <a:off x="2657475" y="600551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61" name="Line 456"/>
          <p:cNvSpPr>
            <a:spLocks noChangeShapeType="1"/>
          </p:cNvSpPr>
          <p:nvPr/>
        </p:nvSpPr>
        <p:spPr bwMode="auto">
          <a:xfrm flipH="1">
            <a:off x="2676525" y="5881687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62" name="Rectangle 457"/>
          <p:cNvSpPr>
            <a:spLocks noChangeArrowheads="1"/>
          </p:cNvSpPr>
          <p:nvPr/>
        </p:nvSpPr>
        <p:spPr bwMode="auto">
          <a:xfrm>
            <a:off x="2447553" y="5938837"/>
            <a:ext cx="16671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-15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63" name="Line 458"/>
          <p:cNvSpPr>
            <a:spLocks noChangeShapeType="1"/>
          </p:cNvSpPr>
          <p:nvPr/>
        </p:nvSpPr>
        <p:spPr bwMode="auto">
          <a:xfrm flipH="1">
            <a:off x="2657475" y="575786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0" name="Line 459"/>
          <p:cNvSpPr>
            <a:spLocks noChangeShapeType="1"/>
          </p:cNvSpPr>
          <p:nvPr/>
        </p:nvSpPr>
        <p:spPr bwMode="auto">
          <a:xfrm flipH="1">
            <a:off x="2676525" y="5634037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1" name="Rectangle 460"/>
          <p:cNvSpPr>
            <a:spLocks noChangeArrowheads="1"/>
          </p:cNvSpPr>
          <p:nvPr/>
        </p:nvSpPr>
        <p:spPr bwMode="auto">
          <a:xfrm>
            <a:off x="2447553" y="5691187"/>
            <a:ext cx="16671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-10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2" name="Line 461"/>
          <p:cNvSpPr>
            <a:spLocks noChangeShapeType="1"/>
          </p:cNvSpPr>
          <p:nvPr/>
        </p:nvSpPr>
        <p:spPr bwMode="auto">
          <a:xfrm flipH="1">
            <a:off x="2657475" y="550068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3" name="Line 462"/>
          <p:cNvSpPr>
            <a:spLocks noChangeShapeType="1"/>
          </p:cNvSpPr>
          <p:nvPr/>
        </p:nvSpPr>
        <p:spPr bwMode="auto">
          <a:xfrm flipH="1">
            <a:off x="2676525" y="5376862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4" name="Rectangle 463"/>
          <p:cNvSpPr>
            <a:spLocks noChangeArrowheads="1"/>
          </p:cNvSpPr>
          <p:nvPr/>
        </p:nvSpPr>
        <p:spPr bwMode="auto">
          <a:xfrm>
            <a:off x="2511673" y="5434012"/>
            <a:ext cx="10259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-5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5" name="Line 464"/>
          <p:cNvSpPr>
            <a:spLocks noChangeShapeType="1"/>
          </p:cNvSpPr>
          <p:nvPr/>
        </p:nvSpPr>
        <p:spPr bwMode="auto">
          <a:xfrm flipH="1">
            <a:off x="2657475" y="525303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6" name="Line 465"/>
          <p:cNvSpPr>
            <a:spLocks noChangeShapeType="1"/>
          </p:cNvSpPr>
          <p:nvPr/>
        </p:nvSpPr>
        <p:spPr bwMode="auto">
          <a:xfrm flipH="1">
            <a:off x="2676525" y="5129212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7" name="Rectangle 466"/>
          <p:cNvSpPr>
            <a:spLocks noChangeArrowheads="1"/>
          </p:cNvSpPr>
          <p:nvPr/>
        </p:nvSpPr>
        <p:spPr bwMode="auto">
          <a:xfrm>
            <a:off x="2550145" y="5186362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8" name="Line 467"/>
          <p:cNvSpPr>
            <a:spLocks noChangeShapeType="1"/>
          </p:cNvSpPr>
          <p:nvPr/>
        </p:nvSpPr>
        <p:spPr bwMode="auto">
          <a:xfrm flipH="1">
            <a:off x="2657475" y="499586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49" name="Line 468"/>
          <p:cNvSpPr>
            <a:spLocks noChangeShapeType="1"/>
          </p:cNvSpPr>
          <p:nvPr/>
        </p:nvSpPr>
        <p:spPr bwMode="auto">
          <a:xfrm flipH="1">
            <a:off x="2676525" y="4872037"/>
            <a:ext cx="190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0" name="Rectangle 469"/>
          <p:cNvSpPr>
            <a:spLocks noChangeArrowheads="1"/>
          </p:cNvSpPr>
          <p:nvPr/>
        </p:nvSpPr>
        <p:spPr bwMode="auto">
          <a:xfrm>
            <a:off x="2550145" y="4929187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1" name="Line 470"/>
          <p:cNvSpPr>
            <a:spLocks noChangeShapeType="1"/>
          </p:cNvSpPr>
          <p:nvPr/>
        </p:nvSpPr>
        <p:spPr bwMode="auto">
          <a:xfrm flipH="1">
            <a:off x="2657475" y="474821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2" name="Rectangle 471"/>
          <p:cNvSpPr>
            <a:spLocks noChangeArrowheads="1"/>
          </p:cNvSpPr>
          <p:nvPr/>
        </p:nvSpPr>
        <p:spPr bwMode="auto">
          <a:xfrm>
            <a:off x="2486025" y="4681537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4" name="Line 473"/>
          <p:cNvSpPr>
            <a:spLocks noChangeShapeType="1"/>
          </p:cNvSpPr>
          <p:nvPr/>
        </p:nvSpPr>
        <p:spPr bwMode="auto">
          <a:xfrm>
            <a:off x="2695575" y="6005512"/>
            <a:ext cx="143827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5" name="Line 474"/>
          <p:cNvSpPr>
            <a:spLocks noChangeShapeType="1"/>
          </p:cNvSpPr>
          <p:nvPr/>
        </p:nvSpPr>
        <p:spPr bwMode="auto">
          <a:xfrm>
            <a:off x="2695575" y="6005512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6" name="Line 475"/>
          <p:cNvSpPr>
            <a:spLocks noChangeShapeType="1"/>
          </p:cNvSpPr>
          <p:nvPr/>
        </p:nvSpPr>
        <p:spPr bwMode="auto">
          <a:xfrm>
            <a:off x="2876550" y="600551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7" name="Rectangle 476"/>
          <p:cNvSpPr>
            <a:spLocks noChangeArrowheads="1"/>
          </p:cNvSpPr>
          <p:nvPr/>
        </p:nvSpPr>
        <p:spPr bwMode="auto">
          <a:xfrm>
            <a:off x="2638425" y="6091237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8" name="Line 477"/>
          <p:cNvSpPr>
            <a:spLocks noChangeShapeType="1"/>
          </p:cNvSpPr>
          <p:nvPr/>
        </p:nvSpPr>
        <p:spPr bwMode="auto">
          <a:xfrm>
            <a:off x="3057525" y="6005512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9" name="Line 478"/>
          <p:cNvSpPr>
            <a:spLocks noChangeShapeType="1"/>
          </p:cNvSpPr>
          <p:nvPr/>
        </p:nvSpPr>
        <p:spPr bwMode="auto">
          <a:xfrm>
            <a:off x="3238500" y="600551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60" name="Rectangle 479"/>
          <p:cNvSpPr>
            <a:spLocks noChangeArrowheads="1"/>
          </p:cNvSpPr>
          <p:nvPr/>
        </p:nvSpPr>
        <p:spPr bwMode="auto">
          <a:xfrm>
            <a:off x="3000375" y="6091237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61" name="Line 480"/>
          <p:cNvSpPr>
            <a:spLocks noChangeShapeType="1"/>
          </p:cNvSpPr>
          <p:nvPr/>
        </p:nvSpPr>
        <p:spPr bwMode="auto">
          <a:xfrm>
            <a:off x="3419475" y="6005512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62" name="Line 481"/>
          <p:cNvSpPr>
            <a:spLocks noChangeShapeType="1"/>
          </p:cNvSpPr>
          <p:nvPr/>
        </p:nvSpPr>
        <p:spPr bwMode="auto">
          <a:xfrm>
            <a:off x="3600450" y="600551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98" name="Rectangle 482"/>
          <p:cNvSpPr>
            <a:spLocks noChangeArrowheads="1"/>
          </p:cNvSpPr>
          <p:nvPr/>
        </p:nvSpPr>
        <p:spPr bwMode="auto">
          <a:xfrm>
            <a:off x="3362325" y="6091237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99" name="Line 483"/>
          <p:cNvSpPr>
            <a:spLocks noChangeShapeType="1"/>
          </p:cNvSpPr>
          <p:nvPr/>
        </p:nvSpPr>
        <p:spPr bwMode="auto">
          <a:xfrm>
            <a:off x="3771900" y="6005512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00" name="Line 484"/>
          <p:cNvSpPr>
            <a:spLocks noChangeShapeType="1"/>
          </p:cNvSpPr>
          <p:nvPr/>
        </p:nvSpPr>
        <p:spPr bwMode="auto">
          <a:xfrm>
            <a:off x="3952875" y="600551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01" name="Rectangle 485"/>
          <p:cNvSpPr>
            <a:spLocks noChangeArrowheads="1"/>
          </p:cNvSpPr>
          <p:nvPr/>
        </p:nvSpPr>
        <p:spPr bwMode="auto">
          <a:xfrm>
            <a:off x="3714750" y="6091237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02" name="Line 486"/>
          <p:cNvSpPr>
            <a:spLocks noChangeShapeType="1"/>
          </p:cNvSpPr>
          <p:nvPr/>
        </p:nvSpPr>
        <p:spPr bwMode="auto">
          <a:xfrm>
            <a:off x="4133850" y="6005512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03" name="Rectangle 487"/>
          <p:cNvSpPr>
            <a:spLocks noChangeArrowheads="1"/>
          </p:cNvSpPr>
          <p:nvPr/>
        </p:nvSpPr>
        <p:spPr bwMode="auto">
          <a:xfrm>
            <a:off x="4076700" y="6091237"/>
            <a:ext cx="12824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70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3034" name="Straight Connector 3033"/>
          <p:cNvCxnSpPr>
            <a:endCxn id="1397" idx="0"/>
          </p:cNvCxnSpPr>
          <p:nvPr/>
        </p:nvCxnSpPr>
        <p:spPr>
          <a:xfrm flipH="1">
            <a:off x="2703513" y="2413000"/>
            <a:ext cx="1436687" cy="1419225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5" name="Rectangle 702"/>
          <p:cNvSpPr>
            <a:spLocks noChangeArrowheads="1"/>
          </p:cNvSpPr>
          <p:nvPr/>
        </p:nvSpPr>
        <p:spPr bwMode="auto">
          <a:xfrm rot="16200000">
            <a:off x="6230938" y="-2043113"/>
            <a:ext cx="2857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diff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87" name="Rectangle 865"/>
          <p:cNvSpPr>
            <a:spLocks noChangeArrowheads="1"/>
          </p:cNvSpPr>
          <p:nvPr/>
        </p:nvSpPr>
        <p:spPr bwMode="auto">
          <a:xfrm rot="16200000">
            <a:off x="-1425575" y="-16324263"/>
            <a:ext cx="4000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Tcb_dn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3280" name="Group 3279"/>
          <p:cNvGrpSpPr/>
          <p:nvPr/>
        </p:nvGrpSpPr>
        <p:grpSpPr>
          <a:xfrm>
            <a:off x="2705100" y="2811463"/>
            <a:ext cx="1438275" cy="1028700"/>
            <a:chOff x="-654050" y="2747963"/>
            <a:chExt cx="1438275" cy="1028700"/>
          </a:xfrm>
        </p:grpSpPr>
        <p:sp>
          <p:nvSpPr>
            <p:cNvPr id="1862" name="Line 884"/>
            <p:cNvSpPr>
              <a:spLocks noChangeShapeType="1"/>
            </p:cNvSpPr>
            <p:nvPr/>
          </p:nvSpPr>
          <p:spPr bwMode="auto">
            <a:xfrm flipV="1">
              <a:off x="-654050" y="2747963"/>
              <a:ext cx="1438275" cy="1028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Oval 887"/>
            <p:cNvSpPr>
              <a:spLocks noChangeArrowheads="1"/>
            </p:cNvSpPr>
            <p:nvPr/>
          </p:nvSpPr>
          <p:spPr bwMode="auto">
            <a:xfrm>
              <a:off x="293688" y="3162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Oval 888"/>
            <p:cNvSpPr>
              <a:spLocks noChangeArrowheads="1"/>
            </p:cNvSpPr>
            <p:nvPr/>
          </p:nvSpPr>
          <p:spPr bwMode="auto">
            <a:xfrm>
              <a:off x="207963" y="3086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Oval 889"/>
            <p:cNvSpPr>
              <a:spLocks noChangeArrowheads="1"/>
            </p:cNvSpPr>
            <p:nvPr/>
          </p:nvSpPr>
          <p:spPr bwMode="auto">
            <a:xfrm>
              <a:off x="55563" y="32861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Oval 890"/>
            <p:cNvSpPr>
              <a:spLocks noChangeArrowheads="1"/>
            </p:cNvSpPr>
            <p:nvPr/>
          </p:nvSpPr>
          <p:spPr bwMode="auto">
            <a:xfrm>
              <a:off x="179388" y="3095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Oval 891"/>
            <p:cNvSpPr>
              <a:spLocks noChangeArrowheads="1"/>
            </p:cNvSpPr>
            <p:nvPr/>
          </p:nvSpPr>
          <p:spPr bwMode="auto">
            <a:xfrm>
              <a:off x="265113" y="32004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Oval 892"/>
            <p:cNvSpPr>
              <a:spLocks noChangeArrowheads="1"/>
            </p:cNvSpPr>
            <p:nvPr/>
          </p:nvSpPr>
          <p:spPr bwMode="auto">
            <a:xfrm>
              <a:off x="-1588" y="32385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Oval 893"/>
            <p:cNvSpPr>
              <a:spLocks noChangeArrowheads="1"/>
            </p:cNvSpPr>
            <p:nvPr/>
          </p:nvSpPr>
          <p:spPr bwMode="auto">
            <a:xfrm>
              <a:off x="274638" y="31337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Oval 894"/>
            <p:cNvSpPr>
              <a:spLocks noChangeArrowheads="1"/>
            </p:cNvSpPr>
            <p:nvPr/>
          </p:nvSpPr>
          <p:spPr bwMode="auto">
            <a:xfrm>
              <a:off x="-20638" y="3390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Oval 895"/>
            <p:cNvSpPr>
              <a:spLocks noChangeArrowheads="1"/>
            </p:cNvSpPr>
            <p:nvPr/>
          </p:nvSpPr>
          <p:spPr bwMode="auto">
            <a:xfrm>
              <a:off x="131763" y="31527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Oval 896"/>
            <p:cNvSpPr>
              <a:spLocks noChangeArrowheads="1"/>
            </p:cNvSpPr>
            <p:nvPr/>
          </p:nvSpPr>
          <p:spPr bwMode="auto">
            <a:xfrm>
              <a:off x="255588" y="30480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Oval 897"/>
            <p:cNvSpPr>
              <a:spLocks noChangeArrowheads="1"/>
            </p:cNvSpPr>
            <p:nvPr/>
          </p:nvSpPr>
          <p:spPr bwMode="auto">
            <a:xfrm>
              <a:off x="303213" y="2971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Oval 898"/>
            <p:cNvSpPr>
              <a:spLocks noChangeArrowheads="1"/>
            </p:cNvSpPr>
            <p:nvPr/>
          </p:nvSpPr>
          <p:spPr bwMode="auto">
            <a:xfrm>
              <a:off x="284163" y="3143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Oval 899"/>
            <p:cNvSpPr>
              <a:spLocks noChangeArrowheads="1"/>
            </p:cNvSpPr>
            <p:nvPr/>
          </p:nvSpPr>
          <p:spPr bwMode="auto">
            <a:xfrm>
              <a:off x="-296863" y="34480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Oval 900"/>
            <p:cNvSpPr>
              <a:spLocks noChangeArrowheads="1"/>
            </p:cNvSpPr>
            <p:nvPr/>
          </p:nvSpPr>
          <p:spPr bwMode="auto">
            <a:xfrm>
              <a:off x="-134938" y="33337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Oval 901"/>
            <p:cNvSpPr>
              <a:spLocks noChangeArrowheads="1"/>
            </p:cNvSpPr>
            <p:nvPr/>
          </p:nvSpPr>
          <p:spPr bwMode="auto">
            <a:xfrm>
              <a:off x="7938" y="3257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Oval 902"/>
            <p:cNvSpPr>
              <a:spLocks noChangeArrowheads="1"/>
            </p:cNvSpPr>
            <p:nvPr/>
          </p:nvSpPr>
          <p:spPr bwMode="auto">
            <a:xfrm>
              <a:off x="179388" y="30194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Oval 903"/>
            <p:cNvSpPr>
              <a:spLocks noChangeArrowheads="1"/>
            </p:cNvSpPr>
            <p:nvPr/>
          </p:nvSpPr>
          <p:spPr bwMode="auto">
            <a:xfrm>
              <a:off x="-144463" y="3343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Oval 904"/>
            <p:cNvSpPr>
              <a:spLocks noChangeArrowheads="1"/>
            </p:cNvSpPr>
            <p:nvPr/>
          </p:nvSpPr>
          <p:spPr bwMode="auto">
            <a:xfrm>
              <a:off x="17463" y="3276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Oval 905"/>
            <p:cNvSpPr>
              <a:spLocks noChangeArrowheads="1"/>
            </p:cNvSpPr>
            <p:nvPr/>
          </p:nvSpPr>
          <p:spPr bwMode="auto">
            <a:xfrm>
              <a:off x="-144463" y="3343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Oval 906"/>
            <p:cNvSpPr>
              <a:spLocks noChangeArrowheads="1"/>
            </p:cNvSpPr>
            <p:nvPr/>
          </p:nvSpPr>
          <p:spPr bwMode="auto">
            <a:xfrm>
              <a:off x="103188" y="31527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0" name="Oval 907"/>
            <p:cNvSpPr>
              <a:spLocks noChangeArrowheads="1"/>
            </p:cNvSpPr>
            <p:nvPr/>
          </p:nvSpPr>
          <p:spPr bwMode="auto">
            <a:xfrm>
              <a:off x="26988" y="32099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1" name="Oval 908"/>
            <p:cNvSpPr>
              <a:spLocks noChangeArrowheads="1"/>
            </p:cNvSpPr>
            <p:nvPr/>
          </p:nvSpPr>
          <p:spPr bwMode="auto">
            <a:xfrm>
              <a:off x="131763" y="32099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2" name="Oval 909"/>
            <p:cNvSpPr>
              <a:spLocks noChangeArrowheads="1"/>
            </p:cNvSpPr>
            <p:nvPr/>
          </p:nvSpPr>
          <p:spPr bwMode="auto">
            <a:xfrm>
              <a:off x="-58738" y="34290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3" name="Oval 910"/>
            <p:cNvSpPr>
              <a:spLocks noChangeArrowheads="1"/>
            </p:cNvSpPr>
            <p:nvPr/>
          </p:nvSpPr>
          <p:spPr bwMode="auto">
            <a:xfrm>
              <a:off x="-220663" y="33051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4" name="Oval 911"/>
            <p:cNvSpPr>
              <a:spLocks noChangeArrowheads="1"/>
            </p:cNvSpPr>
            <p:nvPr/>
          </p:nvSpPr>
          <p:spPr bwMode="auto">
            <a:xfrm>
              <a:off x="103188" y="32480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5" name="Oval 912"/>
            <p:cNvSpPr>
              <a:spLocks noChangeArrowheads="1"/>
            </p:cNvSpPr>
            <p:nvPr/>
          </p:nvSpPr>
          <p:spPr bwMode="auto">
            <a:xfrm>
              <a:off x="-30163" y="32956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6" name="Oval 913"/>
            <p:cNvSpPr>
              <a:spLocks noChangeArrowheads="1"/>
            </p:cNvSpPr>
            <p:nvPr/>
          </p:nvSpPr>
          <p:spPr bwMode="auto">
            <a:xfrm>
              <a:off x="7938" y="32670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7" name="Oval 914"/>
            <p:cNvSpPr>
              <a:spLocks noChangeArrowheads="1"/>
            </p:cNvSpPr>
            <p:nvPr/>
          </p:nvSpPr>
          <p:spPr bwMode="auto">
            <a:xfrm>
              <a:off x="-39688" y="32670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8" name="Oval 915"/>
            <p:cNvSpPr>
              <a:spLocks noChangeArrowheads="1"/>
            </p:cNvSpPr>
            <p:nvPr/>
          </p:nvSpPr>
          <p:spPr bwMode="auto">
            <a:xfrm>
              <a:off x="-173038" y="3495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9" name="Oval 916"/>
            <p:cNvSpPr>
              <a:spLocks noChangeArrowheads="1"/>
            </p:cNvSpPr>
            <p:nvPr/>
          </p:nvSpPr>
          <p:spPr bwMode="auto">
            <a:xfrm>
              <a:off x="-58738" y="33718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0" name="Oval 917"/>
            <p:cNvSpPr>
              <a:spLocks noChangeArrowheads="1"/>
            </p:cNvSpPr>
            <p:nvPr/>
          </p:nvSpPr>
          <p:spPr bwMode="auto">
            <a:xfrm>
              <a:off x="-30163" y="3181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1" name="Oval 918"/>
            <p:cNvSpPr>
              <a:spLocks noChangeArrowheads="1"/>
            </p:cNvSpPr>
            <p:nvPr/>
          </p:nvSpPr>
          <p:spPr bwMode="auto">
            <a:xfrm>
              <a:off x="-77788" y="3343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2" name="Oval 919"/>
            <p:cNvSpPr>
              <a:spLocks noChangeArrowheads="1"/>
            </p:cNvSpPr>
            <p:nvPr/>
          </p:nvSpPr>
          <p:spPr bwMode="auto">
            <a:xfrm>
              <a:off x="-192088" y="35052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3" name="Oval 920"/>
            <p:cNvSpPr>
              <a:spLocks noChangeArrowheads="1"/>
            </p:cNvSpPr>
            <p:nvPr/>
          </p:nvSpPr>
          <p:spPr bwMode="auto">
            <a:xfrm>
              <a:off x="312738" y="3162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4" name="Oval 921"/>
            <p:cNvSpPr>
              <a:spLocks noChangeArrowheads="1"/>
            </p:cNvSpPr>
            <p:nvPr/>
          </p:nvSpPr>
          <p:spPr bwMode="auto">
            <a:xfrm>
              <a:off x="-192088" y="3467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5" name="Oval 922"/>
            <p:cNvSpPr>
              <a:spLocks noChangeArrowheads="1"/>
            </p:cNvSpPr>
            <p:nvPr/>
          </p:nvSpPr>
          <p:spPr bwMode="auto">
            <a:xfrm>
              <a:off x="-354013" y="3476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6" name="Oval 923"/>
            <p:cNvSpPr>
              <a:spLocks noChangeArrowheads="1"/>
            </p:cNvSpPr>
            <p:nvPr/>
          </p:nvSpPr>
          <p:spPr bwMode="auto">
            <a:xfrm>
              <a:off x="84138" y="32385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7" name="Oval 924"/>
            <p:cNvSpPr>
              <a:spLocks noChangeArrowheads="1"/>
            </p:cNvSpPr>
            <p:nvPr/>
          </p:nvSpPr>
          <p:spPr bwMode="auto">
            <a:xfrm>
              <a:off x="-87313" y="33242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8" name="Oval 925"/>
            <p:cNvSpPr>
              <a:spLocks noChangeArrowheads="1"/>
            </p:cNvSpPr>
            <p:nvPr/>
          </p:nvSpPr>
          <p:spPr bwMode="auto">
            <a:xfrm>
              <a:off x="227013" y="3114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9" name="Oval 926"/>
            <p:cNvSpPr>
              <a:spLocks noChangeArrowheads="1"/>
            </p:cNvSpPr>
            <p:nvPr/>
          </p:nvSpPr>
          <p:spPr bwMode="auto">
            <a:xfrm>
              <a:off x="-125413" y="3476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0" name="Oval 927"/>
            <p:cNvSpPr>
              <a:spLocks noChangeArrowheads="1"/>
            </p:cNvSpPr>
            <p:nvPr/>
          </p:nvSpPr>
          <p:spPr bwMode="auto">
            <a:xfrm>
              <a:off x="112713" y="2971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1" name="Oval 928"/>
            <p:cNvSpPr>
              <a:spLocks noChangeArrowheads="1"/>
            </p:cNvSpPr>
            <p:nvPr/>
          </p:nvSpPr>
          <p:spPr bwMode="auto">
            <a:xfrm>
              <a:off x="-354013" y="3543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2" name="Oval 929"/>
            <p:cNvSpPr>
              <a:spLocks noChangeArrowheads="1"/>
            </p:cNvSpPr>
            <p:nvPr/>
          </p:nvSpPr>
          <p:spPr bwMode="auto">
            <a:xfrm>
              <a:off x="227013" y="3095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3" name="Oval 930"/>
            <p:cNvSpPr>
              <a:spLocks noChangeArrowheads="1"/>
            </p:cNvSpPr>
            <p:nvPr/>
          </p:nvSpPr>
          <p:spPr bwMode="auto">
            <a:xfrm>
              <a:off x="179388" y="32480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4" name="Oval 931"/>
            <p:cNvSpPr>
              <a:spLocks noChangeArrowheads="1"/>
            </p:cNvSpPr>
            <p:nvPr/>
          </p:nvSpPr>
          <p:spPr bwMode="auto">
            <a:xfrm>
              <a:off x="-1588" y="32670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5" name="Oval 932"/>
            <p:cNvSpPr>
              <a:spLocks noChangeArrowheads="1"/>
            </p:cNvSpPr>
            <p:nvPr/>
          </p:nvSpPr>
          <p:spPr bwMode="auto">
            <a:xfrm>
              <a:off x="-96838" y="33242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6" name="Oval 933"/>
            <p:cNvSpPr>
              <a:spLocks noChangeArrowheads="1"/>
            </p:cNvSpPr>
            <p:nvPr/>
          </p:nvSpPr>
          <p:spPr bwMode="auto">
            <a:xfrm>
              <a:off x="-277813" y="3562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7" name="Oval 934"/>
            <p:cNvSpPr>
              <a:spLocks noChangeArrowheads="1"/>
            </p:cNvSpPr>
            <p:nvPr/>
          </p:nvSpPr>
          <p:spPr bwMode="auto">
            <a:xfrm>
              <a:off x="-11113" y="32480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8" name="Oval 935"/>
            <p:cNvSpPr>
              <a:spLocks noChangeArrowheads="1"/>
            </p:cNvSpPr>
            <p:nvPr/>
          </p:nvSpPr>
          <p:spPr bwMode="auto">
            <a:xfrm>
              <a:off x="-373063" y="35718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9" name="Oval 936"/>
            <p:cNvSpPr>
              <a:spLocks noChangeArrowheads="1"/>
            </p:cNvSpPr>
            <p:nvPr/>
          </p:nvSpPr>
          <p:spPr bwMode="auto">
            <a:xfrm>
              <a:off x="-258763" y="35147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0" name="Oval 937"/>
            <p:cNvSpPr>
              <a:spLocks noChangeArrowheads="1"/>
            </p:cNvSpPr>
            <p:nvPr/>
          </p:nvSpPr>
          <p:spPr bwMode="auto">
            <a:xfrm>
              <a:off x="541338" y="28479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1" name="Oval 938"/>
            <p:cNvSpPr>
              <a:spLocks noChangeArrowheads="1"/>
            </p:cNvSpPr>
            <p:nvPr/>
          </p:nvSpPr>
          <p:spPr bwMode="auto">
            <a:xfrm>
              <a:off x="522288" y="2971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2" name="Oval 939"/>
            <p:cNvSpPr>
              <a:spLocks noChangeArrowheads="1"/>
            </p:cNvSpPr>
            <p:nvPr/>
          </p:nvSpPr>
          <p:spPr bwMode="auto">
            <a:xfrm>
              <a:off x="284163" y="31051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3" name="Oval 940"/>
            <p:cNvSpPr>
              <a:spLocks noChangeArrowheads="1"/>
            </p:cNvSpPr>
            <p:nvPr/>
          </p:nvSpPr>
          <p:spPr bwMode="auto">
            <a:xfrm>
              <a:off x="84138" y="33147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4" name="Oval 941"/>
            <p:cNvSpPr>
              <a:spLocks noChangeArrowheads="1"/>
            </p:cNvSpPr>
            <p:nvPr/>
          </p:nvSpPr>
          <p:spPr bwMode="auto">
            <a:xfrm>
              <a:off x="74613" y="32004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5" name="Oval 942"/>
            <p:cNvSpPr>
              <a:spLocks noChangeArrowheads="1"/>
            </p:cNvSpPr>
            <p:nvPr/>
          </p:nvSpPr>
          <p:spPr bwMode="auto">
            <a:xfrm>
              <a:off x="474663" y="29908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6" name="Oval 943"/>
            <p:cNvSpPr>
              <a:spLocks noChangeArrowheads="1"/>
            </p:cNvSpPr>
            <p:nvPr/>
          </p:nvSpPr>
          <p:spPr bwMode="auto">
            <a:xfrm>
              <a:off x="-296863" y="3543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7" name="Oval 944"/>
            <p:cNvSpPr>
              <a:spLocks noChangeArrowheads="1"/>
            </p:cNvSpPr>
            <p:nvPr/>
          </p:nvSpPr>
          <p:spPr bwMode="auto">
            <a:xfrm>
              <a:off x="188913" y="32861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8" name="Oval 945"/>
            <p:cNvSpPr>
              <a:spLocks noChangeArrowheads="1"/>
            </p:cNvSpPr>
            <p:nvPr/>
          </p:nvSpPr>
          <p:spPr bwMode="auto">
            <a:xfrm>
              <a:off x="36513" y="3381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9" name="Oval 946"/>
            <p:cNvSpPr>
              <a:spLocks noChangeArrowheads="1"/>
            </p:cNvSpPr>
            <p:nvPr/>
          </p:nvSpPr>
          <p:spPr bwMode="auto">
            <a:xfrm>
              <a:off x="84138" y="31337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0" name="Oval 947"/>
            <p:cNvSpPr>
              <a:spLocks noChangeArrowheads="1"/>
            </p:cNvSpPr>
            <p:nvPr/>
          </p:nvSpPr>
          <p:spPr bwMode="auto">
            <a:xfrm>
              <a:off x="350838" y="31242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1" name="Oval 948"/>
            <p:cNvSpPr>
              <a:spLocks noChangeArrowheads="1"/>
            </p:cNvSpPr>
            <p:nvPr/>
          </p:nvSpPr>
          <p:spPr bwMode="auto">
            <a:xfrm>
              <a:off x="65088" y="3181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2" name="Oval 949"/>
            <p:cNvSpPr>
              <a:spLocks noChangeArrowheads="1"/>
            </p:cNvSpPr>
            <p:nvPr/>
          </p:nvSpPr>
          <p:spPr bwMode="auto">
            <a:xfrm>
              <a:off x="169863" y="30765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3" name="Oval 950"/>
            <p:cNvSpPr>
              <a:spLocks noChangeArrowheads="1"/>
            </p:cNvSpPr>
            <p:nvPr/>
          </p:nvSpPr>
          <p:spPr bwMode="auto">
            <a:xfrm>
              <a:off x="236538" y="31527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4" name="Oval 951"/>
            <p:cNvSpPr>
              <a:spLocks noChangeArrowheads="1"/>
            </p:cNvSpPr>
            <p:nvPr/>
          </p:nvSpPr>
          <p:spPr bwMode="auto">
            <a:xfrm>
              <a:off x="-468313" y="36195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5" name="Oval 952"/>
            <p:cNvSpPr>
              <a:spLocks noChangeArrowheads="1"/>
            </p:cNvSpPr>
            <p:nvPr/>
          </p:nvSpPr>
          <p:spPr bwMode="auto">
            <a:xfrm>
              <a:off x="-182563" y="3543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6" name="Oval 953"/>
            <p:cNvSpPr>
              <a:spLocks noChangeArrowheads="1"/>
            </p:cNvSpPr>
            <p:nvPr/>
          </p:nvSpPr>
          <p:spPr bwMode="auto">
            <a:xfrm>
              <a:off x="341313" y="3000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7" name="Oval 954"/>
            <p:cNvSpPr>
              <a:spLocks noChangeArrowheads="1"/>
            </p:cNvSpPr>
            <p:nvPr/>
          </p:nvSpPr>
          <p:spPr bwMode="auto">
            <a:xfrm>
              <a:off x="217488" y="29908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8" name="Oval 955"/>
            <p:cNvSpPr>
              <a:spLocks noChangeArrowheads="1"/>
            </p:cNvSpPr>
            <p:nvPr/>
          </p:nvSpPr>
          <p:spPr bwMode="auto">
            <a:xfrm>
              <a:off x="-230188" y="3381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9" name="Oval 956"/>
            <p:cNvSpPr>
              <a:spLocks noChangeArrowheads="1"/>
            </p:cNvSpPr>
            <p:nvPr/>
          </p:nvSpPr>
          <p:spPr bwMode="auto">
            <a:xfrm>
              <a:off x="55563" y="3257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0" name="Oval 957"/>
            <p:cNvSpPr>
              <a:spLocks noChangeArrowheads="1"/>
            </p:cNvSpPr>
            <p:nvPr/>
          </p:nvSpPr>
          <p:spPr bwMode="auto">
            <a:xfrm>
              <a:off x="36513" y="34099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1" name="Oval 958"/>
            <p:cNvSpPr>
              <a:spLocks noChangeArrowheads="1"/>
            </p:cNvSpPr>
            <p:nvPr/>
          </p:nvSpPr>
          <p:spPr bwMode="auto">
            <a:xfrm>
              <a:off x="55563" y="3257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2" name="Oval 959"/>
            <p:cNvSpPr>
              <a:spLocks noChangeArrowheads="1"/>
            </p:cNvSpPr>
            <p:nvPr/>
          </p:nvSpPr>
          <p:spPr bwMode="auto">
            <a:xfrm>
              <a:off x="55563" y="3257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3" name="Oval 960"/>
            <p:cNvSpPr>
              <a:spLocks noChangeArrowheads="1"/>
            </p:cNvSpPr>
            <p:nvPr/>
          </p:nvSpPr>
          <p:spPr bwMode="auto">
            <a:xfrm>
              <a:off x="-20638" y="3381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4" name="Oval 961"/>
            <p:cNvSpPr>
              <a:spLocks noChangeArrowheads="1"/>
            </p:cNvSpPr>
            <p:nvPr/>
          </p:nvSpPr>
          <p:spPr bwMode="auto">
            <a:xfrm>
              <a:off x="-125413" y="3390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5" name="Oval 962"/>
            <p:cNvSpPr>
              <a:spLocks noChangeArrowheads="1"/>
            </p:cNvSpPr>
            <p:nvPr/>
          </p:nvSpPr>
          <p:spPr bwMode="auto">
            <a:xfrm>
              <a:off x="-68263" y="33337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6" name="Oval 963"/>
            <p:cNvSpPr>
              <a:spLocks noChangeArrowheads="1"/>
            </p:cNvSpPr>
            <p:nvPr/>
          </p:nvSpPr>
          <p:spPr bwMode="auto">
            <a:xfrm>
              <a:off x="26988" y="32861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7" name="Oval 964"/>
            <p:cNvSpPr>
              <a:spLocks noChangeArrowheads="1"/>
            </p:cNvSpPr>
            <p:nvPr/>
          </p:nvSpPr>
          <p:spPr bwMode="auto">
            <a:xfrm>
              <a:off x="-30163" y="32956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8" name="Oval 965"/>
            <p:cNvSpPr>
              <a:spLocks noChangeArrowheads="1"/>
            </p:cNvSpPr>
            <p:nvPr/>
          </p:nvSpPr>
          <p:spPr bwMode="auto">
            <a:xfrm>
              <a:off x="-1588" y="32004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9" name="Oval 966"/>
            <p:cNvSpPr>
              <a:spLocks noChangeArrowheads="1"/>
            </p:cNvSpPr>
            <p:nvPr/>
          </p:nvSpPr>
          <p:spPr bwMode="auto">
            <a:xfrm>
              <a:off x="-153988" y="34575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0" name="Oval 967"/>
            <p:cNvSpPr>
              <a:spLocks noChangeArrowheads="1"/>
            </p:cNvSpPr>
            <p:nvPr/>
          </p:nvSpPr>
          <p:spPr bwMode="auto">
            <a:xfrm>
              <a:off x="-144463" y="33147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1" name="Oval 968"/>
            <p:cNvSpPr>
              <a:spLocks noChangeArrowheads="1"/>
            </p:cNvSpPr>
            <p:nvPr/>
          </p:nvSpPr>
          <p:spPr bwMode="auto">
            <a:xfrm>
              <a:off x="17463" y="3276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2" name="Oval 969"/>
            <p:cNvSpPr>
              <a:spLocks noChangeArrowheads="1"/>
            </p:cNvSpPr>
            <p:nvPr/>
          </p:nvSpPr>
          <p:spPr bwMode="auto">
            <a:xfrm>
              <a:off x="-249238" y="3390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3" name="Oval 970"/>
            <p:cNvSpPr>
              <a:spLocks noChangeArrowheads="1"/>
            </p:cNvSpPr>
            <p:nvPr/>
          </p:nvSpPr>
          <p:spPr bwMode="auto">
            <a:xfrm>
              <a:off x="-20638" y="3343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4" name="Oval 971"/>
            <p:cNvSpPr>
              <a:spLocks noChangeArrowheads="1"/>
            </p:cNvSpPr>
            <p:nvPr/>
          </p:nvSpPr>
          <p:spPr bwMode="auto">
            <a:xfrm>
              <a:off x="93663" y="3181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5" name="Oval 972"/>
            <p:cNvSpPr>
              <a:spLocks noChangeArrowheads="1"/>
            </p:cNvSpPr>
            <p:nvPr/>
          </p:nvSpPr>
          <p:spPr bwMode="auto">
            <a:xfrm>
              <a:off x="-230188" y="3476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6" name="Oval 973"/>
            <p:cNvSpPr>
              <a:spLocks noChangeArrowheads="1"/>
            </p:cNvSpPr>
            <p:nvPr/>
          </p:nvSpPr>
          <p:spPr bwMode="auto">
            <a:xfrm>
              <a:off x="-192088" y="35337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7" name="Oval 974"/>
            <p:cNvSpPr>
              <a:spLocks noChangeArrowheads="1"/>
            </p:cNvSpPr>
            <p:nvPr/>
          </p:nvSpPr>
          <p:spPr bwMode="auto">
            <a:xfrm>
              <a:off x="-134938" y="33337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8" name="Oval 975"/>
            <p:cNvSpPr>
              <a:spLocks noChangeArrowheads="1"/>
            </p:cNvSpPr>
            <p:nvPr/>
          </p:nvSpPr>
          <p:spPr bwMode="auto">
            <a:xfrm>
              <a:off x="-201613" y="34861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9" name="Oval 976"/>
            <p:cNvSpPr>
              <a:spLocks noChangeArrowheads="1"/>
            </p:cNvSpPr>
            <p:nvPr/>
          </p:nvSpPr>
          <p:spPr bwMode="auto">
            <a:xfrm>
              <a:off x="-134938" y="3381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0" name="Oval 977"/>
            <p:cNvSpPr>
              <a:spLocks noChangeArrowheads="1"/>
            </p:cNvSpPr>
            <p:nvPr/>
          </p:nvSpPr>
          <p:spPr bwMode="auto">
            <a:xfrm>
              <a:off x="-30163" y="3162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1" name="Oval 978"/>
            <p:cNvSpPr>
              <a:spLocks noChangeArrowheads="1"/>
            </p:cNvSpPr>
            <p:nvPr/>
          </p:nvSpPr>
          <p:spPr bwMode="auto">
            <a:xfrm>
              <a:off x="-106363" y="3390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2" name="Oval 979"/>
            <p:cNvSpPr>
              <a:spLocks noChangeArrowheads="1"/>
            </p:cNvSpPr>
            <p:nvPr/>
          </p:nvSpPr>
          <p:spPr bwMode="auto">
            <a:xfrm>
              <a:off x="-373063" y="36099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3" name="Oval 980"/>
            <p:cNvSpPr>
              <a:spLocks noChangeArrowheads="1"/>
            </p:cNvSpPr>
            <p:nvPr/>
          </p:nvSpPr>
          <p:spPr bwMode="auto">
            <a:xfrm>
              <a:off x="-20638" y="31718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4" name="Oval 981"/>
            <p:cNvSpPr>
              <a:spLocks noChangeArrowheads="1"/>
            </p:cNvSpPr>
            <p:nvPr/>
          </p:nvSpPr>
          <p:spPr bwMode="auto">
            <a:xfrm>
              <a:off x="-220663" y="33337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5" name="Oval 982"/>
            <p:cNvSpPr>
              <a:spLocks noChangeArrowheads="1"/>
            </p:cNvSpPr>
            <p:nvPr/>
          </p:nvSpPr>
          <p:spPr bwMode="auto">
            <a:xfrm>
              <a:off x="-163513" y="3390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6" name="Oval 983"/>
            <p:cNvSpPr>
              <a:spLocks noChangeArrowheads="1"/>
            </p:cNvSpPr>
            <p:nvPr/>
          </p:nvSpPr>
          <p:spPr bwMode="auto">
            <a:xfrm>
              <a:off x="493713" y="29432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7" name="Oval 984"/>
            <p:cNvSpPr>
              <a:spLocks noChangeArrowheads="1"/>
            </p:cNvSpPr>
            <p:nvPr/>
          </p:nvSpPr>
          <p:spPr bwMode="auto">
            <a:xfrm>
              <a:off x="36513" y="32004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8" name="Oval 985"/>
            <p:cNvSpPr>
              <a:spLocks noChangeArrowheads="1"/>
            </p:cNvSpPr>
            <p:nvPr/>
          </p:nvSpPr>
          <p:spPr bwMode="auto">
            <a:xfrm>
              <a:off x="-201613" y="34004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9" name="Oval 986"/>
            <p:cNvSpPr>
              <a:spLocks noChangeArrowheads="1"/>
            </p:cNvSpPr>
            <p:nvPr/>
          </p:nvSpPr>
          <p:spPr bwMode="auto">
            <a:xfrm>
              <a:off x="-192088" y="34099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302" name="Rectangle 1009"/>
          <p:cNvSpPr>
            <a:spLocks noChangeArrowheads="1"/>
          </p:cNvSpPr>
          <p:nvPr/>
        </p:nvSpPr>
        <p:spPr bwMode="auto">
          <a:xfrm rot="16200000">
            <a:off x="-1651000" y="-11817350"/>
            <a:ext cx="2857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diff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3425" name="Group 3424"/>
          <p:cNvGrpSpPr/>
          <p:nvPr/>
        </p:nvGrpSpPr>
        <p:grpSpPr>
          <a:xfrm>
            <a:off x="2868612" y="5067300"/>
            <a:ext cx="971551" cy="628650"/>
            <a:chOff x="2868612" y="5067300"/>
            <a:chExt cx="971551" cy="628650"/>
          </a:xfrm>
        </p:grpSpPr>
        <p:sp>
          <p:nvSpPr>
            <p:cNvPr id="3324" name="Oval 1031"/>
            <p:cNvSpPr>
              <a:spLocks noChangeArrowheads="1"/>
            </p:cNvSpPr>
            <p:nvPr/>
          </p:nvSpPr>
          <p:spPr bwMode="auto">
            <a:xfrm>
              <a:off x="3516312" y="56102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5" name="Oval 1032"/>
            <p:cNvSpPr>
              <a:spLocks noChangeArrowheads="1"/>
            </p:cNvSpPr>
            <p:nvPr/>
          </p:nvSpPr>
          <p:spPr bwMode="auto">
            <a:xfrm>
              <a:off x="3506787" y="5381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6" name="Oval 1033"/>
            <p:cNvSpPr>
              <a:spLocks noChangeArrowheads="1"/>
            </p:cNvSpPr>
            <p:nvPr/>
          </p:nvSpPr>
          <p:spPr bwMode="auto">
            <a:xfrm>
              <a:off x="3325812" y="54864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7" name="Oval 1034"/>
            <p:cNvSpPr>
              <a:spLocks noChangeArrowheads="1"/>
            </p:cNvSpPr>
            <p:nvPr/>
          </p:nvSpPr>
          <p:spPr bwMode="auto">
            <a:xfrm>
              <a:off x="3497262" y="53530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8" name="Oval 1035"/>
            <p:cNvSpPr>
              <a:spLocks noChangeArrowheads="1"/>
            </p:cNvSpPr>
            <p:nvPr/>
          </p:nvSpPr>
          <p:spPr bwMode="auto">
            <a:xfrm>
              <a:off x="3478212" y="56483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9" name="Oval 1036"/>
            <p:cNvSpPr>
              <a:spLocks noChangeArrowheads="1"/>
            </p:cNvSpPr>
            <p:nvPr/>
          </p:nvSpPr>
          <p:spPr bwMode="auto">
            <a:xfrm>
              <a:off x="3316287" y="53244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0" name="Oval 1037"/>
            <p:cNvSpPr>
              <a:spLocks noChangeArrowheads="1"/>
            </p:cNvSpPr>
            <p:nvPr/>
          </p:nvSpPr>
          <p:spPr bwMode="auto">
            <a:xfrm>
              <a:off x="3525837" y="55530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1" name="Oval 1038"/>
            <p:cNvSpPr>
              <a:spLocks noChangeArrowheads="1"/>
            </p:cNvSpPr>
            <p:nvPr/>
          </p:nvSpPr>
          <p:spPr bwMode="auto">
            <a:xfrm>
              <a:off x="3221037" y="5543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2" name="Oval 1039"/>
            <p:cNvSpPr>
              <a:spLocks noChangeArrowheads="1"/>
            </p:cNvSpPr>
            <p:nvPr/>
          </p:nvSpPr>
          <p:spPr bwMode="auto">
            <a:xfrm>
              <a:off x="3440112" y="5372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3" name="Oval 1040"/>
            <p:cNvSpPr>
              <a:spLocks noChangeArrowheads="1"/>
            </p:cNvSpPr>
            <p:nvPr/>
          </p:nvSpPr>
          <p:spPr bwMode="auto">
            <a:xfrm>
              <a:off x="3554412" y="5400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4" name="Oval 1041"/>
            <p:cNvSpPr>
              <a:spLocks noChangeArrowheads="1"/>
            </p:cNvSpPr>
            <p:nvPr/>
          </p:nvSpPr>
          <p:spPr bwMode="auto">
            <a:xfrm>
              <a:off x="3621088" y="53244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5" name="Oval 1042"/>
            <p:cNvSpPr>
              <a:spLocks noChangeArrowheads="1"/>
            </p:cNvSpPr>
            <p:nvPr/>
          </p:nvSpPr>
          <p:spPr bwMode="auto">
            <a:xfrm>
              <a:off x="3516312" y="55816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6" name="Oval 1043"/>
            <p:cNvSpPr>
              <a:spLocks noChangeArrowheads="1"/>
            </p:cNvSpPr>
            <p:nvPr/>
          </p:nvSpPr>
          <p:spPr bwMode="auto">
            <a:xfrm>
              <a:off x="3049587" y="5248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7" name="Oval 1044"/>
            <p:cNvSpPr>
              <a:spLocks noChangeArrowheads="1"/>
            </p:cNvSpPr>
            <p:nvPr/>
          </p:nvSpPr>
          <p:spPr bwMode="auto">
            <a:xfrm>
              <a:off x="3201987" y="5295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8" name="Oval 1045"/>
            <p:cNvSpPr>
              <a:spLocks noChangeArrowheads="1"/>
            </p:cNvSpPr>
            <p:nvPr/>
          </p:nvSpPr>
          <p:spPr bwMode="auto">
            <a:xfrm>
              <a:off x="3316287" y="5372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9" name="Oval 1046"/>
            <p:cNvSpPr>
              <a:spLocks noChangeArrowheads="1"/>
            </p:cNvSpPr>
            <p:nvPr/>
          </p:nvSpPr>
          <p:spPr bwMode="auto">
            <a:xfrm>
              <a:off x="3535362" y="52292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0" name="Oval 1047"/>
            <p:cNvSpPr>
              <a:spLocks noChangeArrowheads="1"/>
            </p:cNvSpPr>
            <p:nvPr/>
          </p:nvSpPr>
          <p:spPr bwMode="auto">
            <a:xfrm>
              <a:off x="3192462" y="5286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1" name="Oval 1048"/>
            <p:cNvSpPr>
              <a:spLocks noChangeArrowheads="1"/>
            </p:cNvSpPr>
            <p:nvPr/>
          </p:nvSpPr>
          <p:spPr bwMode="auto">
            <a:xfrm>
              <a:off x="3306762" y="54197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2" name="Oval 1049"/>
            <p:cNvSpPr>
              <a:spLocks noChangeArrowheads="1"/>
            </p:cNvSpPr>
            <p:nvPr/>
          </p:nvSpPr>
          <p:spPr bwMode="auto">
            <a:xfrm>
              <a:off x="3192462" y="5286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3" name="Oval 1050"/>
            <p:cNvSpPr>
              <a:spLocks noChangeArrowheads="1"/>
            </p:cNvSpPr>
            <p:nvPr/>
          </p:nvSpPr>
          <p:spPr bwMode="auto">
            <a:xfrm>
              <a:off x="3421062" y="53435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4" name="Oval 1051"/>
            <p:cNvSpPr>
              <a:spLocks noChangeArrowheads="1"/>
            </p:cNvSpPr>
            <p:nvPr/>
          </p:nvSpPr>
          <p:spPr bwMode="auto">
            <a:xfrm>
              <a:off x="3354387" y="53149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5" name="Oval 1052"/>
            <p:cNvSpPr>
              <a:spLocks noChangeArrowheads="1"/>
            </p:cNvSpPr>
            <p:nvPr/>
          </p:nvSpPr>
          <p:spPr bwMode="auto">
            <a:xfrm>
              <a:off x="3411537" y="5467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6" name="Oval 1053"/>
            <p:cNvSpPr>
              <a:spLocks noChangeArrowheads="1"/>
            </p:cNvSpPr>
            <p:nvPr/>
          </p:nvSpPr>
          <p:spPr bwMode="auto">
            <a:xfrm>
              <a:off x="3182937" y="5562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7" name="Oval 1054"/>
            <p:cNvSpPr>
              <a:spLocks noChangeArrowheads="1"/>
            </p:cNvSpPr>
            <p:nvPr/>
          </p:nvSpPr>
          <p:spPr bwMode="auto">
            <a:xfrm>
              <a:off x="3173412" y="51339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8" name="Oval 1055"/>
            <p:cNvSpPr>
              <a:spLocks noChangeArrowheads="1"/>
            </p:cNvSpPr>
            <p:nvPr/>
          </p:nvSpPr>
          <p:spPr bwMode="auto">
            <a:xfrm>
              <a:off x="3363912" y="54959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9" name="Oval 1056"/>
            <p:cNvSpPr>
              <a:spLocks noChangeArrowheads="1"/>
            </p:cNvSpPr>
            <p:nvPr/>
          </p:nvSpPr>
          <p:spPr bwMode="auto">
            <a:xfrm>
              <a:off x="3268662" y="5381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0" name="Oval 1057"/>
            <p:cNvSpPr>
              <a:spLocks noChangeArrowheads="1"/>
            </p:cNvSpPr>
            <p:nvPr/>
          </p:nvSpPr>
          <p:spPr bwMode="auto">
            <a:xfrm>
              <a:off x="3306762" y="53911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1" name="Oval 1058"/>
            <p:cNvSpPr>
              <a:spLocks noChangeArrowheads="1"/>
            </p:cNvSpPr>
            <p:nvPr/>
          </p:nvSpPr>
          <p:spPr bwMode="auto">
            <a:xfrm>
              <a:off x="3287712" y="53244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2" name="Oval 1059"/>
            <p:cNvSpPr>
              <a:spLocks noChangeArrowheads="1"/>
            </p:cNvSpPr>
            <p:nvPr/>
          </p:nvSpPr>
          <p:spPr bwMode="auto">
            <a:xfrm>
              <a:off x="3087687" y="55054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3" name="Oval 1060"/>
            <p:cNvSpPr>
              <a:spLocks noChangeArrowheads="1"/>
            </p:cNvSpPr>
            <p:nvPr/>
          </p:nvSpPr>
          <p:spPr bwMode="auto">
            <a:xfrm>
              <a:off x="3211512" y="5467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4" name="Oval 1061"/>
            <p:cNvSpPr>
              <a:spLocks noChangeArrowheads="1"/>
            </p:cNvSpPr>
            <p:nvPr/>
          </p:nvSpPr>
          <p:spPr bwMode="auto">
            <a:xfrm>
              <a:off x="3344862" y="52006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5" name="Oval 1062"/>
            <p:cNvSpPr>
              <a:spLocks noChangeArrowheads="1"/>
            </p:cNvSpPr>
            <p:nvPr/>
          </p:nvSpPr>
          <p:spPr bwMode="auto">
            <a:xfrm>
              <a:off x="3221037" y="5400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6" name="Oval 1063"/>
            <p:cNvSpPr>
              <a:spLocks noChangeArrowheads="1"/>
            </p:cNvSpPr>
            <p:nvPr/>
          </p:nvSpPr>
          <p:spPr bwMode="auto">
            <a:xfrm>
              <a:off x="3068637" y="54864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7" name="Oval 1064"/>
            <p:cNvSpPr>
              <a:spLocks noChangeArrowheads="1"/>
            </p:cNvSpPr>
            <p:nvPr/>
          </p:nvSpPr>
          <p:spPr bwMode="auto">
            <a:xfrm>
              <a:off x="3525837" y="5638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8" name="Oval 1065"/>
            <p:cNvSpPr>
              <a:spLocks noChangeArrowheads="1"/>
            </p:cNvSpPr>
            <p:nvPr/>
          </p:nvSpPr>
          <p:spPr bwMode="auto">
            <a:xfrm>
              <a:off x="3097212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9" name="Oval 1066"/>
            <p:cNvSpPr>
              <a:spLocks noChangeArrowheads="1"/>
            </p:cNvSpPr>
            <p:nvPr/>
          </p:nvSpPr>
          <p:spPr bwMode="auto">
            <a:xfrm>
              <a:off x="3001962" y="52101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0" name="Oval 1067"/>
            <p:cNvSpPr>
              <a:spLocks noChangeArrowheads="1"/>
            </p:cNvSpPr>
            <p:nvPr/>
          </p:nvSpPr>
          <p:spPr bwMode="auto">
            <a:xfrm>
              <a:off x="3363912" y="54578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1" name="Oval 1068"/>
            <p:cNvSpPr>
              <a:spLocks noChangeArrowheads="1"/>
            </p:cNvSpPr>
            <p:nvPr/>
          </p:nvSpPr>
          <p:spPr bwMode="auto">
            <a:xfrm>
              <a:off x="3230562" y="53530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2" name="Oval 1069"/>
            <p:cNvSpPr>
              <a:spLocks noChangeArrowheads="1"/>
            </p:cNvSpPr>
            <p:nvPr/>
          </p:nvSpPr>
          <p:spPr bwMode="auto">
            <a:xfrm>
              <a:off x="3506787" y="5448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3" name="Oval 1070"/>
            <p:cNvSpPr>
              <a:spLocks noChangeArrowheads="1"/>
            </p:cNvSpPr>
            <p:nvPr/>
          </p:nvSpPr>
          <p:spPr bwMode="auto">
            <a:xfrm>
              <a:off x="3125787" y="5543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4" name="Oval 1071"/>
            <p:cNvSpPr>
              <a:spLocks noChangeArrowheads="1"/>
            </p:cNvSpPr>
            <p:nvPr/>
          </p:nvSpPr>
          <p:spPr bwMode="auto">
            <a:xfrm>
              <a:off x="3535362" y="5067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5" name="Oval 1072"/>
            <p:cNvSpPr>
              <a:spLocks noChangeArrowheads="1"/>
            </p:cNvSpPr>
            <p:nvPr/>
          </p:nvSpPr>
          <p:spPr bwMode="auto">
            <a:xfrm>
              <a:off x="2963862" y="53149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6" name="Oval 1073"/>
            <p:cNvSpPr>
              <a:spLocks noChangeArrowheads="1"/>
            </p:cNvSpPr>
            <p:nvPr/>
          </p:nvSpPr>
          <p:spPr bwMode="auto">
            <a:xfrm>
              <a:off x="3516312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7" name="Oval 1074"/>
            <p:cNvSpPr>
              <a:spLocks noChangeArrowheads="1"/>
            </p:cNvSpPr>
            <p:nvPr/>
          </p:nvSpPr>
          <p:spPr bwMode="auto">
            <a:xfrm>
              <a:off x="3402012" y="55911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8" name="Oval 1075"/>
            <p:cNvSpPr>
              <a:spLocks noChangeArrowheads="1"/>
            </p:cNvSpPr>
            <p:nvPr/>
          </p:nvSpPr>
          <p:spPr bwMode="auto">
            <a:xfrm>
              <a:off x="3306762" y="5372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9" name="Oval 1076"/>
            <p:cNvSpPr>
              <a:spLocks noChangeArrowheads="1"/>
            </p:cNvSpPr>
            <p:nvPr/>
          </p:nvSpPr>
          <p:spPr bwMode="auto">
            <a:xfrm>
              <a:off x="3221037" y="53340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0" name="Oval 1077"/>
            <p:cNvSpPr>
              <a:spLocks noChangeArrowheads="1"/>
            </p:cNvSpPr>
            <p:nvPr/>
          </p:nvSpPr>
          <p:spPr bwMode="auto">
            <a:xfrm>
              <a:off x="2992437" y="5467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1" name="Oval 1078"/>
            <p:cNvSpPr>
              <a:spLocks noChangeArrowheads="1"/>
            </p:cNvSpPr>
            <p:nvPr/>
          </p:nvSpPr>
          <p:spPr bwMode="auto">
            <a:xfrm>
              <a:off x="3306762" y="53244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2" name="Oval 1079"/>
            <p:cNvSpPr>
              <a:spLocks noChangeArrowheads="1"/>
            </p:cNvSpPr>
            <p:nvPr/>
          </p:nvSpPr>
          <p:spPr bwMode="auto">
            <a:xfrm>
              <a:off x="2944812" y="53435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3" name="Oval 1080"/>
            <p:cNvSpPr>
              <a:spLocks noChangeArrowheads="1"/>
            </p:cNvSpPr>
            <p:nvPr/>
          </p:nvSpPr>
          <p:spPr bwMode="auto">
            <a:xfrm>
              <a:off x="3030537" y="54197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4" name="Oval 1081"/>
            <p:cNvSpPr>
              <a:spLocks noChangeArrowheads="1"/>
            </p:cNvSpPr>
            <p:nvPr/>
          </p:nvSpPr>
          <p:spPr bwMode="auto">
            <a:xfrm>
              <a:off x="3811588" y="54578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5" name="Oval 1082"/>
            <p:cNvSpPr>
              <a:spLocks noChangeArrowheads="1"/>
            </p:cNvSpPr>
            <p:nvPr/>
          </p:nvSpPr>
          <p:spPr bwMode="auto">
            <a:xfrm>
              <a:off x="3735388" y="5638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6" name="Oval 1083"/>
            <p:cNvSpPr>
              <a:spLocks noChangeArrowheads="1"/>
            </p:cNvSpPr>
            <p:nvPr/>
          </p:nvSpPr>
          <p:spPr bwMode="auto">
            <a:xfrm>
              <a:off x="3535362" y="55149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7" name="Oval 1084"/>
            <p:cNvSpPr>
              <a:spLocks noChangeArrowheads="1"/>
            </p:cNvSpPr>
            <p:nvPr/>
          </p:nvSpPr>
          <p:spPr bwMode="auto">
            <a:xfrm>
              <a:off x="3316287" y="5562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8" name="Oval 1085"/>
            <p:cNvSpPr>
              <a:spLocks noChangeArrowheads="1"/>
            </p:cNvSpPr>
            <p:nvPr/>
          </p:nvSpPr>
          <p:spPr bwMode="auto">
            <a:xfrm>
              <a:off x="3382962" y="5381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9" name="Oval 1086"/>
            <p:cNvSpPr>
              <a:spLocks noChangeArrowheads="1"/>
            </p:cNvSpPr>
            <p:nvPr/>
          </p:nvSpPr>
          <p:spPr bwMode="auto">
            <a:xfrm>
              <a:off x="3706813" y="56007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0" name="Oval 1087"/>
            <p:cNvSpPr>
              <a:spLocks noChangeArrowheads="1"/>
            </p:cNvSpPr>
            <p:nvPr/>
          </p:nvSpPr>
          <p:spPr bwMode="auto">
            <a:xfrm>
              <a:off x="3001962" y="54102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1" name="Oval 1088"/>
            <p:cNvSpPr>
              <a:spLocks noChangeArrowheads="1"/>
            </p:cNvSpPr>
            <p:nvPr/>
          </p:nvSpPr>
          <p:spPr bwMode="auto">
            <a:xfrm>
              <a:off x="3382962" y="5667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2" name="Oval 1089"/>
            <p:cNvSpPr>
              <a:spLocks noChangeArrowheads="1"/>
            </p:cNvSpPr>
            <p:nvPr/>
          </p:nvSpPr>
          <p:spPr bwMode="auto">
            <a:xfrm>
              <a:off x="3259137" y="56102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3" name="Oval 1090"/>
            <p:cNvSpPr>
              <a:spLocks noChangeArrowheads="1"/>
            </p:cNvSpPr>
            <p:nvPr/>
          </p:nvSpPr>
          <p:spPr bwMode="auto">
            <a:xfrm>
              <a:off x="3421062" y="5295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4" name="Oval 1091"/>
            <p:cNvSpPr>
              <a:spLocks noChangeArrowheads="1"/>
            </p:cNvSpPr>
            <p:nvPr/>
          </p:nvSpPr>
          <p:spPr bwMode="auto">
            <a:xfrm>
              <a:off x="3563937" y="5629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5" name="Oval 1092"/>
            <p:cNvSpPr>
              <a:spLocks noChangeArrowheads="1"/>
            </p:cNvSpPr>
            <p:nvPr/>
          </p:nvSpPr>
          <p:spPr bwMode="auto">
            <a:xfrm>
              <a:off x="3382962" y="53340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6" name="Oval 1093"/>
            <p:cNvSpPr>
              <a:spLocks noChangeArrowheads="1"/>
            </p:cNvSpPr>
            <p:nvPr/>
          </p:nvSpPr>
          <p:spPr bwMode="auto">
            <a:xfrm>
              <a:off x="3506787" y="53149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7" name="Oval 1094"/>
            <p:cNvSpPr>
              <a:spLocks noChangeArrowheads="1"/>
            </p:cNvSpPr>
            <p:nvPr/>
          </p:nvSpPr>
          <p:spPr bwMode="auto">
            <a:xfrm>
              <a:off x="3487737" y="55435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8" name="Oval 1095"/>
            <p:cNvSpPr>
              <a:spLocks noChangeArrowheads="1"/>
            </p:cNvSpPr>
            <p:nvPr/>
          </p:nvSpPr>
          <p:spPr bwMode="auto">
            <a:xfrm>
              <a:off x="2868612" y="52863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9" name="Oval 1096"/>
            <p:cNvSpPr>
              <a:spLocks noChangeArrowheads="1"/>
            </p:cNvSpPr>
            <p:nvPr/>
          </p:nvSpPr>
          <p:spPr bwMode="auto">
            <a:xfrm>
              <a:off x="3059112" y="5562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0" name="Oval 1097"/>
            <p:cNvSpPr>
              <a:spLocks noChangeArrowheads="1"/>
            </p:cNvSpPr>
            <p:nvPr/>
          </p:nvSpPr>
          <p:spPr bwMode="auto">
            <a:xfrm>
              <a:off x="3621088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1" name="Oval 1098"/>
            <p:cNvSpPr>
              <a:spLocks noChangeArrowheads="1"/>
            </p:cNvSpPr>
            <p:nvPr/>
          </p:nvSpPr>
          <p:spPr bwMode="auto">
            <a:xfrm>
              <a:off x="3573462" y="52387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2" name="Oval 1099"/>
            <p:cNvSpPr>
              <a:spLocks noChangeArrowheads="1"/>
            </p:cNvSpPr>
            <p:nvPr/>
          </p:nvSpPr>
          <p:spPr bwMode="auto">
            <a:xfrm>
              <a:off x="3125787" y="52482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3" name="Oval 1100"/>
            <p:cNvSpPr>
              <a:spLocks noChangeArrowheads="1"/>
            </p:cNvSpPr>
            <p:nvPr/>
          </p:nvSpPr>
          <p:spPr bwMode="auto">
            <a:xfrm>
              <a:off x="3335337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4" name="Oval 1101"/>
            <p:cNvSpPr>
              <a:spLocks noChangeArrowheads="1"/>
            </p:cNvSpPr>
            <p:nvPr/>
          </p:nvSpPr>
          <p:spPr bwMode="auto">
            <a:xfrm>
              <a:off x="3240087" y="56483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5" name="Oval 1102"/>
            <p:cNvSpPr>
              <a:spLocks noChangeArrowheads="1"/>
            </p:cNvSpPr>
            <p:nvPr/>
          </p:nvSpPr>
          <p:spPr bwMode="auto">
            <a:xfrm>
              <a:off x="3335337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6" name="Oval 1103"/>
            <p:cNvSpPr>
              <a:spLocks noChangeArrowheads="1"/>
            </p:cNvSpPr>
            <p:nvPr/>
          </p:nvSpPr>
          <p:spPr bwMode="auto">
            <a:xfrm>
              <a:off x="3335337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7" name="Oval 1104"/>
            <p:cNvSpPr>
              <a:spLocks noChangeArrowheads="1"/>
            </p:cNvSpPr>
            <p:nvPr/>
          </p:nvSpPr>
          <p:spPr bwMode="auto">
            <a:xfrm>
              <a:off x="3230562" y="55245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8" name="Oval 1105"/>
            <p:cNvSpPr>
              <a:spLocks noChangeArrowheads="1"/>
            </p:cNvSpPr>
            <p:nvPr/>
          </p:nvSpPr>
          <p:spPr bwMode="auto">
            <a:xfrm>
              <a:off x="3173412" y="5400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9" name="Oval 1106"/>
            <p:cNvSpPr>
              <a:spLocks noChangeArrowheads="1"/>
            </p:cNvSpPr>
            <p:nvPr/>
          </p:nvSpPr>
          <p:spPr bwMode="auto">
            <a:xfrm>
              <a:off x="3230562" y="5400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0" name="Oval 1107"/>
            <p:cNvSpPr>
              <a:spLocks noChangeArrowheads="1"/>
            </p:cNvSpPr>
            <p:nvPr/>
          </p:nvSpPr>
          <p:spPr bwMode="auto">
            <a:xfrm>
              <a:off x="3306762" y="54483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1" name="Oval 1108"/>
            <p:cNvSpPr>
              <a:spLocks noChangeArrowheads="1"/>
            </p:cNvSpPr>
            <p:nvPr/>
          </p:nvSpPr>
          <p:spPr bwMode="auto">
            <a:xfrm>
              <a:off x="3278187" y="5381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2" name="Oval 1109"/>
            <p:cNvSpPr>
              <a:spLocks noChangeArrowheads="1"/>
            </p:cNvSpPr>
            <p:nvPr/>
          </p:nvSpPr>
          <p:spPr bwMode="auto">
            <a:xfrm>
              <a:off x="3344862" y="5257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3" name="Oval 1110"/>
            <p:cNvSpPr>
              <a:spLocks noChangeArrowheads="1"/>
            </p:cNvSpPr>
            <p:nvPr/>
          </p:nvSpPr>
          <p:spPr bwMode="auto">
            <a:xfrm>
              <a:off x="3116262" y="5467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4" name="Oval 1111"/>
            <p:cNvSpPr>
              <a:spLocks noChangeArrowheads="1"/>
            </p:cNvSpPr>
            <p:nvPr/>
          </p:nvSpPr>
          <p:spPr bwMode="auto">
            <a:xfrm>
              <a:off x="3201987" y="52578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5" name="Oval 1112"/>
            <p:cNvSpPr>
              <a:spLocks noChangeArrowheads="1"/>
            </p:cNvSpPr>
            <p:nvPr/>
          </p:nvSpPr>
          <p:spPr bwMode="auto">
            <a:xfrm>
              <a:off x="3306762" y="54197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6" name="Oval 1113"/>
            <p:cNvSpPr>
              <a:spLocks noChangeArrowheads="1"/>
            </p:cNvSpPr>
            <p:nvPr/>
          </p:nvSpPr>
          <p:spPr bwMode="auto">
            <a:xfrm>
              <a:off x="3106737" y="52197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7" name="Oval 1114"/>
            <p:cNvSpPr>
              <a:spLocks noChangeArrowheads="1"/>
            </p:cNvSpPr>
            <p:nvPr/>
          </p:nvSpPr>
          <p:spPr bwMode="auto">
            <a:xfrm>
              <a:off x="3249612" y="54673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8" name="Oval 1115"/>
            <p:cNvSpPr>
              <a:spLocks noChangeArrowheads="1"/>
            </p:cNvSpPr>
            <p:nvPr/>
          </p:nvSpPr>
          <p:spPr bwMode="auto">
            <a:xfrm>
              <a:off x="3402012" y="5372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9" name="Oval 1116"/>
            <p:cNvSpPr>
              <a:spLocks noChangeArrowheads="1"/>
            </p:cNvSpPr>
            <p:nvPr/>
          </p:nvSpPr>
          <p:spPr bwMode="auto">
            <a:xfrm>
              <a:off x="3068637" y="53816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0" name="Oval 1117"/>
            <p:cNvSpPr>
              <a:spLocks noChangeArrowheads="1"/>
            </p:cNvSpPr>
            <p:nvPr/>
          </p:nvSpPr>
          <p:spPr bwMode="auto">
            <a:xfrm>
              <a:off x="3059112" y="55340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1" name="Oval 1118"/>
            <p:cNvSpPr>
              <a:spLocks noChangeArrowheads="1"/>
            </p:cNvSpPr>
            <p:nvPr/>
          </p:nvSpPr>
          <p:spPr bwMode="auto">
            <a:xfrm>
              <a:off x="3201987" y="52959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2" name="Oval 1119"/>
            <p:cNvSpPr>
              <a:spLocks noChangeArrowheads="1"/>
            </p:cNvSpPr>
            <p:nvPr/>
          </p:nvSpPr>
          <p:spPr bwMode="auto">
            <a:xfrm>
              <a:off x="3078162" y="54578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3" name="Oval 1120"/>
            <p:cNvSpPr>
              <a:spLocks noChangeArrowheads="1"/>
            </p:cNvSpPr>
            <p:nvPr/>
          </p:nvSpPr>
          <p:spPr bwMode="auto">
            <a:xfrm>
              <a:off x="3173412" y="53721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4" name="Oval 1121"/>
            <p:cNvSpPr>
              <a:spLocks noChangeArrowheads="1"/>
            </p:cNvSpPr>
            <p:nvPr/>
          </p:nvSpPr>
          <p:spPr bwMode="auto">
            <a:xfrm>
              <a:off x="3354387" y="51720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5" name="Oval 1122"/>
            <p:cNvSpPr>
              <a:spLocks noChangeArrowheads="1"/>
            </p:cNvSpPr>
            <p:nvPr/>
          </p:nvSpPr>
          <p:spPr bwMode="auto">
            <a:xfrm>
              <a:off x="3182937" y="54292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6" name="Oval 1123"/>
            <p:cNvSpPr>
              <a:spLocks noChangeArrowheads="1"/>
            </p:cNvSpPr>
            <p:nvPr/>
          </p:nvSpPr>
          <p:spPr bwMode="auto">
            <a:xfrm>
              <a:off x="2916237" y="54006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7" name="Oval 1124"/>
            <p:cNvSpPr>
              <a:spLocks noChangeArrowheads="1"/>
            </p:cNvSpPr>
            <p:nvPr/>
          </p:nvSpPr>
          <p:spPr bwMode="auto">
            <a:xfrm>
              <a:off x="3344862" y="52101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8" name="Oval 1125"/>
            <p:cNvSpPr>
              <a:spLocks noChangeArrowheads="1"/>
            </p:cNvSpPr>
            <p:nvPr/>
          </p:nvSpPr>
          <p:spPr bwMode="auto">
            <a:xfrm>
              <a:off x="3154362" y="5181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9" name="Oval 1126"/>
            <p:cNvSpPr>
              <a:spLocks noChangeArrowheads="1"/>
            </p:cNvSpPr>
            <p:nvPr/>
          </p:nvSpPr>
          <p:spPr bwMode="auto">
            <a:xfrm>
              <a:off x="3154362" y="534352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0" name="Oval 1127"/>
            <p:cNvSpPr>
              <a:spLocks noChangeArrowheads="1"/>
            </p:cNvSpPr>
            <p:nvPr/>
          </p:nvSpPr>
          <p:spPr bwMode="auto">
            <a:xfrm>
              <a:off x="3735388" y="55626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1" name="Oval 1128"/>
            <p:cNvSpPr>
              <a:spLocks noChangeArrowheads="1"/>
            </p:cNvSpPr>
            <p:nvPr/>
          </p:nvSpPr>
          <p:spPr bwMode="auto">
            <a:xfrm>
              <a:off x="3363912" y="5324475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2" name="Oval 1129"/>
            <p:cNvSpPr>
              <a:spLocks noChangeArrowheads="1"/>
            </p:cNvSpPr>
            <p:nvPr/>
          </p:nvSpPr>
          <p:spPr bwMode="auto">
            <a:xfrm>
              <a:off x="3125787" y="531495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3" name="Oval 1130"/>
            <p:cNvSpPr>
              <a:spLocks noChangeArrowheads="1"/>
            </p:cNvSpPr>
            <p:nvPr/>
          </p:nvSpPr>
          <p:spPr bwMode="auto">
            <a:xfrm>
              <a:off x="3125787" y="5334000"/>
              <a:ext cx="28575" cy="28575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36725" y="7188200"/>
            <a:ext cx="35972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Supplemental Figure </a:t>
            </a:r>
            <a:r>
              <a:rPr lang="en-US" altLang="ja-JP" sz="9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2.</a:t>
            </a:r>
            <a:r>
              <a:rPr lang="en-US" altLang="ja-JP" sz="9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9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Relationship between the pulse transition time from the carotid to the brachial sites by the foot-to-foot method (</a:t>
            </a:r>
            <a:r>
              <a:rPr lang="en-US" altLang="ja-JP" sz="9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900" baseline="-25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cb_foot</a:t>
            </a:r>
            <a:r>
              <a:rPr lang="en-US" altLang="ja-JP" sz="9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and the </a:t>
            </a:r>
            <a:r>
              <a:rPr lang="en-US" altLang="ja-JP" sz="9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dirtoic</a:t>
            </a:r>
            <a:r>
              <a:rPr lang="en-US" altLang="ja-JP" sz="9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notch method (</a:t>
            </a:r>
            <a:r>
              <a:rPr lang="en-US" altLang="ja-JP" sz="9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lang="en-US" altLang="ja-JP" sz="900" baseline="-25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cb_DN</a:t>
            </a:r>
            <a:r>
              <a:rPr lang="en-US" altLang="ja-JP" sz="9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). Top: Scatter plot; Bottom: Brand and Altman’s plot. </a:t>
            </a:r>
            <a:endParaRPr lang="ja-JP" altLang="ja-JP" sz="9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kumimoji="1" lang="ja-JP" altLang="en-US" sz="9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9399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26723</TotalTime>
  <Words>115</Words>
  <Application>Microsoft Office PowerPoint</Application>
  <PresentationFormat>Letter Paper (8.5x11 in)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 Sugawara</dc:creator>
  <cp:lastModifiedBy>Jun Sugawara</cp:lastModifiedBy>
  <cp:revision>95</cp:revision>
  <cp:lastPrinted>2018-07-19T03:35:25Z</cp:lastPrinted>
  <dcterms:created xsi:type="dcterms:W3CDTF">2018-04-12T05:46:37Z</dcterms:created>
  <dcterms:modified xsi:type="dcterms:W3CDTF">2018-10-16T02:42:23Z</dcterms:modified>
</cp:coreProperties>
</file>