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Lst>
  <p:sldSz cx="7559675" cy="97202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1402" y="10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590794"/>
            <a:ext cx="6425724" cy="3384092"/>
          </a:xfrm>
        </p:spPr>
        <p:txBody>
          <a:bodyPr anchor="b"/>
          <a:lstStyle>
            <a:lvl1pPr algn="ctr">
              <a:defRPr sz="4960"/>
            </a:lvl1pPr>
          </a:lstStyle>
          <a:p>
            <a:r>
              <a:rPr lang="da-DK"/>
              <a:t>Klik for at redigere i master</a:t>
            </a:r>
            <a:endParaRPr lang="en-US" dirty="0"/>
          </a:p>
        </p:txBody>
      </p:sp>
      <p:sp>
        <p:nvSpPr>
          <p:cNvPr id="3" name="Subtitle 2"/>
          <p:cNvSpPr>
            <a:spLocks noGrp="1"/>
          </p:cNvSpPr>
          <p:nvPr>
            <p:ph type="subTitle" idx="1"/>
          </p:nvPr>
        </p:nvSpPr>
        <p:spPr>
          <a:xfrm>
            <a:off x="944960" y="5105389"/>
            <a:ext cx="5669756" cy="2346813"/>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a-DK"/>
              <a:t>Klik for at redigere undertiteltypografien i masteren</a:t>
            </a:r>
            <a:endParaRPr lang="en-US" dirty="0"/>
          </a:p>
        </p:txBody>
      </p:sp>
      <p:sp>
        <p:nvSpPr>
          <p:cNvPr id="4" name="Date Placeholder 3"/>
          <p:cNvSpPr>
            <a:spLocks noGrp="1"/>
          </p:cNvSpPr>
          <p:nvPr>
            <p:ph type="dt" sz="half" idx="10"/>
          </p:nvPr>
        </p:nvSpPr>
        <p:spPr/>
        <p:txBody>
          <a:bodyPr/>
          <a:lstStyle/>
          <a:p>
            <a:fld id="{E375E1D6-881E-4F54-B11E-5E7046651888}" type="datetimeFigureOut">
              <a:rPr lang="da-DK" smtClean="0"/>
              <a:t>09-10-2018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616668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i master</a:t>
            </a:r>
            <a:endParaRPr lang="en-US" dirty="0"/>
          </a:p>
        </p:txBody>
      </p:sp>
      <p:sp>
        <p:nvSpPr>
          <p:cNvPr id="3" name="Vertical Text Placeholder 2"/>
          <p:cNvSpPr>
            <a:spLocks noGrp="1"/>
          </p:cNvSpPr>
          <p:nvPr>
            <p:ph type="body" orient="vert" idx="1"/>
          </p:nvPr>
        </p:nvSpPr>
        <p:spPr/>
        <p:txBody>
          <a:bodyPr vert="eaVert"/>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fld id="{E375E1D6-881E-4F54-B11E-5E7046651888}" type="datetimeFigureOut">
              <a:rPr lang="da-DK" smtClean="0"/>
              <a:t>09-10-2018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369380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17514"/>
            <a:ext cx="1630055" cy="8237474"/>
          </a:xfrm>
        </p:spPr>
        <p:txBody>
          <a:bodyPr vert="eaVert"/>
          <a:lstStyle/>
          <a:p>
            <a:r>
              <a:rPr lang="da-DK"/>
              <a:t>Klik for at redigere i master</a:t>
            </a:r>
            <a:endParaRPr lang="en-US" dirty="0"/>
          </a:p>
        </p:txBody>
      </p:sp>
      <p:sp>
        <p:nvSpPr>
          <p:cNvPr id="3" name="Vertical Text Placeholder 2"/>
          <p:cNvSpPr>
            <a:spLocks noGrp="1"/>
          </p:cNvSpPr>
          <p:nvPr>
            <p:ph type="body" orient="vert" idx="1"/>
          </p:nvPr>
        </p:nvSpPr>
        <p:spPr>
          <a:xfrm>
            <a:off x="519728" y="517514"/>
            <a:ext cx="4795669" cy="8237474"/>
          </a:xfrm>
        </p:spPr>
        <p:txBody>
          <a:bodyPr vert="eaVert"/>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fld id="{E375E1D6-881E-4F54-B11E-5E7046651888}" type="datetimeFigureOut">
              <a:rPr lang="da-DK" smtClean="0"/>
              <a:t>09-10-2018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1258400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i master</a:t>
            </a:r>
            <a:endParaRPr lang="en-US" dirty="0"/>
          </a:p>
        </p:txBody>
      </p:sp>
      <p:sp>
        <p:nvSpPr>
          <p:cNvPr id="3" name="Content Placeholder 2"/>
          <p:cNvSpPr>
            <a:spLocks noGrp="1"/>
          </p:cNvSpPr>
          <p:nvPr>
            <p:ph idx="1"/>
          </p:nvPr>
        </p:nvSpPr>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fld id="{E375E1D6-881E-4F54-B11E-5E7046651888}" type="datetimeFigureOut">
              <a:rPr lang="da-DK" smtClean="0"/>
              <a:t>09-10-2018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679118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423318"/>
            <a:ext cx="6520220" cy="4043359"/>
          </a:xfrm>
        </p:spPr>
        <p:txBody>
          <a:bodyPr anchor="b"/>
          <a:lstStyle>
            <a:lvl1pPr>
              <a:defRPr sz="4960"/>
            </a:lvl1pPr>
          </a:lstStyle>
          <a:p>
            <a:r>
              <a:rPr lang="da-DK"/>
              <a:t>Klik for at redigere i master</a:t>
            </a:r>
            <a:endParaRPr lang="en-US" dirty="0"/>
          </a:p>
        </p:txBody>
      </p:sp>
      <p:sp>
        <p:nvSpPr>
          <p:cNvPr id="3" name="Text Placeholder 2"/>
          <p:cNvSpPr>
            <a:spLocks noGrp="1"/>
          </p:cNvSpPr>
          <p:nvPr>
            <p:ph type="body" idx="1"/>
          </p:nvPr>
        </p:nvSpPr>
        <p:spPr>
          <a:xfrm>
            <a:off x="515791" y="6504929"/>
            <a:ext cx="6520220" cy="2126307"/>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a-DK"/>
              <a:t>Rediger typografien i masterens</a:t>
            </a:r>
          </a:p>
        </p:txBody>
      </p:sp>
      <p:sp>
        <p:nvSpPr>
          <p:cNvPr id="4" name="Date Placeholder 3"/>
          <p:cNvSpPr>
            <a:spLocks noGrp="1"/>
          </p:cNvSpPr>
          <p:nvPr>
            <p:ph type="dt" sz="half" idx="10"/>
          </p:nvPr>
        </p:nvSpPr>
        <p:spPr/>
        <p:txBody>
          <a:bodyPr/>
          <a:lstStyle/>
          <a:p>
            <a:fld id="{E375E1D6-881E-4F54-B11E-5E7046651888}" type="datetimeFigureOut">
              <a:rPr lang="da-DK" smtClean="0"/>
              <a:t>09-10-2018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2498314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i master</a:t>
            </a:r>
            <a:endParaRPr lang="en-US" dirty="0"/>
          </a:p>
        </p:txBody>
      </p:sp>
      <p:sp>
        <p:nvSpPr>
          <p:cNvPr id="3" name="Content Placeholder 2"/>
          <p:cNvSpPr>
            <a:spLocks noGrp="1"/>
          </p:cNvSpPr>
          <p:nvPr>
            <p:ph sz="half" idx="1"/>
          </p:nvPr>
        </p:nvSpPr>
        <p:spPr>
          <a:xfrm>
            <a:off x="519728" y="2587570"/>
            <a:ext cx="3212862" cy="6167418"/>
          </a:xfrm>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Content Placeholder 3"/>
          <p:cNvSpPr>
            <a:spLocks noGrp="1"/>
          </p:cNvSpPr>
          <p:nvPr>
            <p:ph sz="half" idx="2"/>
          </p:nvPr>
        </p:nvSpPr>
        <p:spPr>
          <a:xfrm>
            <a:off x="3827085" y="2587570"/>
            <a:ext cx="3212862" cy="6167418"/>
          </a:xfrm>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5" name="Date Placeholder 4"/>
          <p:cNvSpPr>
            <a:spLocks noGrp="1"/>
          </p:cNvSpPr>
          <p:nvPr>
            <p:ph type="dt" sz="half" idx="10"/>
          </p:nvPr>
        </p:nvSpPr>
        <p:spPr/>
        <p:txBody>
          <a:bodyPr/>
          <a:lstStyle/>
          <a:p>
            <a:fld id="{E375E1D6-881E-4F54-B11E-5E7046651888}" type="datetimeFigureOut">
              <a:rPr lang="da-DK" smtClean="0"/>
              <a:t>09-10-2018</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2810882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a:xfrm>
            <a:off x="520712" y="517516"/>
            <a:ext cx="6520220" cy="1878802"/>
          </a:xfrm>
        </p:spPr>
        <p:txBody>
          <a:bodyPr/>
          <a:lstStyle/>
          <a:p>
            <a:r>
              <a:rPr lang="da-DK"/>
              <a:t>Klik for at redigere i master</a:t>
            </a:r>
            <a:endParaRPr lang="en-US" dirty="0"/>
          </a:p>
        </p:txBody>
      </p:sp>
      <p:sp>
        <p:nvSpPr>
          <p:cNvPr id="3" name="Text Placeholder 2"/>
          <p:cNvSpPr>
            <a:spLocks noGrp="1"/>
          </p:cNvSpPr>
          <p:nvPr>
            <p:ph type="body" idx="1"/>
          </p:nvPr>
        </p:nvSpPr>
        <p:spPr>
          <a:xfrm>
            <a:off x="520713" y="2382815"/>
            <a:ext cx="3198096" cy="116778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a-DK"/>
              <a:t>Rediger typografien i masterens</a:t>
            </a:r>
          </a:p>
        </p:txBody>
      </p:sp>
      <p:sp>
        <p:nvSpPr>
          <p:cNvPr id="4" name="Content Placeholder 3"/>
          <p:cNvSpPr>
            <a:spLocks noGrp="1"/>
          </p:cNvSpPr>
          <p:nvPr>
            <p:ph sz="half" idx="2"/>
          </p:nvPr>
        </p:nvSpPr>
        <p:spPr>
          <a:xfrm>
            <a:off x="520713" y="3550596"/>
            <a:ext cx="3198096" cy="5222392"/>
          </a:xfrm>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5" name="Text Placeholder 4"/>
          <p:cNvSpPr>
            <a:spLocks noGrp="1"/>
          </p:cNvSpPr>
          <p:nvPr>
            <p:ph type="body" sz="quarter" idx="3"/>
          </p:nvPr>
        </p:nvSpPr>
        <p:spPr>
          <a:xfrm>
            <a:off x="3827086" y="2382815"/>
            <a:ext cx="3213847" cy="116778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a-DK"/>
              <a:t>Rediger typografien i masterens</a:t>
            </a:r>
          </a:p>
        </p:txBody>
      </p:sp>
      <p:sp>
        <p:nvSpPr>
          <p:cNvPr id="6" name="Content Placeholder 5"/>
          <p:cNvSpPr>
            <a:spLocks noGrp="1"/>
          </p:cNvSpPr>
          <p:nvPr>
            <p:ph sz="quarter" idx="4"/>
          </p:nvPr>
        </p:nvSpPr>
        <p:spPr>
          <a:xfrm>
            <a:off x="3827086" y="3550596"/>
            <a:ext cx="3213847" cy="5222392"/>
          </a:xfrm>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7" name="Date Placeholder 6"/>
          <p:cNvSpPr>
            <a:spLocks noGrp="1"/>
          </p:cNvSpPr>
          <p:nvPr>
            <p:ph type="dt" sz="half" idx="10"/>
          </p:nvPr>
        </p:nvSpPr>
        <p:spPr/>
        <p:txBody>
          <a:bodyPr/>
          <a:lstStyle/>
          <a:p>
            <a:fld id="{E375E1D6-881E-4F54-B11E-5E7046651888}" type="datetimeFigureOut">
              <a:rPr lang="da-DK" smtClean="0"/>
              <a:t>09-10-2018</a:t>
            </a:fld>
            <a:endParaRPr lang="da-DK"/>
          </a:p>
        </p:txBody>
      </p:sp>
      <p:sp>
        <p:nvSpPr>
          <p:cNvPr id="8" name="Footer Placeholder 7"/>
          <p:cNvSpPr>
            <a:spLocks noGrp="1"/>
          </p:cNvSpPr>
          <p:nvPr>
            <p:ph type="ftr" sz="quarter" idx="11"/>
          </p:nvPr>
        </p:nvSpPr>
        <p:spPr/>
        <p:txBody>
          <a:bodyPr/>
          <a:lstStyle/>
          <a:p>
            <a:endParaRPr lang="da-DK"/>
          </a:p>
        </p:txBody>
      </p:sp>
      <p:sp>
        <p:nvSpPr>
          <p:cNvPr id="9" name="Slide Number Placeholder 8"/>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3372633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i master</a:t>
            </a:r>
            <a:endParaRPr lang="en-US" dirty="0"/>
          </a:p>
        </p:txBody>
      </p:sp>
      <p:sp>
        <p:nvSpPr>
          <p:cNvPr id="3" name="Date Placeholder 2"/>
          <p:cNvSpPr>
            <a:spLocks noGrp="1"/>
          </p:cNvSpPr>
          <p:nvPr>
            <p:ph type="dt" sz="half" idx="10"/>
          </p:nvPr>
        </p:nvSpPr>
        <p:spPr/>
        <p:txBody>
          <a:bodyPr/>
          <a:lstStyle/>
          <a:p>
            <a:fld id="{E375E1D6-881E-4F54-B11E-5E7046651888}" type="datetimeFigureOut">
              <a:rPr lang="da-DK" smtClean="0"/>
              <a:t>09-10-2018</a:t>
            </a:fld>
            <a:endParaRPr lang="da-DK"/>
          </a:p>
        </p:txBody>
      </p:sp>
      <p:sp>
        <p:nvSpPr>
          <p:cNvPr id="4" name="Footer Placeholder 3"/>
          <p:cNvSpPr>
            <a:spLocks noGrp="1"/>
          </p:cNvSpPr>
          <p:nvPr>
            <p:ph type="ftr" sz="quarter" idx="11"/>
          </p:nvPr>
        </p:nvSpPr>
        <p:spPr/>
        <p:txBody>
          <a:bodyPr/>
          <a:lstStyle/>
          <a:p>
            <a:endParaRPr lang="da-DK"/>
          </a:p>
        </p:txBody>
      </p:sp>
      <p:sp>
        <p:nvSpPr>
          <p:cNvPr id="5" name="Slide Number Placeholder 4"/>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1142034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75E1D6-881E-4F54-B11E-5E7046651888}" type="datetimeFigureOut">
              <a:rPr lang="da-DK" smtClean="0"/>
              <a:t>09-10-2018</a:t>
            </a:fld>
            <a:endParaRPr lang="da-DK"/>
          </a:p>
        </p:txBody>
      </p:sp>
      <p:sp>
        <p:nvSpPr>
          <p:cNvPr id="3" name="Footer Placeholder 2"/>
          <p:cNvSpPr>
            <a:spLocks noGrp="1"/>
          </p:cNvSpPr>
          <p:nvPr>
            <p:ph type="ftr" sz="quarter" idx="11"/>
          </p:nvPr>
        </p:nvSpPr>
        <p:spPr/>
        <p:txBody>
          <a:bodyPr/>
          <a:lstStyle/>
          <a:p>
            <a:endParaRPr lang="da-DK"/>
          </a:p>
        </p:txBody>
      </p:sp>
      <p:sp>
        <p:nvSpPr>
          <p:cNvPr id="4" name="Slide Number Placeholder 3"/>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1318380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520712" y="648018"/>
            <a:ext cx="2438192" cy="2268061"/>
          </a:xfrm>
        </p:spPr>
        <p:txBody>
          <a:bodyPr anchor="b"/>
          <a:lstStyle>
            <a:lvl1pPr>
              <a:defRPr sz="2645"/>
            </a:lvl1pPr>
          </a:lstStyle>
          <a:p>
            <a:r>
              <a:rPr lang="da-DK"/>
              <a:t>Klik for at redigere i master</a:t>
            </a:r>
            <a:endParaRPr lang="en-US" dirty="0"/>
          </a:p>
        </p:txBody>
      </p:sp>
      <p:sp>
        <p:nvSpPr>
          <p:cNvPr id="3" name="Content Placeholder 2"/>
          <p:cNvSpPr>
            <a:spLocks noGrp="1"/>
          </p:cNvSpPr>
          <p:nvPr>
            <p:ph idx="1"/>
          </p:nvPr>
        </p:nvSpPr>
        <p:spPr>
          <a:xfrm>
            <a:off x="3213847" y="1399540"/>
            <a:ext cx="3827085" cy="690768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Text Placeholder 3"/>
          <p:cNvSpPr>
            <a:spLocks noGrp="1"/>
          </p:cNvSpPr>
          <p:nvPr>
            <p:ph type="body" sz="half" idx="2"/>
          </p:nvPr>
        </p:nvSpPr>
        <p:spPr>
          <a:xfrm>
            <a:off x="520712" y="2916079"/>
            <a:ext cx="2438192" cy="5402397"/>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a-DK"/>
              <a:t>Rediger typografien i masterens</a:t>
            </a:r>
          </a:p>
        </p:txBody>
      </p:sp>
      <p:sp>
        <p:nvSpPr>
          <p:cNvPr id="5" name="Date Placeholder 4"/>
          <p:cNvSpPr>
            <a:spLocks noGrp="1"/>
          </p:cNvSpPr>
          <p:nvPr>
            <p:ph type="dt" sz="half" idx="10"/>
          </p:nvPr>
        </p:nvSpPr>
        <p:spPr/>
        <p:txBody>
          <a:bodyPr/>
          <a:lstStyle/>
          <a:p>
            <a:fld id="{E375E1D6-881E-4F54-B11E-5E7046651888}" type="datetimeFigureOut">
              <a:rPr lang="da-DK" smtClean="0"/>
              <a:t>09-10-2018</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3688068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520712" y="648018"/>
            <a:ext cx="2438192" cy="2268061"/>
          </a:xfrm>
        </p:spPr>
        <p:txBody>
          <a:bodyPr anchor="b"/>
          <a:lstStyle>
            <a:lvl1pPr>
              <a:defRPr sz="2645"/>
            </a:lvl1pPr>
          </a:lstStyle>
          <a:p>
            <a:r>
              <a:rPr lang="da-DK"/>
              <a:t>Klik for at redigere i master</a:t>
            </a:r>
            <a:endParaRPr lang="en-US" dirty="0"/>
          </a:p>
        </p:txBody>
      </p:sp>
      <p:sp>
        <p:nvSpPr>
          <p:cNvPr id="3" name="Picture Placeholder 2"/>
          <p:cNvSpPr>
            <a:spLocks noGrp="1" noChangeAspect="1"/>
          </p:cNvSpPr>
          <p:nvPr>
            <p:ph type="pic" idx="1"/>
          </p:nvPr>
        </p:nvSpPr>
        <p:spPr>
          <a:xfrm>
            <a:off x="3213847" y="1399540"/>
            <a:ext cx="3827085" cy="690768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a-DK"/>
              <a:t>Klik på ikonet for at tilføje et billede</a:t>
            </a:r>
            <a:endParaRPr lang="en-US" dirty="0"/>
          </a:p>
        </p:txBody>
      </p:sp>
      <p:sp>
        <p:nvSpPr>
          <p:cNvPr id="4" name="Text Placeholder 3"/>
          <p:cNvSpPr>
            <a:spLocks noGrp="1"/>
          </p:cNvSpPr>
          <p:nvPr>
            <p:ph type="body" sz="half" idx="2"/>
          </p:nvPr>
        </p:nvSpPr>
        <p:spPr>
          <a:xfrm>
            <a:off x="520712" y="2916079"/>
            <a:ext cx="2438192" cy="5402397"/>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a-DK"/>
              <a:t>Rediger typografien i masterens</a:t>
            </a:r>
          </a:p>
        </p:txBody>
      </p:sp>
      <p:sp>
        <p:nvSpPr>
          <p:cNvPr id="5" name="Date Placeholder 4"/>
          <p:cNvSpPr>
            <a:spLocks noGrp="1"/>
          </p:cNvSpPr>
          <p:nvPr>
            <p:ph type="dt" sz="half" idx="10"/>
          </p:nvPr>
        </p:nvSpPr>
        <p:spPr/>
        <p:txBody>
          <a:bodyPr/>
          <a:lstStyle/>
          <a:p>
            <a:fld id="{E375E1D6-881E-4F54-B11E-5E7046651888}" type="datetimeFigureOut">
              <a:rPr lang="da-DK" smtClean="0"/>
              <a:t>09-10-2018</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20A6E570-8801-47AC-8F28-F80390D27175}" type="slidenum">
              <a:rPr lang="da-DK" smtClean="0"/>
              <a:t>‹nr.›</a:t>
            </a:fld>
            <a:endParaRPr lang="da-DK"/>
          </a:p>
        </p:txBody>
      </p:sp>
    </p:spTree>
    <p:extLst>
      <p:ext uri="{BB962C8B-B14F-4D97-AF65-F5344CB8AC3E}">
        <p14:creationId xmlns:p14="http://schemas.microsoft.com/office/powerpoint/2010/main" val="136906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17516"/>
            <a:ext cx="6520220" cy="1878802"/>
          </a:xfrm>
          <a:prstGeom prst="rect">
            <a:avLst/>
          </a:prstGeom>
        </p:spPr>
        <p:txBody>
          <a:bodyPr vert="horz" lIns="91440" tIns="45720" rIns="91440" bIns="45720" rtlCol="0" anchor="ctr">
            <a:normAutofit/>
          </a:bodyPr>
          <a:lstStyle/>
          <a:p>
            <a:r>
              <a:rPr lang="da-DK"/>
              <a:t>Klik for at redigere i master</a:t>
            </a:r>
            <a:endParaRPr lang="en-US" dirty="0"/>
          </a:p>
        </p:txBody>
      </p:sp>
      <p:sp>
        <p:nvSpPr>
          <p:cNvPr id="3" name="Text Placeholder 2"/>
          <p:cNvSpPr>
            <a:spLocks noGrp="1"/>
          </p:cNvSpPr>
          <p:nvPr>
            <p:ph type="body" idx="1"/>
          </p:nvPr>
        </p:nvSpPr>
        <p:spPr>
          <a:xfrm>
            <a:off x="519728" y="2587570"/>
            <a:ext cx="6520220" cy="6167418"/>
          </a:xfrm>
          <a:prstGeom prst="rect">
            <a:avLst/>
          </a:prstGeom>
        </p:spPr>
        <p:txBody>
          <a:bodyPr vert="horz" lIns="91440" tIns="45720" rIns="91440" bIns="45720" rtlCol="0">
            <a:normAutofit/>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2"/>
          </p:nvPr>
        </p:nvSpPr>
        <p:spPr>
          <a:xfrm>
            <a:off x="519728" y="9009246"/>
            <a:ext cx="1700927" cy="517514"/>
          </a:xfrm>
          <a:prstGeom prst="rect">
            <a:avLst/>
          </a:prstGeom>
        </p:spPr>
        <p:txBody>
          <a:bodyPr vert="horz" lIns="91440" tIns="45720" rIns="91440" bIns="45720" rtlCol="0" anchor="ctr"/>
          <a:lstStyle>
            <a:lvl1pPr algn="l">
              <a:defRPr sz="992">
                <a:solidFill>
                  <a:schemeClr val="tx1">
                    <a:tint val="75000"/>
                  </a:schemeClr>
                </a:solidFill>
              </a:defRPr>
            </a:lvl1pPr>
          </a:lstStyle>
          <a:p>
            <a:fld id="{E375E1D6-881E-4F54-B11E-5E7046651888}" type="datetimeFigureOut">
              <a:rPr lang="da-DK" smtClean="0"/>
              <a:t>09-10-2018</a:t>
            </a:fld>
            <a:endParaRPr lang="da-DK"/>
          </a:p>
        </p:txBody>
      </p:sp>
      <p:sp>
        <p:nvSpPr>
          <p:cNvPr id="5" name="Footer Placeholder 4"/>
          <p:cNvSpPr>
            <a:spLocks noGrp="1"/>
          </p:cNvSpPr>
          <p:nvPr>
            <p:ph type="ftr" sz="quarter" idx="3"/>
          </p:nvPr>
        </p:nvSpPr>
        <p:spPr>
          <a:xfrm>
            <a:off x="2504143" y="9009246"/>
            <a:ext cx="2551390" cy="517514"/>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a-DK"/>
          </a:p>
        </p:txBody>
      </p:sp>
      <p:sp>
        <p:nvSpPr>
          <p:cNvPr id="6" name="Slide Number Placeholder 5"/>
          <p:cNvSpPr>
            <a:spLocks noGrp="1"/>
          </p:cNvSpPr>
          <p:nvPr>
            <p:ph type="sldNum" sz="quarter" idx="4"/>
          </p:nvPr>
        </p:nvSpPr>
        <p:spPr>
          <a:xfrm>
            <a:off x="5339020" y="9009246"/>
            <a:ext cx="1700927" cy="517514"/>
          </a:xfrm>
          <a:prstGeom prst="rect">
            <a:avLst/>
          </a:prstGeom>
        </p:spPr>
        <p:txBody>
          <a:bodyPr vert="horz" lIns="91440" tIns="45720" rIns="91440" bIns="45720" rtlCol="0" anchor="ctr"/>
          <a:lstStyle>
            <a:lvl1pPr algn="r">
              <a:defRPr sz="992">
                <a:solidFill>
                  <a:schemeClr val="tx1">
                    <a:tint val="75000"/>
                  </a:schemeClr>
                </a:solidFill>
              </a:defRPr>
            </a:lvl1pPr>
          </a:lstStyle>
          <a:p>
            <a:fld id="{20A6E570-8801-47AC-8F28-F80390D27175}" type="slidenum">
              <a:rPr lang="da-DK" smtClean="0"/>
              <a:t>‹nr.›</a:t>
            </a:fld>
            <a:endParaRPr lang="da-DK"/>
          </a:p>
        </p:txBody>
      </p:sp>
    </p:spTree>
    <p:extLst>
      <p:ext uri="{BB962C8B-B14F-4D97-AF65-F5344CB8AC3E}">
        <p14:creationId xmlns:p14="http://schemas.microsoft.com/office/powerpoint/2010/main" val="204388115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DC66C4-9533-4A98-B439-887952950B02}"/>
              </a:ext>
            </a:extLst>
          </p:cNvPr>
          <p:cNvSpPr>
            <a:spLocks noGrp="1"/>
          </p:cNvSpPr>
          <p:nvPr>
            <p:ph type="ctrTitle"/>
          </p:nvPr>
        </p:nvSpPr>
        <p:spPr>
          <a:xfrm>
            <a:off x="114868" y="-13065"/>
            <a:ext cx="7595368" cy="9733327"/>
          </a:xfrm>
        </p:spPr>
        <p:txBody>
          <a:bodyPr anchor="t">
            <a:noAutofit/>
          </a:bodyPr>
          <a:lstStyle/>
          <a:p>
            <a:pPr algn="l"/>
            <a:r>
              <a:rPr lang="da-DK" sz="1900" b="1" u="sng" dirty="0">
                <a:latin typeface="Courier New" panose="02070309020205020404" pitchFamily="49" charset="0"/>
                <a:cs typeface="Courier New" panose="02070309020205020404" pitchFamily="49" charset="0"/>
              </a:rPr>
              <a:t>CALR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B1___RRMMRTKMR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B2____RMMRTKMRM</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B3_____MMRTKMRMR </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B4______MRTKMRMRR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B5_______RTKMRMRRM</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B6________TKMRMRRMR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B7_________KMRMRRMRR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B8__________MRMRRMRRT</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B9___________RMRRMRRTR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B10___________MRRMRRTRR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B11____________RRMRRTRRK</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B12_____________RMRRTRRKM</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C1_______________MRRTRRKMR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C2________________RRTRRKMRR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C3_________________RTRRKMRRK</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C4__________________TRRKMRRKM</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C5___________________RRKMRRKMS</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C6____________________RKMRRKMSP</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C7_____________________KMRRKMSPA</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C8______________________MRRKMSPAR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C9_______________________RRKMSPARP</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C10_______________________RKMSPARPR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C11________________________KMSPARPRT</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C12_________________________MSPARPRTS</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D1___________________________SPARPRTSC</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D2____________________________PARPRTSCR</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D3_____________________________ARPRTSCRE</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D4______________________________RPRTSCREA</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D5_______________________________PRTSCREAC</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D6________________________________RTSCREACL</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D7_________________________________TSCREACLQ</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D8__________________________________SCREACLQG</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D9___________________________________CREACLQGW</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D10___________________________________REACLQGWT</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D11____________________________________EACLQGWTE</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D12_____________________________________ACLQGWTEA</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 </a:t>
            </a:r>
          </a:p>
        </p:txBody>
      </p:sp>
      <p:sp>
        <p:nvSpPr>
          <p:cNvPr id="8" name="Titel 1">
            <a:extLst>
              <a:ext uri="{FF2B5EF4-FFF2-40B4-BE49-F238E27FC236}">
                <a16:creationId xmlns:a16="http://schemas.microsoft.com/office/drawing/2014/main" id="{22B2F9F1-B848-4E1E-BDC8-0107443CE92E}"/>
              </a:ext>
            </a:extLst>
          </p:cNvPr>
          <p:cNvSpPr txBox="1">
            <a:spLocks/>
          </p:cNvSpPr>
          <p:nvPr/>
        </p:nvSpPr>
        <p:spPr>
          <a:xfrm>
            <a:off x="280332" y="2"/>
            <a:ext cx="1963783" cy="9720263"/>
          </a:xfrm>
          <a:prstGeom prst="rect">
            <a:avLst/>
          </a:prstGeom>
        </p:spPr>
        <p:txBody>
          <a:bodyPr vert="horz" lIns="91440" tIns="45720" rIns="91440" bIns="45720" rtlCol="0" anchor="t">
            <a:noAutofit/>
          </a:bodyPr>
          <a:lstStyle>
            <a:lvl1pPr algn="ctr" defTabSz="719907" rtl="0" eaLnBrk="1" latinLnBrk="0" hangingPunct="1">
              <a:lnSpc>
                <a:spcPct val="90000"/>
              </a:lnSpc>
              <a:spcBef>
                <a:spcPct val="0"/>
              </a:spcBef>
              <a:buNone/>
              <a:defRPr sz="4724" kern="1200">
                <a:solidFill>
                  <a:schemeClr val="tx1"/>
                </a:solidFill>
                <a:latin typeface="+mj-lt"/>
                <a:ea typeface="+mj-ea"/>
                <a:cs typeface="+mj-cs"/>
              </a:defRPr>
            </a:lvl1pPr>
          </a:lstStyle>
          <a:p>
            <a:pPr algn="l"/>
            <a:endParaRPr lang="da-DK" sz="1900" dirty="0">
              <a:latin typeface="Courier New" panose="02070309020205020404" pitchFamily="49" charset="0"/>
              <a:cs typeface="Courier New" panose="02070309020205020404" pitchFamily="49" charset="0"/>
            </a:endParaRPr>
          </a:p>
        </p:txBody>
      </p:sp>
      <p:sp>
        <p:nvSpPr>
          <p:cNvPr id="9" name="Titel 1">
            <a:extLst>
              <a:ext uri="{FF2B5EF4-FFF2-40B4-BE49-F238E27FC236}">
                <a16:creationId xmlns:a16="http://schemas.microsoft.com/office/drawing/2014/main" id="{E3335158-6378-4475-A764-C793DB0D302A}"/>
              </a:ext>
            </a:extLst>
          </p:cNvPr>
          <p:cNvSpPr txBox="1">
            <a:spLocks/>
          </p:cNvSpPr>
          <p:nvPr/>
        </p:nvSpPr>
        <p:spPr>
          <a:xfrm>
            <a:off x="846388" y="-15238"/>
            <a:ext cx="6889974" cy="326571"/>
          </a:xfrm>
          <a:prstGeom prst="rect">
            <a:avLst/>
          </a:prstGeom>
        </p:spPr>
        <p:txBody>
          <a:bodyPr vert="horz" lIns="91440" tIns="45720" rIns="91440" bIns="45720" rtlCol="0" anchor="t">
            <a:noAutofit/>
          </a:bodyPr>
          <a:lstStyle>
            <a:lvl1pPr algn="ctr" defTabSz="719907" rtl="0" eaLnBrk="1" latinLnBrk="0" hangingPunct="1">
              <a:lnSpc>
                <a:spcPct val="90000"/>
              </a:lnSpc>
              <a:spcBef>
                <a:spcPct val="0"/>
              </a:spcBef>
              <a:buNone/>
              <a:defRPr sz="4724" kern="1200">
                <a:solidFill>
                  <a:schemeClr val="tx1"/>
                </a:solidFill>
                <a:latin typeface="+mj-lt"/>
                <a:ea typeface="+mj-ea"/>
                <a:cs typeface="+mj-cs"/>
              </a:defRPr>
            </a:lvl1pPr>
          </a:lstStyle>
          <a:p>
            <a:pPr algn="l"/>
            <a:r>
              <a:rPr lang="da-DK" sz="1900" b="1" u="sng" dirty="0">
                <a:latin typeface="Courier New" panose="02070309020205020404" pitchFamily="49" charset="0"/>
                <a:cs typeface="Courier New" panose="02070309020205020404" pitchFamily="49" charset="0"/>
              </a:rPr>
              <a:t>RRMMRTKMRMRRMRRTRRKMRRKMSPARPRTSCREACLQGWTEA</a:t>
            </a:r>
            <a:br>
              <a:rPr lang="da-DK" sz="1900" dirty="0">
                <a:latin typeface="Courier New" panose="02070309020205020404" pitchFamily="49" charset="0"/>
                <a:cs typeface="Courier New" panose="02070309020205020404" pitchFamily="49" charset="0"/>
              </a:rPr>
            </a:br>
            <a:r>
              <a:rPr lang="da-DK" sz="1900"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1342234841"/>
      </p:ext>
    </p:extLst>
  </p:cSld>
  <p:clrMapOvr>
    <a:masterClrMapping/>
  </p:clrMapOvr>
</p:sld>
</file>

<file path=ppt/theme/theme1.xml><?xml version="1.0" encoding="utf-8"?>
<a:theme xmlns:a="http://schemas.openxmlformats.org/drawingml/2006/main" name="Office-tema">
  <a:themeElements>
    <a:clrScheme name="Office-t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t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TotalTime>
  <Words>2</Words>
  <Application>Microsoft Office PowerPoint</Application>
  <PresentationFormat>Brugerdefineret</PresentationFormat>
  <Paragraphs>2</Paragraphs>
  <Slides>1</Slides>
  <Notes>0</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1</vt:i4>
      </vt:variant>
    </vt:vector>
  </HeadingPairs>
  <TitlesOfParts>
    <vt:vector size="6" baseType="lpstr">
      <vt:lpstr>Arial</vt:lpstr>
      <vt:lpstr>Calibri</vt:lpstr>
      <vt:lpstr>Calibri Light</vt:lpstr>
      <vt:lpstr>Courier New</vt:lpstr>
      <vt:lpstr>Office-tema</vt:lpstr>
      <vt:lpstr>CALR B1___RRMMRTKMR B2____RMMRTKMRM B3_____MMRTKMRMR  B4______MRTKMRMRR B5_______RTKMRMRRM B6________TKMRMRRMR B7_________KMRMRRMRR B8__________MRMRRMRRT B9___________RMRRMRRTR B10___________MRRMRRTRR B11____________RRMRRTRRK B12_____________RMRRTRRKM C1_______________MRRTRRKMR C2________________RRTRRKMRR C3_________________RTRRKMRRK C4__________________TRRKMRRKM C5___________________RRKMRRKMS C6____________________RKMRRKMSP C7_____________________KMRRKMSPA C8______________________MRRKMSPAR C9_______________________RRKMSPARP C10_______________________RKMSPARPR C11________________________KMSPARPRT C12_________________________MSPARPRTS D1___________________________SPARPRTSC D2____________________________PARPRTSCR D3_____________________________ARPRTSCRE D4______________________________RPRTSCREA D5_______________________________PRTSCREAC D6________________________________RTSCREACL D7_________________________________TSCREACLQ D8__________________________________SCREACLQG D9___________________________________CREACLQGW D10___________________________________REACLQGWT D11____________________________________EACLQGWTE D12_____________________________________ACLQGWTEA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RRMMRTKMRMRRMRRTRRKMRRKMSPARPRTSCREACLQGWTEA RRMMRTKMR  RMMRTKMRM                                                           M  MRTKMRMRRMRRTRRKMRRKMSPARPRTSCREACLQGWTEA RRM 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 RRMMRTKMRMRRMRRTRRKMRRKMSPARPRTSCREACLQGWTEA</dc:title>
  <dc:creator>Morten Holmström</dc:creator>
  <cp:lastModifiedBy>Morten Holmström</cp:lastModifiedBy>
  <cp:revision>6</cp:revision>
  <dcterms:created xsi:type="dcterms:W3CDTF">2017-09-10T09:27:06Z</dcterms:created>
  <dcterms:modified xsi:type="dcterms:W3CDTF">2018-10-09T11:30:55Z</dcterms:modified>
</cp:coreProperties>
</file>