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9A7EE-DFE9-4DF0-B801-DD689F84F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B6FDB9E5-2D19-47A5-91A8-40AC82F40B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9774E02-EB10-4FE0-8C25-5B1FB6D33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743ED75-B259-408C-A490-A23E3B5B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74B485A-FDCC-413D-AE90-C59695CB5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125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2417C-50C7-4756-BC15-62E991355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93773C9-597C-4DEC-A739-206659B68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A451C95-C291-49CB-B7CE-0C7724565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F309D63-DB53-480A-AD8D-BA6B0A544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2F9DBA2-C3C0-4AF6-9DFE-AE52CFEA2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00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93E4A690-2D81-427A-A8FB-26858797C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74B5B390-AB98-4409-A1DA-84983311D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C5EFB96-C9D6-4577-AFB3-96C64BD5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12AAD6D-80BD-4B82-962A-6152EB4EF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7F264B5-1F76-434E-B5F7-AA6C18301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98585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89A7C-79F8-473C-A9C7-88190EA3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9C931C9-2A26-4BAD-B752-B860740C1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D5330DB-C575-4AF8-B280-3D001E45C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F82DAB3-25B7-49D9-A16C-7B6D99037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880BB62-AF65-4D49-A749-BB44C3D6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2800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13BA7A-5E8B-4DAC-B92C-BC9809A3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6C3FCBF-F9CB-434F-B883-09658DEE3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35A577E-3A44-45DD-8384-8C833CB61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A3A2534-44B0-4D7A-BCBC-434F2C4C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6A0D5AE-384B-4B31-AC27-FCD6A5424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23750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C7D24B-3022-4A24-B198-45C0839BB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3F24D0F-C586-499C-AB13-8C52172260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042FAF1-3B74-4A92-AFC6-C4A3618BCB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51A8AE9-A90E-4C66-B1F1-9F7F44781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0A002060-EA05-487E-9950-8D2C809F0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46FF670-4A6E-4952-A0C7-91F1B1B1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4406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91C7A-3DD7-4097-BC8E-5EB6C6A6E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C13B646-B642-4A53-8AB0-92D5E9B30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321D0E3B-BA13-48BA-BE87-F6E4CD237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A0CA7432-0EA5-40A2-9DCD-11BF376379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DAA72291-8BBF-435C-9901-E81422B857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3A69EC13-803E-4830-BDDD-E7FA7256B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6C2537E5-F9F8-4A98-A45B-07C6ABEEF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1205D732-9263-4D61-B05E-273FAE6A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4407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F4386-BC2B-408B-9C4D-E57D634A0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72A65CA-945B-418C-B6DB-74311F5CA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1FE132D6-5C89-4D14-BA4E-90C10E24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E534A418-6E37-4C55-8B76-3747859D6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0664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2C935B16-5ECF-47AB-85BF-CE5580121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B13EA30-09AB-4AB2-9631-DA8CEA965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4C05DC60-D54E-447E-8628-B8DA00C3B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5610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EF4065-C880-4087-8C52-2814F8017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33C68D2-273F-457B-A588-FCC2528FF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C6BB9BFC-748A-4220-ABA1-573046765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D9EB30E-FBEB-4A78-A3C3-01F11623F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66D021E-A295-4608-9B5D-4C15C414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1641E53B-C411-4782-958B-7008C0A10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2588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63A01-E0F6-4FAD-8E50-AEB6CD48A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38D639F7-7403-4AD9-9887-0B87987AE9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3055B2C-7AD4-4112-A856-C46AB2AB4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F4521448-17CC-4F5A-A40E-2679467C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9B2B418-B9BD-4618-8CE5-2474AFBD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4324C076-E215-46A8-B89F-DAF5543E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7229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D4EDB8DE-8C3F-4938-BB41-4C86E1D17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2D902BD-9AA3-4FF9-A1DD-7E1476B04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E2BEE98-2277-41DE-82F1-8A9B4CB9B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BA2CD-A4A1-49C6-9209-F1B80A1307EF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01982EC-09BA-4122-9888-CEEA81576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C76E5E4-5FEE-4693-9121-28C7E0C51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0597F-0217-49FC-8672-A3EEFF9101D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1539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mhol0129\AppData\Local\Temp\tmp4255035694546691419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3" t="14814" r="6238" b="12287"/>
          <a:stretch/>
        </p:blipFill>
        <p:spPr bwMode="auto">
          <a:xfrm>
            <a:off x="806801" y="3789039"/>
            <a:ext cx="2729641" cy="237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mhol0129\AppData\Local\Temp\tmp278795428216405843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1" t="9750" r="11501" b="12872"/>
          <a:stretch/>
        </p:blipFill>
        <p:spPr bwMode="auto">
          <a:xfrm>
            <a:off x="5241252" y="3789040"/>
            <a:ext cx="2709724" cy="237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mhol0129\AppData\Local\Temp\tmp1433967878743099234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4" t="14837" r="4838" b="12264"/>
          <a:stretch/>
        </p:blipFill>
        <p:spPr bwMode="auto">
          <a:xfrm>
            <a:off x="4902074" y="859559"/>
            <a:ext cx="2729641" cy="237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mhol0129\AppData\Local\Temp\tmp04000832339736740466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4" t="9437" r="3978" b="12264"/>
          <a:stretch/>
        </p:blipFill>
        <p:spPr bwMode="auto">
          <a:xfrm>
            <a:off x="899592" y="764704"/>
            <a:ext cx="2636850" cy="237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felt 8">
            <a:extLst>
              <a:ext uri="{FF2B5EF4-FFF2-40B4-BE49-F238E27FC236}">
                <a16:creationId xmlns:a16="http://schemas.microsoft.com/office/drawing/2014/main" id="{4556B04D-DBFA-4785-959E-2145BD56DDC2}"/>
              </a:ext>
            </a:extLst>
          </p:cNvPr>
          <p:cNvSpPr txBox="1"/>
          <p:nvPr/>
        </p:nvSpPr>
        <p:spPr>
          <a:xfrm rot="16200000">
            <a:off x="248993" y="1425878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SSC-A</a:t>
            </a: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45ADD04-106B-4135-B6A4-4FEE01A44D5D}"/>
              </a:ext>
            </a:extLst>
          </p:cNvPr>
          <p:cNvSpPr txBox="1"/>
          <p:nvPr/>
        </p:nvSpPr>
        <p:spPr>
          <a:xfrm>
            <a:off x="1957275" y="3096254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11" name="Tekstfelt 10">
            <a:extLst>
              <a:ext uri="{FF2B5EF4-FFF2-40B4-BE49-F238E27FC236}">
                <a16:creationId xmlns:a16="http://schemas.microsoft.com/office/drawing/2014/main" id="{F578085C-16D3-4583-AA9A-DD7C905C7B31}"/>
              </a:ext>
            </a:extLst>
          </p:cNvPr>
          <p:cNvSpPr txBox="1"/>
          <p:nvPr/>
        </p:nvSpPr>
        <p:spPr>
          <a:xfrm>
            <a:off x="6008957" y="3203542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12" name="Tekstfelt 11">
            <a:extLst>
              <a:ext uri="{FF2B5EF4-FFF2-40B4-BE49-F238E27FC236}">
                <a16:creationId xmlns:a16="http://schemas.microsoft.com/office/drawing/2014/main" id="{0026B288-7CD2-439F-8112-E510E37BB3EE}"/>
              </a:ext>
            </a:extLst>
          </p:cNvPr>
          <p:cNvSpPr txBox="1"/>
          <p:nvPr/>
        </p:nvSpPr>
        <p:spPr>
          <a:xfrm rot="16200000">
            <a:off x="4186551" y="1702721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FSC-H</a:t>
            </a: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3508B9B9-7E6A-40C4-8B6F-8A887D07D548}"/>
              </a:ext>
            </a:extLst>
          </p:cNvPr>
          <p:cNvSpPr txBox="1"/>
          <p:nvPr/>
        </p:nvSpPr>
        <p:spPr>
          <a:xfrm>
            <a:off x="6196754" y="6093296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3F522CC6-0961-4226-A66D-9C4F5A63B779}"/>
              </a:ext>
            </a:extLst>
          </p:cNvPr>
          <p:cNvSpPr txBox="1"/>
          <p:nvPr/>
        </p:nvSpPr>
        <p:spPr>
          <a:xfrm rot="16200000">
            <a:off x="4442328" y="4747972"/>
            <a:ext cx="129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Live/Dead</a:t>
            </a:r>
          </a:p>
        </p:txBody>
      </p:sp>
      <p:sp>
        <p:nvSpPr>
          <p:cNvPr id="15" name="Tekstfelt 14">
            <a:extLst>
              <a:ext uri="{FF2B5EF4-FFF2-40B4-BE49-F238E27FC236}">
                <a16:creationId xmlns:a16="http://schemas.microsoft.com/office/drawing/2014/main" id="{8C1EEA34-1DCD-480F-8688-6135792D23AB}"/>
              </a:ext>
            </a:extLst>
          </p:cNvPr>
          <p:cNvSpPr txBox="1"/>
          <p:nvPr/>
        </p:nvSpPr>
        <p:spPr>
          <a:xfrm rot="16200000">
            <a:off x="418815" y="4698241"/>
            <a:ext cx="59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CD3</a:t>
            </a:r>
          </a:p>
        </p:txBody>
      </p:sp>
      <p:sp>
        <p:nvSpPr>
          <p:cNvPr id="16" name="Tekstfelt 15">
            <a:extLst>
              <a:ext uri="{FF2B5EF4-FFF2-40B4-BE49-F238E27FC236}">
                <a16:creationId xmlns:a16="http://schemas.microsoft.com/office/drawing/2014/main" id="{C316EF6D-D6A6-4EA2-98D7-2D781A190948}"/>
              </a:ext>
            </a:extLst>
          </p:cNvPr>
          <p:cNvSpPr txBox="1"/>
          <p:nvPr/>
        </p:nvSpPr>
        <p:spPr>
          <a:xfrm>
            <a:off x="1703727" y="6093296"/>
            <a:ext cx="102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17" name="Tekstfelt 16">
            <a:extLst>
              <a:ext uri="{FF2B5EF4-FFF2-40B4-BE49-F238E27FC236}">
                <a16:creationId xmlns:a16="http://schemas.microsoft.com/office/drawing/2014/main" id="{04B96DDD-3548-415A-BA40-8BA018304007}"/>
              </a:ext>
            </a:extLst>
          </p:cNvPr>
          <p:cNvSpPr txBox="1"/>
          <p:nvPr/>
        </p:nvSpPr>
        <p:spPr>
          <a:xfrm>
            <a:off x="5944608" y="4091480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Live </a:t>
            </a:r>
            <a:r>
              <a:rPr lang="da-DK" b="1" dirty="0" err="1"/>
              <a:t>cells</a:t>
            </a:r>
            <a:endParaRPr lang="da-DK" b="1" dirty="0"/>
          </a:p>
        </p:txBody>
      </p:sp>
      <p:sp>
        <p:nvSpPr>
          <p:cNvPr id="18" name="Tekstfelt 17">
            <a:extLst>
              <a:ext uri="{FF2B5EF4-FFF2-40B4-BE49-F238E27FC236}">
                <a16:creationId xmlns:a16="http://schemas.microsoft.com/office/drawing/2014/main" id="{73F0111C-FC7D-4B1A-BC30-490E49AD74CD}"/>
              </a:ext>
            </a:extLst>
          </p:cNvPr>
          <p:cNvSpPr txBox="1"/>
          <p:nvPr/>
        </p:nvSpPr>
        <p:spPr>
          <a:xfrm>
            <a:off x="5263352" y="1632484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err="1"/>
              <a:t>Singlets</a:t>
            </a:r>
            <a:endParaRPr lang="da-DK" b="1" dirty="0"/>
          </a:p>
        </p:txBody>
      </p:sp>
      <p:sp>
        <p:nvSpPr>
          <p:cNvPr id="19" name="Tekstfelt 18">
            <a:extLst>
              <a:ext uri="{FF2B5EF4-FFF2-40B4-BE49-F238E27FC236}">
                <a16:creationId xmlns:a16="http://schemas.microsoft.com/office/drawing/2014/main" id="{01C6E16A-8F0B-498B-84C2-1F10B9EDC68F}"/>
              </a:ext>
            </a:extLst>
          </p:cNvPr>
          <p:cNvSpPr txBox="1"/>
          <p:nvPr/>
        </p:nvSpPr>
        <p:spPr>
          <a:xfrm>
            <a:off x="1426016" y="3789039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T </a:t>
            </a:r>
            <a:r>
              <a:rPr lang="da-DK" b="1" dirty="0" err="1"/>
              <a:t>cells</a:t>
            </a:r>
            <a:endParaRPr lang="da-DK" b="1" dirty="0"/>
          </a:p>
        </p:txBody>
      </p:sp>
      <p:cxnSp>
        <p:nvCxnSpPr>
          <p:cNvPr id="20" name="Lige pilforbindelse 19">
            <a:extLst>
              <a:ext uri="{FF2B5EF4-FFF2-40B4-BE49-F238E27FC236}">
                <a16:creationId xmlns:a16="http://schemas.microsoft.com/office/drawing/2014/main" id="{1D937F3B-F58B-4E20-8441-90856B5B15B5}"/>
              </a:ext>
            </a:extLst>
          </p:cNvPr>
          <p:cNvCxnSpPr>
            <a:cxnSpLocks/>
          </p:cNvCxnSpPr>
          <p:nvPr/>
        </p:nvCxnSpPr>
        <p:spPr>
          <a:xfrm>
            <a:off x="3568490" y="2651606"/>
            <a:ext cx="12225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Lige pilforbindelse 21">
            <a:extLst>
              <a:ext uri="{FF2B5EF4-FFF2-40B4-BE49-F238E27FC236}">
                <a16:creationId xmlns:a16="http://schemas.microsoft.com/office/drawing/2014/main" id="{B2CC700C-B95B-43B7-AFB1-DF29553E032D}"/>
              </a:ext>
            </a:extLst>
          </p:cNvPr>
          <p:cNvCxnSpPr>
            <a:cxnSpLocks/>
          </p:cNvCxnSpPr>
          <p:nvPr/>
        </p:nvCxnSpPr>
        <p:spPr>
          <a:xfrm>
            <a:off x="6773105" y="3236988"/>
            <a:ext cx="0" cy="9694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Lige pilforbindelse 22">
            <a:extLst>
              <a:ext uri="{FF2B5EF4-FFF2-40B4-BE49-F238E27FC236}">
                <a16:creationId xmlns:a16="http://schemas.microsoft.com/office/drawing/2014/main" id="{79C86AF7-2A55-4727-ACAD-53C079AEE87D}"/>
              </a:ext>
            </a:extLst>
          </p:cNvPr>
          <p:cNvCxnSpPr>
            <a:cxnSpLocks/>
          </p:cNvCxnSpPr>
          <p:nvPr/>
        </p:nvCxnSpPr>
        <p:spPr>
          <a:xfrm flipH="1" flipV="1">
            <a:off x="2917226" y="4282762"/>
            <a:ext cx="2174977" cy="276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893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Skærmshow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Morten Holmström</dc:creator>
  <cp:lastModifiedBy>Morten Holmström</cp:lastModifiedBy>
  <cp:revision>1</cp:revision>
  <dcterms:created xsi:type="dcterms:W3CDTF">2018-03-08T20:57:30Z</dcterms:created>
  <dcterms:modified xsi:type="dcterms:W3CDTF">2018-03-08T20:59:07Z</dcterms:modified>
</cp:coreProperties>
</file>