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30600650" cy="16559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33" d="100"/>
          <a:sy n="33" d="100"/>
        </p:scale>
        <p:origin x="64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25081" y="2710039"/>
            <a:ext cx="22950488" cy="5765059"/>
          </a:xfrm>
        </p:spPr>
        <p:txBody>
          <a:bodyPr anchor="b"/>
          <a:lstStyle>
            <a:lvl1pPr algn="ctr">
              <a:defRPr sz="14488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25081" y="8697421"/>
            <a:ext cx="22950488" cy="3997975"/>
          </a:xfrm>
        </p:spPr>
        <p:txBody>
          <a:bodyPr/>
          <a:lstStyle>
            <a:lvl1pPr marL="0" indent="0" algn="ctr">
              <a:buNone/>
              <a:defRPr sz="5795"/>
            </a:lvl1pPr>
            <a:lvl2pPr marL="1103955" indent="0" algn="ctr">
              <a:buNone/>
              <a:defRPr sz="4829"/>
            </a:lvl2pPr>
            <a:lvl3pPr marL="2207910" indent="0" algn="ctr">
              <a:buNone/>
              <a:defRPr sz="4346"/>
            </a:lvl3pPr>
            <a:lvl4pPr marL="3311865" indent="0" algn="ctr">
              <a:buNone/>
              <a:defRPr sz="3863"/>
            </a:lvl4pPr>
            <a:lvl5pPr marL="4415820" indent="0" algn="ctr">
              <a:buNone/>
              <a:defRPr sz="3863"/>
            </a:lvl5pPr>
            <a:lvl6pPr marL="5519776" indent="0" algn="ctr">
              <a:buNone/>
              <a:defRPr sz="3863"/>
            </a:lvl6pPr>
            <a:lvl7pPr marL="6623731" indent="0" algn="ctr">
              <a:buNone/>
              <a:defRPr sz="3863"/>
            </a:lvl7pPr>
            <a:lvl8pPr marL="7727686" indent="0" algn="ctr">
              <a:buNone/>
              <a:defRPr sz="3863"/>
            </a:lvl8pPr>
            <a:lvl9pPr marL="8831641" indent="0" algn="ctr">
              <a:buNone/>
              <a:defRPr sz="3863"/>
            </a:lvl9pPr>
          </a:lstStyle>
          <a:p>
            <a:r>
              <a:rPr lang="da-DK"/>
              <a:t>Klik for at redigere undertiteltypografien i masteren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DA13-AC7E-4534-8D5D-D41662890006}" type="datetimeFigureOut">
              <a:rPr lang="da-DK" smtClean="0"/>
              <a:t>14-05-2018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0CF09-90F8-4DFB-AE64-76045D6BB08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1139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DA13-AC7E-4534-8D5D-D41662890006}" type="datetimeFigureOut">
              <a:rPr lang="da-DK" smtClean="0"/>
              <a:t>14-05-2018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0CF09-90F8-4DFB-AE64-76045D6BB08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48056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898590" y="881625"/>
            <a:ext cx="6598265" cy="1403316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03795" y="881625"/>
            <a:ext cx="19412287" cy="14033168"/>
          </a:xfrm>
        </p:spPr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DA13-AC7E-4534-8D5D-D41662890006}" type="datetimeFigureOut">
              <a:rPr lang="da-DK" smtClean="0"/>
              <a:t>14-05-2018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0CF09-90F8-4DFB-AE64-76045D6BB08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10764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DA13-AC7E-4534-8D5D-D41662890006}" type="datetimeFigureOut">
              <a:rPr lang="da-DK" smtClean="0"/>
              <a:t>14-05-2018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0CF09-90F8-4DFB-AE64-76045D6BB08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78849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7857" y="4128306"/>
            <a:ext cx="26393061" cy="6888171"/>
          </a:xfrm>
        </p:spPr>
        <p:txBody>
          <a:bodyPr anchor="b"/>
          <a:lstStyle>
            <a:lvl1pPr>
              <a:defRPr sz="14488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7857" y="11081642"/>
            <a:ext cx="26393061" cy="3622327"/>
          </a:xfrm>
        </p:spPr>
        <p:txBody>
          <a:bodyPr/>
          <a:lstStyle>
            <a:lvl1pPr marL="0" indent="0">
              <a:buNone/>
              <a:defRPr sz="5795">
                <a:solidFill>
                  <a:schemeClr val="tx1">
                    <a:tint val="75000"/>
                  </a:schemeClr>
                </a:solidFill>
              </a:defRPr>
            </a:lvl1pPr>
            <a:lvl2pPr marL="1103955" indent="0">
              <a:buNone/>
              <a:defRPr sz="4829">
                <a:solidFill>
                  <a:schemeClr val="tx1">
                    <a:tint val="75000"/>
                  </a:schemeClr>
                </a:solidFill>
              </a:defRPr>
            </a:lvl2pPr>
            <a:lvl3pPr marL="2207910" indent="0">
              <a:buNone/>
              <a:defRPr sz="4346">
                <a:solidFill>
                  <a:schemeClr val="tx1">
                    <a:tint val="75000"/>
                  </a:schemeClr>
                </a:solidFill>
              </a:defRPr>
            </a:lvl3pPr>
            <a:lvl4pPr marL="3311865" indent="0">
              <a:buNone/>
              <a:defRPr sz="3863">
                <a:solidFill>
                  <a:schemeClr val="tx1">
                    <a:tint val="75000"/>
                  </a:schemeClr>
                </a:solidFill>
              </a:defRPr>
            </a:lvl4pPr>
            <a:lvl5pPr marL="4415820" indent="0">
              <a:buNone/>
              <a:defRPr sz="3863">
                <a:solidFill>
                  <a:schemeClr val="tx1">
                    <a:tint val="75000"/>
                  </a:schemeClr>
                </a:solidFill>
              </a:defRPr>
            </a:lvl5pPr>
            <a:lvl6pPr marL="5519776" indent="0">
              <a:buNone/>
              <a:defRPr sz="3863">
                <a:solidFill>
                  <a:schemeClr val="tx1">
                    <a:tint val="75000"/>
                  </a:schemeClr>
                </a:solidFill>
              </a:defRPr>
            </a:lvl6pPr>
            <a:lvl7pPr marL="6623731" indent="0">
              <a:buNone/>
              <a:defRPr sz="3863">
                <a:solidFill>
                  <a:schemeClr val="tx1">
                    <a:tint val="75000"/>
                  </a:schemeClr>
                </a:solidFill>
              </a:defRPr>
            </a:lvl7pPr>
            <a:lvl8pPr marL="7727686" indent="0">
              <a:buNone/>
              <a:defRPr sz="3863">
                <a:solidFill>
                  <a:schemeClr val="tx1">
                    <a:tint val="75000"/>
                  </a:schemeClr>
                </a:solidFill>
              </a:defRPr>
            </a:lvl8pPr>
            <a:lvl9pPr marL="8831641" indent="0">
              <a:buNone/>
              <a:defRPr sz="38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DA13-AC7E-4534-8D5D-D41662890006}" type="datetimeFigureOut">
              <a:rPr lang="da-DK" smtClean="0"/>
              <a:t>14-05-2018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0CF09-90F8-4DFB-AE64-76045D6BB08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20354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03795" y="4408124"/>
            <a:ext cx="13005276" cy="10506669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91579" y="4408124"/>
            <a:ext cx="13005276" cy="10506669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DA13-AC7E-4534-8D5D-D41662890006}" type="datetimeFigureOut">
              <a:rPr lang="da-DK" smtClean="0"/>
              <a:t>14-05-2018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0CF09-90F8-4DFB-AE64-76045D6BB08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1114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7780" y="881626"/>
            <a:ext cx="26393061" cy="3200682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7782" y="4059308"/>
            <a:ext cx="12945508" cy="1989404"/>
          </a:xfrm>
        </p:spPr>
        <p:txBody>
          <a:bodyPr anchor="b"/>
          <a:lstStyle>
            <a:lvl1pPr marL="0" indent="0">
              <a:buNone/>
              <a:defRPr sz="5795" b="1"/>
            </a:lvl1pPr>
            <a:lvl2pPr marL="1103955" indent="0">
              <a:buNone/>
              <a:defRPr sz="4829" b="1"/>
            </a:lvl2pPr>
            <a:lvl3pPr marL="2207910" indent="0">
              <a:buNone/>
              <a:defRPr sz="4346" b="1"/>
            </a:lvl3pPr>
            <a:lvl4pPr marL="3311865" indent="0">
              <a:buNone/>
              <a:defRPr sz="3863" b="1"/>
            </a:lvl4pPr>
            <a:lvl5pPr marL="4415820" indent="0">
              <a:buNone/>
              <a:defRPr sz="3863" b="1"/>
            </a:lvl5pPr>
            <a:lvl6pPr marL="5519776" indent="0">
              <a:buNone/>
              <a:defRPr sz="3863" b="1"/>
            </a:lvl6pPr>
            <a:lvl7pPr marL="6623731" indent="0">
              <a:buNone/>
              <a:defRPr sz="3863" b="1"/>
            </a:lvl7pPr>
            <a:lvl8pPr marL="7727686" indent="0">
              <a:buNone/>
              <a:defRPr sz="3863" b="1"/>
            </a:lvl8pPr>
            <a:lvl9pPr marL="8831641" indent="0">
              <a:buNone/>
              <a:defRPr sz="3863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7782" y="6048713"/>
            <a:ext cx="12945508" cy="8896745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491579" y="4059308"/>
            <a:ext cx="13009262" cy="1989404"/>
          </a:xfrm>
        </p:spPr>
        <p:txBody>
          <a:bodyPr anchor="b"/>
          <a:lstStyle>
            <a:lvl1pPr marL="0" indent="0">
              <a:buNone/>
              <a:defRPr sz="5795" b="1"/>
            </a:lvl1pPr>
            <a:lvl2pPr marL="1103955" indent="0">
              <a:buNone/>
              <a:defRPr sz="4829" b="1"/>
            </a:lvl2pPr>
            <a:lvl3pPr marL="2207910" indent="0">
              <a:buNone/>
              <a:defRPr sz="4346" b="1"/>
            </a:lvl3pPr>
            <a:lvl4pPr marL="3311865" indent="0">
              <a:buNone/>
              <a:defRPr sz="3863" b="1"/>
            </a:lvl4pPr>
            <a:lvl5pPr marL="4415820" indent="0">
              <a:buNone/>
              <a:defRPr sz="3863" b="1"/>
            </a:lvl5pPr>
            <a:lvl6pPr marL="5519776" indent="0">
              <a:buNone/>
              <a:defRPr sz="3863" b="1"/>
            </a:lvl6pPr>
            <a:lvl7pPr marL="6623731" indent="0">
              <a:buNone/>
              <a:defRPr sz="3863" b="1"/>
            </a:lvl7pPr>
            <a:lvl8pPr marL="7727686" indent="0">
              <a:buNone/>
              <a:defRPr sz="3863" b="1"/>
            </a:lvl8pPr>
            <a:lvl9pPr marL="8831641" indent="0">
              <a:buNone/>
              <a:defRPr sz="3863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491579" y="6048713"/>
            <a:ext cx="13009262" cy="8896745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DA13-AC7E-4534-8D5D-D41662890006}" type="datetimeFigureOut">
              <a:rPr lang="da-DK" smtClean="0"/>
              <a:t>14-05-2018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0CF09-90F8-4DFB-AE64-76045D6BB08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84105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DA13-AC7E-4534-8D5D-D41662890006}" type="datetimeFigureOut">
              <a:rPr lang="da-DK" smtClean="0"/>
              <a:t>14-05-2018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0CF09-90F8-4DFB-AE64-76045D6BB08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20497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DA13-AC7E-4534-8D5D-D41662890006}" type="datetimeFigureOut">
              <a:rPr lang="da-DK" smtClean="0"/>
              <a:t>14-05-2018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0CF09-90F8-4DFB-AE64-76045D6BB08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72303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7782" y="1103948"/>
            <a:ext cx="9869505" cy="3863816"/>
          </a:xfrm>
        </p:spPr>
        <p:txBody>
          <a:bodyPr anchor="b"/>
          <a:lstStyle>
            <a:lvl1pPr>
              <a:defRPr sz="7727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09262" y="2384221"/>
            <a:ext cx="15491579" cy="11767774"/>
          </a:xfrm>
        </p:spPr>
        <p:txBody>
          <a:bodyPr/>
          <a:lstStyle>
            <a:lvl1pPr>
              <a:defRPr sz="7727"/>
            </a:lvl1pPr>
            <a:lvl2pPr>
              <a:defRPr sz="6761"/>
            </a:lvl2pPr>
            <a:lvl3pPr>
              <a:defRPr sz="5795"/>
            </a:lvl3pPr>
            <a:lvl4pPr>
              <a:defRPr sz="4829"/>
            </a:lvl4pPr>
            <a:lvl5pPr>
              <a:defRPr sz="4829"/>
            </a:lvl5pPr>
            <a:lvl6pPr>
              <a:defRPr sz="4829"/>
            </a:lvl6pPr>
            <a:lvl7pPr>
              <a:defRPr sz="4829"/>
            </a:lvl7pPr>
            <a:lvl8pPr>
              <a:defRPr sz="4829"/>
            </a:lvl8pPr>
            <a:lvl9pPr>
              <a:defRPr sz="4829"/>
            </a:lvl9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7782" y="4967764"/>
            <a:ext cx="9869505" cy="9203397"/>
          </a:xfrm>
        </p:spPr>
        <p:txBody>
          <a:bodyPr/>
          <a:lstStyle>
            <a:lvl1pPr marL="0" indent="0">
              <a:buNone/>
              <a:defRPr sz="3863"/>
            </a:lvl1pPr>
            <a:lvl2pPr marL="1103955" indent="0">
              <a:buNone/>
              <a:defRPr sz="3380"/>
            </a:lvl2pPr>
            <a:lvl3pPr marL="2207910" indent="0">
              <a:buNone/>
              <a:defRPr sz="2898"/>
            </a:lvl3pPr>
            <a:lvl4pPr marL="3311865" indent="0">
              <a:buNone/>
              <a:defRPr sz="2415"/>
            </a:lvl4pPr>
            <a:lvl5pPr marL="4415820" indent="0">
              <a:buNone/>
              <a:defRPr sz="2415"/>
            </a:lvl5pPr>
            <a:lvl6pPr marL="5519776" indent="0">
              <a:buNone/>
              <a:defRPr sz="2415"/>
            </a:lvl6pPr>
            <a:lvl7pPr marL="6623731" indent="0">
              <a:buNone/>
              <a:defRPr sz="2415"/>
            </a:lvl7pPr>
            <a:lvl8pPr marL="7727686" indent="0">
              <a:buNone/>
              <a:defRPr sz="2415"/>
            </a:lvl8pPr>
            <a:lvl9pPr marL="8831641" indent="0">
              <a:buNone/>
              <a:defRPr sz="2415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DA13-AC7E-4534-8D5D-D41662890006}" type="datetimeFigureOut">
              <a:rPr lang="da-DK" smtClean="0"/>
              <a:t>14-05-2018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0CF09-90F8-4DFB-AE64-76045D6BB08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80097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7782" y="1103948"/>
            <a:ext cx="9869505" cy="3863816"/>
          </a:xfrm>
        </p:spPr>
        <p:txBody>
          <a:bodyPr anchor="b"/>
          <a:lstStyle>
            <a:lvl1pPr>
              <a:defRPr sz="7727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009262" y="2384221"/>
            <a:ext cx="15491579" cy="11767774"/>
          </a:xfrm>
        </p:spPr>
        <p:txBody>
          <a:bodyPr anchor="t"/>
          <a:lstStyle>
            <a:lvl1pPr marL="0" indent="0">
              <a:buNone/>
              <a:defRPr sz="7727"/>
            </a:lvl1pPr>
            <a:lvl2pPr marL="1103955" indent="0">
              <a:buNone/>
              <a:defRPr sz="6761"/>
            </a:lvl2pPr>
            <a:lvl3pPr marL="2207910" indent="0">
              <a:buNone/>
              <a:defRPr sz="5795"/>
            </a:lvl3pPr>
            <a:lvl4pPr marL="3311865" indent="0">
              <a:buNone/>
              <a:defRPr sz="4829"/>
            </a:lvl4pPr>
            <a:lvl5pPr marL="4415820" indent="0">
              <a:buNone/>
              <a:defRPr sz="4829"/>
            </a:lvl5pPr>
            <a:lvl6pPr marL="5519776" indent="0">
              <a:buNone/>
              <a:defRPr sz="4829"/>
            </a:lvl6pPr>
            <a:lvl7pPr marL="6623731" indent="0">
              <a:buNone/>
              <a:defRPr sz="4829"/>
            </a:lvl7pPr>
            <a:lvl8pPr marL="7727686" indent="0">
              <a:buNone/>
              <a:defRPr sz="4829"/>
            </a:lvl8pPr>
            <a:lvl9pPr marL="8831641" indent="0">
              <a:buNone/>
              <a:defRPr sz="4829"/>
            </a:lvl9pPr>
          </a:lstStyle>
          <a:p>
            <a:r>
              <a:rPr lang="da-DK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7782" y="4967764"/>
            <a:ext cx="9869505" cy="9203397"/>
          </a:xfrm>
        </p:spPr>
        <p:txBody>
          <a:bodyPr/>
          <a:lstStyle>
            <a:lvl1pPr marL="0" indent="0">
              <a:buNone/>
              <a:defRPr sz="3863"/>
            </a:lvl1pPr>
            <a:lvl2pPr marL="1103955" indent="0">
              <a:buNone/>
              <a:defRPr sz="3380"/>
            </a:lvl2pPr>
            <a:lvl3pPr marL="2207910" indent="0">
              <a:buNone/>
              <a:defRPr sz="2898"/>
            </a:lvl3pPr>
            <a:lvl4pPr marL="3311865" indent="0">
              <a:buNone/>
              <a:defRPr sz="2415"/>
            </a:lvl4pPr>
            <a:lvl5pPr marL="4415820" indent="0">
              <a:buNone/>
              <a:defRPr sz="2415"/>
            </a:lvl5pPr>
            <a:lvl6pPr marL="5519776" indent="0">
              <a:buNone/>
              <a:defRPr sz="2415"/>
            </a:lvl6pPr>
            <a:lvl7pPr marL="6623731" indent="0">
              <a:buNone/>
              <a:defRPr sz="2415"/>
            </a:lvl7pPr>
            <a:lvl8pPr marL="7727686" indent="0">
              <a:buNone/>
              <a:defRPr sz="2415"/>
            </a:lvl8pPr>
            <a:lvl9pPr marL="8831641" indent="0">
              <a:buNone/>
              <a:defRPr sz="2415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DA13-AC7E-4534-8D5D-D41662890006}" type="datetimeFigureOut">
              <a:rPr lang="da-DK" smtClean="0"/>
              <a:t>14-05-2018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0CF09-90F8-4DFB-AE64-76045D6BB08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17700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3795" y="881626"/>
            <a:ext cx="26393061" cy="3200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3795" y="4408124"/>
            <a:ext cx="26393061" cy="1050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03795" y="15347938"/>
            <a:ext cx="688514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6DA13-AC7E-4534-8D5D-D41662890006}" type="datetimeFigureOut">
              <a:rPr lang="da-DK" smtClean="0"/>
              <a:t>14-05-2018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36466" y="15347938"/>
            <a:ext cx="10327719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11709" y="15347938"/>
            <a:ext cx="688514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0CF09-90F8-4DFB-AE64-76045D6BB08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55629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207910" rtl="0" eaLnBrk="1" latinLnBrk="0" hangingPunct="1">
        <a:lnSpc>
          <a:spcPct val="90000"/>
        </a:lnSpc>
        <a:spcBef>
          <a:spcPct val="0"/>
        </a:spcBef>
        <a:buNone/>
        <a:defRPr sz="1062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978" indent="-551978" algn="l" defTabSz="2207910" rtl="0" eaLnBrk="1" latinLnBrk="0" hangingPunct="1">
        <a:lnSpc>
          <a:spcPct val="90000"/>
        </a:lnSpc>
        <a:spcBef>
          <a:spcPts val="2415"/>
        </a:spcBef>
        <a:buFont typeface="Arial" panose="020B0604020202020204" pitchFamily="34" charset="0"/>
        <a:buChar char="•"/>
        <a:defRPr sz="6761" kern="1200">
          <a:solidFill>
            <a:schemeClr val="tx1"/>
          </a:solidFill>
          <a:latin typeface="+mn-lt"/>
          <a:ea typeface="+mn-ea"/>
          <a:cs typeface="+mn-cs"/>
        </a:defRPr>
      </a:lvl1pPr>
      <a:lvl2pPr marL="1655933" indent="-551978" algn="l" defTabSz="2207910" rtl="0" eaLnBrk="1" latinLnBrk="0" hangingPunct="1">
        <a:lnSpc>
          <a:spcPct val="90000"/>
        </a:lnSpc>
        <a:spcBef>
          <a:spcPts val="1207"/>
        </a:spcBef>
        <a:buFont typeface="Arial" panose="020B0604020202020204" pitchFamily="34" charset="0"/>
        <a:buChar char="•"/>
        <a:defRPr sz="5795" kern="1200">
          <a:solidFill>
            <a:schemeClr val="tx1"/>
          </a:solidFill>
          <a:latin typeface="+mn-lt"/>
          <a:ea typeface="+mn-ea"/>
          <a:cs typeface="+mn-cs"/>
        </a:defRPr>
      </a:lvl2pPr>
      <a:lvl3pPr marL="2759888" indent="-551978" algn="l" defTabSz="2207910" rtl="0" eaLnBrk="1" latinLnBrk="0" hangingPunct="1">
        <a:lnSpc>
          <a:spcPct val="90000"/>
        </a:lnSpc>
        <a:spcBef>
          <a:spcPts val="1207"/>
        </a:spcBef>
        <a:buFont typeface="Arial" panose="020B0604020202020204" pitchFamily="34" charset="0"/>
        <a:buChar char="•"/>
        <a:defRPr sz="4829" kern="1200">
          <a:solidFill>
            <a:schemeClr val="tx1"/>
          </a:solidFill>
          <a:latin typeface="+mn-lt"/>
          <a:ea typeface="+mn-ea"/>
          <a:cs typeface="+mn-cs"/>
        </a:defRPr>
      </a:lvl3pPr>
      <a:lvl4pPr marL="3863843" indent="-551978" algn="l" defTabSz="2207910" rtl="0" eaLnBrk="1" latinLnBrk="0" hangingPunct="1">
        <a:lnSpc>
          <a:spcPct val="90000"/>
        </a:lnSpc>
        <a:spcBef>
          <a:spcPts val="1207"/>
        </a:spcBef>
        <a:buFont typeface="Arial" panose="020B0604020202020204" pitchFamily="34" charset="0"/>
        <a:buChar char="•"/>
        <a:defRPr sz="4346" kern="1200">
          <a:solidFill>
            <a:schemeClr val="tx1"/>
          </a:solidFill>
          <a:latin typeface="+mn-lt"/>
          <a:ea typeface="+mn-ea"/>
          <a:cs typeface="+mn-cs"/>
        </a:defRPr>
      </a:lvl4pPr>
      <a:lvl5pPr marL="4967798" indent="-551978" algn="l" defTabSz="2207910" rtl="0" eaLnBrk="1" latinLnBrk="0" hangingPunct="1">
        <a:lnSpc>
          <a:spcPct val="90000"/>
        </a:lnSpc>
        <a:spcBef>
          <a:spcPts val="1207"/>
        </a:spcBef>
        <a:buFont typeface="Arial" panose="020B0604020202020204" pitchFamily="34" charset="0"/>
        <a:buChar char="•"/>
        <a:defRPr sz="4346" kern="1200">
          <a:solidFill>
            <a:schemeClr val="tx1"/>
          </a:solidFill>
          <a:latin typeface="+mn-lt"/>
          <a:ea typeface="+mn-ea"/>
          <a:cs typeface="+mn-cs"/>
        </a:defRPr>
      </a:lvl5pPr>
      <a:lvl6pPr marL="6071753" indent="-551978" algn="l" defTabSz="2207910" rtl="0" eaLnBrk="1" latinLnBrk="0" hangingPunct="1">
        <a:lnSpc>
          <a:spcPct val="90000"/>
        </a:lnSpc>
        <a:spcBef>
          <a:spcPts val="1207"/>
        </a:spcBef>
        <a:buFont typeface="Arial" panose="020B0604020202020204" pitchFamily="34" charset="0"/>
        <a:buChar char="•"/>
        <a:defRPr sz="4346" kern="1200">
          <a:solidFill>
            <a:schemeClr val="tx1"/>
          </a:solidFill>
          <a:latin typeface="+mn-lt"/>
          <a:ea typeface="+mn-ea"/>
          <a:cs typeface="+mn-cs"/>
        </a:defRPr>
      </a:lvl6pPr>
      <a:lvl7pPr marL="7175708" indent="-551978" algn="l" defTabSz="2207910" rtl="0" eaLnBrk="1" latinLnBrk="0" hangingPunct="1">
        <a:lnSpc>
          <a:spcPct val="90000"/>
        </a:lnSpc>
        <a:spcBef>
          <a:spcPts val="1207"/>
        </a:spcBef>
        <a:buFont typeface="Arial" panose="020B0604020202020204" pitchFamily="34" charset="0"/>
        <a:buChar char="•"/>
        <a:defRPr sz="4346" kern="1200">
          <a:solidFill>
            <a:schemeClr val="tx1"/>
          </a:solidFill>
          <a:latin typeface="+mn-lt"/>
          <a:ea typeface="+mn-ea"/>
          <a:cs typeface="+mn-cs"/>
        </a:defRPr>
      </a:lvl7pPr>
      <a:lvl8pPr marL="8279663" indent="-551978" algn="l" defTabSz="2207910" rtl="0" eaLnBrk="1" latinLnBrk="0" hangingPunct="1">
        <a:lnSpc>
          <a:spcPct val="90000"/>
        </a:lnSpc>
        <a:spcBef>
          <a:spcPts val="1207"/>
        </a:spcBef>
        <a:buFont typeface="Arial" panose="020B0604020202020204" pitchFamily="34" charset="0"/>
        <a:buChar char="•"/>
        <a:defRPr sz="4346" kern="1200">
          <a:solidFill>
            <a:schemeClr val="tx1"/>
          </a:solidFill>
          <a:latin typeface="+mn-lt"/>
          <a:ea typeface="+mn-ea"/>
          <a:cs typeface="+mn-cs"/>
        </a:defRPr>
      </a:lvl8pPr>
      <a:lvl9pPr marL="9383619" indent="-551978" algn="l" defTabSz="2207910" rtl="0" eaLnBrk="1" latinLnBrk="0" hangingPunct="1">
        <a:lnSpc>
          <a:spcPct val="90000"/>
        </a:lnSpc>
        <a:spcBef>
          <a:spcPts val="1207"/>
        </a:spcBef>
        <a:buFont typeface="Arial" panose="020B0604020202020204" pitchFamily="34" charset="0"/>
        <a:buChar char="•"/>
        <a:defRPr sz="43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07910" rtl="0" eaLnBrk="1" latinLnBrk="0" hangingPunct="1">
        <a:defRPr sz="4346" kern="1200">
          <a:solidFill>
            <a:schemeClr val="tx1"/>
          </a:solidFill>
          <a:latin typeface="+mn-lt"/>
          <a:ea typeface="+mn-ea"/>
          <a:cs typeface="+mn-cs"/>
        </a:defRPr>
      </a:lvl1pPr>
      <a:lvl2pPr marL="1103955" algn="l" defTabSz="2207910" rtl="0" eaLnBrk="1" latinLnBrk="0" hangingPunct="1">
        <a:defRPr sz="4346" kern="1200">
          <a:solidFill>
            <a:schemeClr val="tx1"/>
          </a:solidFill>
          <a:latin typeface="+mn-lt"/>
          <a:ea typeface="+mn-ea"/>
          <a:cs typeface="+mn-cs"/>
        </a:defRPr>
      </a:lvl2pPr>
      <a:lvl3pPr marL="2207910" algn="l" defTabSz="2207910" rtl="0" eaLnBrk="1" latinLnBrk="0" hangingPunct="1">
        <a:defRPr sz="4346" kern="1200">
          <a:solidFill>
            <a:schemeClr val="tx1"/>
          </a:solidFill>
          <a:latin typeface="+mn-lt"/>
          <a:ea typeface="+mn-ea"/>
          <a:cs typeface="+mn-cs"/>
        </a:defRPr>
      </a:lvl3pPr>
      <a:lvl4pPr marL="3311865" algn="l" defTabSz="2207910" rtl="0" eaLnBrk="1" latinLnBrk="0" hangingPunct="1">
        <a:defRPr sz="4346" kern="1200">
          <a:solidFill>
            <a:schemeClr val="tx1"/>
          </a:solidFill>
          <a:latin typeface="+mn-lt"/>
          <a:ea typeface="+mn-ea"/>
          <a:cs typeface="+mn-cs"/>
        </a:defRPr>
      </a:lvl4pPr>
      <a:lvl5pPr marL="4415820" algn="l" defTabSz="2207910" rtl="0" eaLnBrk="1" latinLnBrk="0" hangingPunct="1">
        <a:defRPr sz="4346" kern="1200">
          <a:solidFill>
            <a:schemeClr val="tx1"/>
          </a:solidFill>
          <a:latin typeface="+mn-lt"/>
          <a:ea typeface="+mn-ea"/>
          <a:cs typeface="+mn-cs"/>
        </a:defRPr>
      </a:lvl5pPr>
      <a:lvl6pPr marL="5519776" algn="l" defTabSz="2207910" rtl="0" eaLnBrk="1" latinLnBrk="0" hangingPunct="1">
        <a:defRPr sz="4346" kern="1200">
          <a:solidFill>
            <a:schemeClr val="tx1"/>
          </a:solidFill>
          <a:latin typeface="+mn-lt"/>
          <a:ea typeface="+mn-ea"/>
          <a:cs typeface="+mn-cs"/>
        </a:defRPr>
      </a:lvl6pPr>
      <a:lvl7pPr marL="6623731" algn="l" defTabSz="2207910" rtl="0" eaLnBrk="1" latinLnBrk="0" hangingPunct="1">
        <a:defRPr sz="4346" kern="1200">
          <a:solidFill>
            <a:schemeClr val="tx1"/>
          </a:solidFill>
          <a:latin typeface="+mn-lt"/>
          <a:ea typeface="+mn-ea"/>
          <a:cs typeface="+mn-cs"/>
        </a:defRPr>
      </a:lvl7pPr>
      <a:lvl8pPr marL="7727686" algn="l" defTabSz="2207910" rtl="0" eaLnBrk="1" latinLnBrk="0" hangingPunct="1">
        <a:defRPr sz="4346" kern="1200">
          <a:solidFill>
            <a:schemeClr val="tx1"/>
          </a:solidFill>
          <a:latin typeface="+mn-lt"/>
          <a:ea typeface="+mn-ea"/>
          <a:cs typeface="+mn-cs"/>
        </a:defRPr>
      </a:lvl8pPr>
      <a:lvl9pPr marL="8831641" algn="l" defTabSz="2207910" rtl="0" eaLnBrk="1" latinLnBrk="0" hangingPunct="1">
        <a:defRPr sz="43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tiff"/><Relationship Id="rId13" Type="http://schemas.openxmlformats.org/officeDocument/2006/relationships/image" Target="../media/image9.tiff"/><Relationship Id="rId18" Type="http://schemas.openxmlformats.org/officeDocument/2006/relationships/image" Target="../media/image14.tiff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tiff"/><Relationship Id="rId12" Type="http://schemas.openxmlformats.org/officeDocument/2006/relationships/image" Target="../media/image8.tiff"/><Relationship Id="rId17" Type="http://schemas.openxmlformats.org/officeDocument/2006/relationships/image" Target="../media/image13.tif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2.tif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image" Target="../media/image7.tiff"/><Relationship Id="rId5" Type="http://schemas.openxmlformats.org/officeDocument/2006/relationships/oleObject" Target="../embeddings/oleObject2.bin"/><Relationship Id="rId15" Type="http://schemas.openxmlformats.org/officeDocument/2006/relationships/image" Target="../media/image11.tiff"/><Relationship Id="rId10" Type="http://schemas.openxmlformats.org/officeDocument/2006/relationships/image" Target="../media/image6.tiff"/><Relationship Id="rId4" Type="http://schemas.openxmlformats.org/officeDocument/2006/relationships/image" Target="../media/image1.emf"/><Relationship Id="rId9" Type="http://schemas.openxmlformats.org/officeDocument/2006/relationships/image" Target="../media/image5.tiff"/><Relationship Id="rId14" Type="http://schemas.openxmlformats.org/officeDocument/2006/relationships/image" Target="../media/image1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Objekt 39">
            <a:extLst>
              <a:ext uri="{FF2B5EF4-FFF2-40B4-BE49-F238E27FC236}">
                <a16:creationId xmlns:a16="http://schemas.microsoft.com/office/drawing/2014/main" id="{C6C17422-70C5-4097-AF01-0F5CE75A5F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565933"/>
              </p:ext>
            </p:extLst>
          </p:nvPr>
        </p:nvGraphicFramePr>
        <p:xfrm>
          <a:off x="15031568" y="1796016"/>
          <a:ext cx="13949767" cy="120272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Prism 7" r:id="rId3" imgW="9206911" imgH="8144851" progId="Prism7.Document">
                  <p:embed/>
                </p:oleObj>
              </mc:Choice>
              <mc:Fallback>
                <p:oleObj name="Prism 7" r:id="rId3" imgW="9206911" imgH="8144851" progId="Prism7.Document">
                  <p:embed/>
                  <p:pic>
                    <p:nvPicPr>
                      <p:cNvPr id="2" name="Objekt 1">
                        <a:extLst>
                          <a:ext uri="{FF2B5EF4-FFF2-40B4-BE49-F238E27FC236}">
                            <a16:creationId xmlns:a16="http://schemas.microsoft.com/office/drawing/2014/main" id="{E4166AAC-3A76-4983-A600-F6CE3E6A6A2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031568" y="1796016"/>
                        <a:ext cx="13949767" cy="120272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kt 40">
            <a:extLst>
              <a:ext uri="{FF2B5EF4-FFF2-40B4-BE49-F238E27FC236}">
                <a16:creationId xmlns:a16="http://schemas.microsoft.com/office/drawing/2014/main" id="{E0963B08-83C4-40A7-8693-9AB8DEED6C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8690047"/>
              </p:ext>
            </p:extLst>
          </p:nvPr>
        </p:nvGraphicFramePr>
        <p:xfrm>
          <a:off x="1054100" y="2314049"/>
          <a:ext cx="14246225" cy="11931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Prism 7" r:id="rId5" imgW="7113057" imgH="5597043" progId="Prism7.Document">
                  <p:embed/>
                </p:oleObj>
              </mc:Choice>
              <mc:Fallback>
                <p:oleObj name="Prism 7" r:id="rId5" imgW="7113057" imgH="5597043" progId="Prism7.Document">
                  <p:embed/>
                  <p:pic>
                    <p:nvPicPr>
                      <p:cNvPr id="4" name="Objekt 3">
                        <a:extLst>
                          <a:ext uri="{FF2B5EF4-FFF2-40B4-BE49-F238E27FC236}">
                            <a16:creationId xmlns:a16="http://schemas.microsoft.com/office/drawing/2014/main" id="{790DBFA0-41D8-47E2-AE5B-F1EC4E30D7F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54100" y="2314049"/>
                        <a:ext cx="14246225" cy="11931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2" name="Billede 41" descr="Et billede, der indeholder plade, rokke, søpindsvin, mad&#10;&#10;Beskrivelse, der er oprettet med meget høj sikkerhed">
            <a:extLst>
              <a:ext uri="{FF2B5EF4-FFF2-40B4-BE49-F238E27FC236}">
                <a16:creationId xmlns:a16="http://schemas.microsoft.com/office/drawing/2014/main" id="{CA6E2579-1C90-484F-B1CE-37CCE5C54AB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340" y="13939770"/>
            <a:ext cx="1440000" cy="1440000"/>
          </a:xfrm>
          <a:prstGeom prst="rect">
            <a:avLst/>
          </a:prstGeom>
        </p:spPr>
      </p:pic>
      <p:sp>
        <p:nvSpPr>
          <p:cNvPr id="43" name="Tekstfelt 42">
            <a:extLst>
              <a:ext uri="{FF2B5EF4-FFF2-40B4-BE49-F238E27FC236}">
                <a16:creationId xmlns:a16="http://schemas.microsoft.com/office/drawing/2014/main" id="{C4D6F9BA-C5CD-4DF3-94FD-BD81EDED950A}"/>
              </a:ext>
            </a:extLst>
          </p:cNvPr>
          <p:cNvSpPr txBox="1"/>
          <p:nvPr/>
        </p:nvSpPr>
        <p:spPr>
          <a:xfrm>
            <a:off x="1632472" y="14009350"/>
            <a:ext cx="16437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200" b="1" dirty="0"/>
              <a:t>B7 </a:t>
            </a:r>
            <a:r>
              <a:rPr lang="da-DK" sz="3200" b="1" dirty="0" err="1"/>
              <a:t>peptide</a:t>
            </a:r>
            <a:endParaRPr lang="da-DK" sz="3200" b="1" dirty="0"/>
          </a:p>
        </p:txBody>
      </p:sp>
      <p:pic>
        <p:nvPicPr>
          <p:cNvPr id="44" name="Billede 43" descr="Et billede, der indeholder søpindsvin, hvid, indendørs, pighuder&#10;&#10;Beskrivelse, der er oprettet med høj sikkerhed">
            <a:extLst>
              <a:ext uri="{FF2B5EF4-FFF2-40B4-BE49-F238E27FC236}">
                <a16:creationId xmlns:a16="http://schemas.microsoft.com/office/drawing/2014/main" id="{E20F6176-B354-46A4-A34D-E19EAFACFF9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106458" y="13955587"/>
            <a:ext cx="1384249" cy="1440000"/>
          </a:xfrm>
          <a:prstGeom prst="rect">
            <a:avLst/>
          </a:prstGeom>
        </p:spPr>
      </p:pic>
      <p:pic>
        <p:nvPicPr>
          <p:cNvPr id="45" name="Billede 44" descr="Et billede, der indeholder indendørs, plade, mad, hvid&#10;&#10;Beskrivelse, der er oprettet med høj sikkerhed">
            <a:extLst>
              <a:ext uri="{FF2B5EF4-FFF2-40B4-BE49-F238E27FC236}">
                <a16:creationId xmlns:a16="http://schemas.microsoft.com/office/drawing/2014/main" id="{4A24126B-4460-45DA-A67D-5F2AF94353A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332" y="13955587"/>
            <a:ext cx="1403429" cy="1440000"/>
          </a:xfrm>
          <a:prstGeom prst="rect">
            <a:avLst/>
          </a:prstGeom>
        </p:spPr>
      </p:pic>
      <p:sp>
        <p:nvSpPr>
          <p:cNvPr id="46" name="Tekstfelt 45">
            <a:extLst>
              <a:ext uri="{FF2B5EF4-FFF2-40B4-BE49-F238E27FC236}">
                <a16:creationId xmlns:a16="http://schemas.microsoft.com/office/drawing/2014/main" id="{44147DD5-53D3-4A27-B288-4836D9EDA0B1}"/>
              </a:ext>
            </a:extLst>
          </p:cNvPr>
          <p:cNvSpPr txBox="1"/>
          <p:nvPr/>
        </p:nvSpPr>
        <p:spPr>
          <a:xfrm>
            <a:off x="8543351" y="14052984"/>
            <a:ext cx="31765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200" b="1" dirty="0"/>
              <a:t>B7 </a:t>
            </a:r>
          </a:p>
          <a:p>
            <a:r>
              <a:rPr lang="da-DK" sz="3200" b="1" dirty="0"/>
              <a:t>neg. </a:t>
            </a:r>
            <a:r>
              <a:rPr lang="da-DK" sz="3200" b="1" dirty="0" err="1"/>
              <a:t>ctrl</a:t>
            </a:r>
            <a:endParaRPr lang="da-DK" sz="3200" b="1" dirty="0"/>
          </a:p>
        </p:txBody>
      </p:sp>
      <p:pic>
        <p:nvPicPr>
          <p:cNvPr id="47" name="Billede 46" descr="Et billede, der indeholder plade, mad, indendørs, bord&#10;&#10;Beskrivelse, der er oprettet med meget høj sikkerhed">
            <a:extLst>
              <a:ext uri="{FF2B5EF4-FFF2-40B4-BE49-F238E27FC236}">
                <a16:creationId xmlns:a16="http://schemas.microsoft.com/office/drawing/2014/main" id="{EA2C9494-8546-4066-9DFC-B647688EAFA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743" y="13879729"/>
            <a:ext cx="1527109" cy="1440000"/>
          </a:xfrm>
          <a:prstGeom prst="rect">
            <a:avLst/>
          </a:prstGeom>
        </p:spPr>
      </p:pic>
      <p:pic>
        <p:nvPicPr>
          <p:cNvPr id="48" name="Billede 47" descr="Et billede, der indeholder indendørs&#10;&#10;Beskrivelse, der er oprettet med meget høj sikkerhed">
            <a:extLst>
              <a:ext uri="{FF2B5EF4-FFF2-40B4-BE49-F238E27FC236}">
                <a16:creationId xmlns:a16="http://schemas.microsoft.com/office/drawing/2014/main" id="{03FE6C8C-AC2B-4A05-885F-3A274A872AE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6058" y="13879729"/>
            <a:ext cx="1440000" cy="1440000"/>
          </a:xfrm>
          <a:prstGeom prst="rect">
            <a:avLst/>
          </a:prstGeom>
        </p:spPr>
      </p:pic>
      <p:pic>
        <p:nvPicPr>
          <p:cNvPr id="49" name="Billede 48" descr="Et billede, der indeholder indendørs&#10;&#10;Beskrivelse, der er oprettet med meget høj sikkerhed">
            <a:extLst>
              <a:ext uri="{FF2B5EF4-FFF2-40B4-BE49-F238E27FC236}">
                <a16:creationId xmlns:a16="http://schemas.microsoft.com/office/drawing/2014/main" id="{4C37AE37-29B1-40B9-BA87-351D2353819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7447" y="13871593"/>
            <a:ext cx="1440000" cy="1440000"/>
          </a:xfrm>
          <a:prstGeom prst="rect">
            <a:avLst/>
          </a:prstGeom>
        </p:spPr>
      </p:pic>
      <p:sp>
        <p:nvSpPr>
          <p:cNvPr id="50" name="Tekstfelt 49">
            <a:extLst>
              <a:ext uri="{FF2B5EF4-FFF2-40B4-BE49-F238E27FC236}">
                <a16:creationId xmlns:a16="http://schemas.microsoft.com/office/drawing/2014/main" id="{2005BFF1-85A9-44F7-A309-8BBB0944F708}"/>
              </a:ext>
            </a:extLst>
          </p:cNvPr>
          <p:cNvSpPr txBox="1"/>
          <p:nvPr/>
        </p:nvSpPr>
        <p:spPr>
          <a:xfrm>
            <a:off x="15853381" y="14107481"/>
            <a:ext cx="15142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200" b="1" dirty="0"/>
              <a:t>B11 </a:t>
            </a:r>
          </a:p>
          <a:p>
            <a:r>
              <a:rPr lang="da-DK" sz="3200" b="1" dirty="0" err="1"/>
              <a:t>peptide</a:t>
            </a:r>
            <a:endParaRPr lang="da-DK" sz="3200" b="1" dirty="0"/>
          </a:p>
        </p:txBody>
      </p:sp>
      <p:pic>
        <p:nvPicPr>
          <p:cNvPr id="51" name="Billede 50" descr="Et billede, der indeholder søpindsvin&#10;&#10;Beskrivelse, der er oprettet med høj sikkerhed">
            <a:extLst>
              <a:ext uri="{FF2B5EF4-FFF2-40B4-BE49-F238E27FC236}">
                <a16:creationId xmlns:a16="http://schemas.microsoft.com/office/drawing/2014/main" id="{75186D41-5ACA-47F3-9B1E-0B03BDC62FB0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9223499" y="13955587"/>
            <a:ext cx="1442999" cy="1440000"/>
          </a:xfrm>
          <a:prstGeom prst="rect">
            <a:avLst/>
          </a:prstGeom>
        </p:spPr>
      </p:pic>
      <p:pic>
        <p:nvPicPr>
          <p:cNvPr id="52" name="Billede 51" descr="Et billede, der indeholder søpindsvin, indendørs, rokke&#10;&#10;Beskrivelse, der er oprettet med høj sikkerhed">
            <a:extLst>
              <a:ext uri="{FF2B5EF4-FFF2-40B4-BE49-F238E27FC236}">
                <a16:creationId xmlns:a16="http://schemas.microsoft.com/office/drawing/2014/main" id="{3F75A179-ED5B-4DE3-85BE-879FF87EF332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7407389" y="13955587"/>
            <a:ext cx="1440000" cy="1440000"/>
          </a:xfrm>
          <a:prstGeom prst="rect">
            <a:avLst/>
          </a:prstGeom>
        </p:spPr>
      </p:pic>
      <p:pic>
        <p:nvPicPr>
          <p:cNvPr id="53" name="Billede 52" descr="Et billede, der indeholder søpindsvin, rokke&#10;&#10;Beskrivelse, der er oprettet med meget høj sikkerhed">
            <a:extLst>
              <a:ext uri="{FF2B5EF4-FFF2-40B4-BE49-F238E27FC236}">
                <a16:creationId xmlns:a16="http://schemas.microsoft.com/office/drawing/2014/main" id="{8169EF15-3446-4EAD-BB39-A713E6643142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7103" y="13955587"/>
            <a:ext cx="1507568" cy="1440000"/>
          </a:xfrm>
          <a:prstGeom prst="rect">
            <a:avLst/>
          </a:prstGeom>
        </p:spPr>
      </p:pic>
      <p:sp>
        <p:nvSpPr>
          <p:cNvPr id="54" name="Tekstfelt 53">
            <a:extLst>
              <a:ext uri="{FF2B5EF4-FFF2-40B4-BE49-F238E27FC236}">
                <a16:creationId xmlns:a16="http://schemas.microsoft.com/office/drawing/2014/main" id="{22F0E13E-175B-479D-9C95-49F49F7DE110}"/>
              </a:ext>
            </a:extLst>
          </p:cNvPr>
          <p:cNvSpPr txBox="1"/>
          <p:nvPr/>
        </p:nvSpPr>
        <p:spPr>
          <a:xfrm>
            <a:off x="22844601" y="14009350"/>
            <a:ext cx="19324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200" b="1" dirty="0"/>
              <a:t>B11 </a:t>
            </a:r>
          </a:p>
          <a:p>
            <a:r>
              <a:rPr lang="da-DK" sz="3200" b="1" dirty="0"/>
              <a:t>neg. </a:t>
            </a:r>
            <a:r>
              <a:rPr lang="da-DK" sz="3200" b="1" dirty="0" err="1"/>
              <a:t>ctrl</a:t>
            </a:r>
            <a:endParaRPr lang="da-DK" sz="3200" b="1" dirty="0"/>
          </a:p>
        </p:txBody>
      </p:sp>
      <p:pic>
        <p:nvPicPr>
          <p:cNvPr id="55" name="Billede 54" descr="Et billede, der indeholder indendørs&#10;&#10;Beskrivelse, der er oprettet med meget høj sikkerhed">
            <a:extLst>
              <a:ext uri="{FF2B5EF4-FFF2-40B4-BE49-F238E27FC236}">
                <a16:creationId xmlns:a16="http://schemas.microsoft.com/office/drawing/2014/main" id="{43A6AECE-39F1-45D6-9228-FA3F6EF73D11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3403" y="14001214"/>
            <a:ext cx="1440000" cy="1440000"/>
          </a:xfrm>
          <a:prstGeom prst="rect">
            <a:avLst/>
          </a:prstGeom>
        </p:spPr>
      </p:pic>
      <p:pic>
        <p:nvPicPr>
          <p:cNvPr id="56" name="Billede 55" descr="Et billede, der indeholder indendørs, bord, mad, plade&#10;&#10;Beskrivelse, der er oprettet med høj sikkerhed">
            <a:extLst>
              <a:ext uri="{FF2B5EF4-FFF2-40B4-BE49-F238E27FC236}">
                <a16:creationId xmlns:a16="http://schemas.microsoft.com/office/drawing/2014/main" id="{F3ED6CE9-A192-43DE-A23D-08181FE6D65A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9512" y="14001214"/>
            <a:ext cx="1440000" cy="1440000"/>
          </a:xfrm>
          <a:prstGeom prst="rect">
            <a:avLst/>
          </a:prstGeom>
        </p:spPr>
      </p:pic>
      <p:pic>
        <p:nvPicPr>
          <p:cNvPr id="57" name="Billede 56" descr="Et billede, der indeholder indendørs&#10;&#10;Beskrivelse, der er oprettet med meget høj sikkerhed">
            <a:extLst>
              <a:ext uri="{FF2B5EF4-FFF2-40B4-BE49-F238E27FC236}">
                <a16:creationId xmlns:a16="http://schemas.microsoft.com/office/drawing/2014/main" id="{92F30EFB-27CC-4412-B9B1-C033C8F62536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6901" y="14009350"/>
            <a:ext cx="1440000" cy="1440000"/>
          </a:xfrm>
          <a:prstGeom prst="rect">
            <a:avLst/>
          </a:prstGeom>
        </p:spPr>
      </p:pic>
      <p:sp>
        <p:nvSpPr>
          <p:cNvPr id="58" name="Tekstfelt 57">
            <a:extLst>
              <a:ext uri="{FF2B5EF4-FFF2-40B4-BE49-F238E27FC236}">
                <a16:creationId xmlns:a16="http://schemas.microsoft.com/office/drawing/2014/main" id="{47F97353-66B7-465A-A5B3-E1A15F257CF2}"/>
              </a:ext>
            </a:extLst>
          </p:cNvPr>
          <p:cNvSpPr txBox="1"/>
          <p:nvPr/>
        </p:nvSpPr>
        <p:spPr>
          <a:xfrm>
            <a:off x="420581" y="348528"/>
            <a:ext cx="201636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3800" dirty="0"/>
              <a:t>A</a:t>
            </a:r>
          </a:p>
        </p:txBody>
      </p:sp>
      <p:sp>
        <p:nvSpPr>
          <p:cNvPr id="59" name="Tekstfelt 58">
            <a:extLst>
              <a:ext uri="{FF2B5EF4-FFF2-40B4-BE49-F238E27FC236}">
                <a16:creationId xmlns:a16="http://schemas.microsoft.com/office/drawing/2014/main" id="{97F0C13F-B481-422C-BF97-53F2D92FB08D}"/>
              </a:ext>
            </a:extLst>
          </p:cNvPr>
          <p:cNvSpPr txBox="1"/>
          <p:nvPr/>
        </p:nvSpPr>
        <p:spPr>
          <a:xfrm>
            <a:off x="14568669" y="348528"/>
            <a:ext cx="201636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3800" dirty="0"/>
              <a:t>B</a:t>
            </a:r>
          </a:p>
        </p:txBody>
      </p:sp>
      <p:sp>
        <p:nvSpPr>
          <p:cNvPr id="60" name="Tekstfelt 59">
            <a:extLst>
              <a:ext uri="{FF2B5EF4-FFF2-40B4-BE49-F238E27FC236}">
                <a16:creationId xmlns:a16="http://schemas.microsoft.com/office/drawing/2014/main" id="{61147849-9723-4650-8A63-4842AEFB5987}"/>
              </a:ext>
            </a:extLst>
          </p:cNvPr>
          <p:cNvSpPr txBox="1"/>
          <p:nvPr/>
        </p:nvSpPr>
        <p:spPr>
          <a:xfrm>
            <a:off x="420582" y="12046993"/>
            <a:ext cx="201636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3800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277745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15</Words>
  <Application>Microsoft Office PowerPoint</Application>
  <PresentationFormat>Brugerdefineret</PresentationFormat>
  <Paragraphs>10</Paragraphs>
  <Slides>1</Slides>
  <Notes>0</Notes>
  <HiddenSlides>0</HiddenSlides>
  <MMClips>0</MMClips>
  <ScaleCrop>false</ScaleCrop>
  <HeadingPairs>
    <vt:vector size="8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Integrerede OLE-servere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Office-tema</vt:lpstr>
      <vt:lpstr>Prism 7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Morten Holmström</dc:creator>
  <cp:lastModifiedBy>Morten Holmström</cp:lastModifiedBy>
  <cp:revision>2</cp:revision>
  <dcterms:created xsi:type="dcterms:W3CDTF">2018-05-14T10:08:44Z</dcterms:created>
  <dcterms:modified xsi:type="dcterms:W3CDTF">2018-05-14T10:19:29Z</dcterms:modified>
</cp:coreProperties>
</file>