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1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4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42B44A-F5C6-42D9-A274-C71ED49208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Undertitel 2">
            <a:extLst>
              <a:ext uri="{FF2B5EF4-FFF2-40B4-BE49-F238E27FC236}">
                <a16:creationId xmlns:a16="http://schemas.microsoft.com/office/drawing/2014/main" id="{97AEC958-01FA-4580-A083-58A914C3E7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0F04E64B-55AB-460E-94B1-552C76CFF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A21CB-753B-446E-A562-1A25D8243EDC}" type="datetimeFigureOut">
              <a:rPr lang="da-DK" smtClean="0"/>
              <a:t>03-05-2018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1E334B84-2D13-4232-9521-8F55A70A6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C144580B-C1B8-41B6-B483-4AEE7195B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583CA-E729-42B5-AD7B-FC5FB8B5254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126961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06C5A2-0AE1-475F-8A83-7F4F63F5B4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AFD80A79-7EE7-466B-8874-D6F944CC15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3063929B-5D99-496E-883D-FCA51A44A2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A21CB-753B-446E-A562-1A25D8243EDC}" type="datetimeFigureOut">
              <a:rPr lang="da-DK" smtClean="0"/>
              <a:t>03-05-2018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152FB634-B98C-4633-AB74-B9B590A85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9B36A652-51EC-4C97-8DDA-3E4511AE7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583CA-E729-42B5-AD7B-FC5FB8B5254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38105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>
            <a:extLst>
              <a:ext uri="{FF2B5EF4-FFF2-40B4-BE49-F238E27FC236}">
                <a16:creationId xmlns:a16="http://schemas.microsoft.com/office/drawing/2014/main" id="{C9531C12-7F15-444F-AE8E-B924076EF7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339D85F8-682D-4FBA-812B-0F405DE48A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3E24FC40-9847-43D5-966F-5E2F004CDB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A21CB-753B-446E-A562-1A25D8243EDC}" type="datetimeFigureOut">
              <a:rPr lang="da-DK" smtClean="0"/>
              <a:t>03-05-2018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2A1C0F0C-761A-490F-959C-5C5D85A630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121B439E-39C0-4BF3-806B-B39FEC109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583CA-E729-42B5-AD7B-FC5FB8B5254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281070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42A250-4266-42D9-929B-ACDCF50A2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849CFD85-433F-4963-BE3A-7510E13AEC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A355F2AE-717D-4AB2-99A7-BC778F1EA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A21CB-753B-446E-A562-1A25D8243EDC}" type="datetimeFigureOut">
              <a:rPr lang="da-DK" smtClean="0"/>
              <a:t>03-05-2018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A1F7CE2D-6297-4107-B818-15701F7B8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658F2921-AEC4-4A71-95BF-052A33132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583CA-E729-42B5-AD7B-FC5FB8B5254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084686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7539E9-8333-4953-BA1D-00B5BA484A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D029A228-D186-4E9D-A307-2C75C5E568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864B6113-64E6-4359-95FC-ADABED04E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A21CB-753B-446E-A562-1A25D8243EDC}" type="datetimeFigureOut">
              <a:rPr lang="da-DK" smtClean="0"/>
              <a:t>03-05-2018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315FF434-AFF0-4C50-AD92-34A6D95E9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0A3662D0-FF93-4E4A-8E19-7E0A9641D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583CA-E729-42B5-AD7B-FC5FB8B5254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642458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D1AFA3-98D0-4048-AF89-B4003A67B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4150A372-B907-4A8A-8F6E-131F16AF3F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50DADB98-5168-4AE1-8A92-7CC75FF7B8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9E19FEE2-FEB7-4586-B717-78A411211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A21CB-753B-446E-A562-1A25D8243EDC}" type="datetimeFigureOut">
              <a:rPr lang="da-DK" smtClean="0"/>
              <a:t>03-05-2018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A401EFD3-0881-48A8-87E0-2D80654C65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C7045347-927C-4AA8-B6A4-8D13D810D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583CA-E729-42B5-AD7B-FC5FB8B5254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610033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92C784-1E5E-4B05-A484-BC2619505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2F3B98FD-0E84-4632-8ED3-50136DF92F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768E5F96-7296-47E6-A2EC-D7D2C748CC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>
            <a:extLst>
              <a:ext uri="{FF2B5EF4-FFF2-40B4-BE49-F238E27FC236}">
                <a16:creationId xmlns:a16="http://schemas.microsoft.com/office/drawing/2014/main" id="{F418EA68-A62E-4978-85BE-E42384405C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6" name="Pladsholder til indhold 5">
            <a:extLst>
              <a:ext uri="{FF2B5EF4-FFF2-40B4-BE49-F238E27FC236}">
                <a16:creationId xmlns:a16="http://schemas.microsoft.com/office/drawing/2014/main" id="{6300F325-6627-4A6C-AAB3-D6484C05E7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6">
            <a:extLst>
              <a:ext uri="{FF2B5EF4-FFF2-40B4-BE49-F238E27FC236}">
                <a16:creationId xmlns:a16="http://schemas.microsoft.com/office/drawing/2014/main" id="{5132D916-1560-4C13-B1DA-45467D258E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A21CB-753B-446E-A562-1A25D8243EDC}" type="datetimeFigureOut">
              <a:rPr lang="da-DK" smtClean="0"/>
              <a:t>03-05-2018</a:t>
            </a:fld>
            <a:endParaRPr lang="da-DK"/>
          </a:p>
        </p:txBody>
      </p:sp>
      <p:sp>
        <p:nvSpPr>
          <p:cNvPr id="8" name="Pladsholder til sidefod 7">
            <a:extLst>
              <a:ext uri="{FF2B5EF4-FFF2-40B4-BE49-F238E27FC236}">
                <a16:creationId xmlns:a16="http://schemas.microsoft.com/office/drawing/2014/main" id="{49DF163A-6E0C-45BC-9203-379A158BC3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slidenummer 8">
            <a:extLst>
              <a:ext uri="{FF2B5EF4-FFF2-40B4-BE49-F238E27FC236}">
                <a16:creationId xmlns:a16="http://schemas.microsoft.com/office/drawing/2014/main" id="{B2DC3FF1-5F62-49B5-92C0-BB7957DF1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583CA-E729-42B5-AD7B-FC5FB8B5254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615983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2F36F2-C19E-456A-93CF-DF2A103C7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dato 2">
            <a:extLst>
              <a:ext uri="{FF2B5EF4-FFF2-40B4-BE49-F238E27FC236}">
                <a16:creationId xmlns:a16="http://schemas.microsoft.com/office/drawing/2014/main" id="{B5BE0F88-E08D-49CF-A01C-701D1D60AD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A21CB-753B-446E-A562-1A25D8243EDC}" type="datetimeFigureOut">
              <a:rPr lang="da-DK" smtClean="0"/>
              <a:t>03-05-2018</a:t>
            </a:fld>
            <a:endParaRPr lang="da-DK"/>
          </a:p>
        </p:txBody>
      </p:sp>
      <p:sp>
        <p:nvSpPr>
          <p:cNvPr id="4" name="Pladsholder til sidefod 3">
            <a:extLst>
              <a:ext uri="{FF2B5EF4-FFF2-40B4-BE49-F238E27FC236}">
                <a16:creationId xmlns:a16="http://schemas.microsoft.com/office/drawing/2014/main" id="{531019D9-159A-4A2E-AAFF-095D8FAD8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lidenummer 4">
            <a:extLst>
              <a:ext uri="{FF2B5EF4-FFF2-40B4-BE49-F238E27FC236}">
                <a16:creationId xmlns:a16="http://schemas.microsoft.com/office/drawing/2014/main" id="{FC3D9609-B162-4EDA-A1B2-B031CF1F5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583CA-E729-42B5-AD7B-FC5FB8B5254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7011514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>
            <a:extLst>
              <a:ext uri="{FF2B5EF4-FFF2-40B4-BE49-F238E27FC236}">
                <a16:creationId xmlns:a16="http://schemas.microsoft.com/office/drawing/2014/main" id="{88F20C48-FA09-4DB8-B1E7-4B00C9574C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A21CB-753B-446E-A562-1A25D8243EDC}" type="datetimeFigureOut">
              <a:rPr lang="da-DK" smtClean="0"/>
              <a:t>03-05-2018</a:t>
            </a:fld>
            <a:endParaRPr lang="da-DK"/>
          </a:p>
        </p:txBody>
      </p:sp>
      <p:sp>
        <p:nvSpPr>
          <p:cNvPr id="3" name="Pladsholder til sidefod 2">
            <a:extLst>
              <a:ext uri="{FF2B5EF4-FFF2-40B4-BE49-F238E27FC236}">
                <a16:creationId xmlns:a16="http://schemas.microsoft.com/office/drawing/2014/main" id="{D64FED76-5CBE-4596-AF62-6AFFA2128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id="{D93D380B-16FE-4896-8E16-BC86CE1306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583CA-E729-42B5-AD7B-FC5FB8B5254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805559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A9E1E9-A4E1-4990-AAF4-9D35DDB947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8EFE0CF1-1065-46CC-89C3-4A10BF8FAA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41C03ED2-3EE7-4981-9960-654A6C4AA8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9CFD5589-B727-4A7C-8D46-FED99E67D1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A21CB-753B-446E-A562-1A25D8243EDC}" type="datetimeFigureOut">
              <a:rPr lang="da-DK" smtClean="0"/>
              <a:t>03-05-2018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451D49AC-1294-4282-8253-3CBAE22E9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6C3927EF-EC34-4C80-B222-314E9F7F6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583CA-E729-42B5-AD7B-FC5FB8B5254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142186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2AFD7B-7E48-4280-A31D-E0ED488E9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billede 2">
            <a:extLst>
              <a:ext uri="{FF2B5EF4-FFF2-40B4-BE49-F238E27FC236}">
                <a16:creationId xmlns:a16="http://schemas.microsoft.com/office/drawing/2014/main" id="{E227B9B3-1274-4F51-B946-34500F7C521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4E4024DA-C132-4031-B823-23F064A789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D1DB479B-322A-45BE-BAA8-618391A9B0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A21CB-753B-446E-A562-1A25D8243EDC}" type="datetimeFigureOut">
              <a:rPr lang="da-DK" smtClean="0"/>
              <a:t>03-05-2018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6EDD4A5D-3044-4A57-A985-B600FBA68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574535E5-27E5-4C14-B370-825A0158C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583CA-E729-42B5-AD7B-FC5FB8B5254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37016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>
            <a:extLst>
              <a:ext uri="{FF2B5EF4-FFF2-40B4-BE49-F238E27FC236}">
                <a16:creationId xmlns:a16="http://schemas.microsoft.com/office/drawing/2014/main" id="{CCD51AB1-F3E6-4E10-9D87-02F1A4F5EF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DAFB007D-7D98-4908-856F-EC43145226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B26691C8-DCB2-4E0D-8547-3023C3AE36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3A21CB-753B-446E-A562-1A25D8243EDC}" type="datetimeFigureOut">
              <a:rPr lang="da-DK" smtClean="0"/>
              <a:t>03-05-2018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570E31F8-E9FE-4C07-80D0-EC8A3D645C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0928949E-CC64-47C1-8D43-E6782704BE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1583CA-E729-42B5-AD7B-FC5FB8B5254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220401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emf"/><Relationship Id="rId4" Type="http://schemas.openxmlformats.org/officeDocument/2006/relationships/image" Target="../media/image1.emf"/><Relationship Id="rId9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>
            <a:extLst>
              <a:ext uri="{FF2B5EF4-FFF2-40B4-BE49-F238E27FC236}">
                <a16:creationId xmlns:a16="http://schemas.microsoft.com/office/drawing/2014/main" id="{D4AA1B8D-4E50-4CCB-9C0B-C64E451EC4B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5304569"/>
              </p:ext>
            </p:extLst>
          </p:nvPr>
        </p:nvGraphicFramePr>
        <p:xfrm>
          <a:off x="806395" y="0"/>
          <a:ext cx="4216538" cy="34675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Prism 7" r:id="rId3" imgW="3517113" imgH="2892292" progId="Prism7.Document">
                  <p:embed/>
                </p:oleObj>
              </mc:Choice>
              <mc:Fallback>
                <p:oleObj name="Prism 7" r:id="rId3" imgW="3517113" imgH="2892292" progId="Prism7.Document">
                  <p:embed/>
                  <p:pic>
                    <p:nvPicPr>
                      <p:cNvPr id="19" name="Objekt 18">
                        <a:extLst>
                          <a:ext uri="{FF2B5EF4-FFF2-40B4-BE49-F238E27FC236}">
                            <a16:creationId xmlns:a16="http://schemas.microsoft.com/office/drawing/2014/main" id="{EB241E03-470B-481B-B823-E9EE011B1D7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06395" y="0"/>
                        <a:ext cx="4216538" cy="34675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kt 4">
            <a:extLst>
              <a:ext uri="{FF2B5EF4-FFF2-40B4-BE49-F238E27FC236}">
                <a16:creationId xmlns:a16="http://schemas.microsoft.com/office/drawing/2014/main" id="{316AF5D7-FF0A-4199-B288-372D64B046E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5921587"/>
              </p:ext>
            </p:extLst>
          </p:nvPr>
        </p:nvGraphicFramePr>
        <p:xfrm>
          <a:off x="6244590" y="0"/>
          <a:ext cx="4148210" cy="36757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Prism 7" r:id="rId5" imgW="3527552" imgH="2944126" progId="Prism7.Document">
                  <p:embed/>
                </p:oleObj>
              </mc:Choice>
              <mc:Fallback>
                <p:oleObj name="Prism 7" r:id="rId5" imgW="3527552" imgH="2944126" progId="Prism7.Document">
                  <p:embed/>
                  <p:pic>
                    <p:nvPicPr>
                      <p:cNvPr id="20" name="Objekt 19">
                        <a:extLst>
                          <a:ext uri="{FF2B5EF4-FFF2-40B4-BE49-F238E27FC236}">
                            <a16:creationId xmlns:a16="http://schemas.microsoft.com/office/drawing/2014/main" id="{073A7C46-F154-431F-AE25-C19672044B5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244590" y="0"/>
                        <a:ext cx="4148210" cy="36757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kt 5">
            <a:extLst>
              <a:ext uri="{FF2B5EF4-FFF2-40B4-BE49-F238E27FC236}">
                <a16:creationId xmlns:a16="http://schemas.microsoft.com/office/drawing/2014/main" id="{C735C183-E07E-4B8F-A71D-EBD9B71BF74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4237344"/>
              </p:ext>
            </p:extLst>
          </p:nvPr>
        </p:nvGraphicFramePr>
        <p:xfrm>
          <a:off x="916579" y="3390405"/>
          <a:ext cx="4220772" cy="34675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Prism 7" r:id="rId7" imgW="3517113" imgH="2889052" progId="Prism7.Document">
                  <p:embed/>
                </p:oleObj>
              </mc:Choice>
              <mc:Fallback>
                <p:oleObj name="Prism 7" r:id="rId7" imgW="3517113" imgH="2889052" progId="Prism7.Document">
                  <p:embed/>
                  <p:pic>
                    <p:nvPicPr>
                      <p:cNvPr id="21" name="Objekt 20">
                        <a:extLst>
                          <a:ext uri="{FF2B5EF4-FFF2-40B4-BE49-F238E27FC236}">
                            <a16:creationId xmlns:a16="http://schemas.microsoft.com/office/drawing/2014/main" id="{B4030C29-6848-404A-A061-B49A21CF0BA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916579" y="3390405"/>
                        <a:ext cx="4220772" cy="34675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>
            <a:extLst>
              <a:ext uri="{FF2B5EF4-FFF2-40B4-BE49-F238E27FC236}">
                <a16:creationId xmlns:a16="http://schemas.microsoft.com/office/drawing/2014/main" id="{2F48F1C7-2DBF-4DC6-8778-9C4BE78661F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8982512"/>
              </p:ext>
            </p:extLst>
          </p:nvPr>
        </p:nvGraphicFramePr>
        <p:xfrm>
          <a:off x="6359008" y="3284365"/>
          <a:ext cx="4257992" cy="36796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Prism 7" r:id="rId9" imgW="3620420" imgH="2950245" progId="Prism7.Document">
                  <p:embed/>
                </p:oleObj>
              </mc:Choice>
              <mc:Fallback>
                <p:oleObj name="Prism 7" r:id="rId9" imgW="3620420" imgH="2950245" progId="Prism7.Document">
                  <p:embed/>
                  <p:pic>
                    <p:nvPicPr>
                      <p:cNvPr id="22" name="Objekt 21">
                        <a:extLst>
                          <a:ext uri="{FF2B5EF4-FFF2-40B4-BE49-F238E27FC236}">
                            <a16:creationId xmlns:a16="http://schemas.microsoft.com/office/drawing/2014/main" id="{FC653633-3A7D-427B-8B73-E66D3DD5CAE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359008" y="3284365"/>
                        <a:ext cx="4257992" cy="367967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kstfelt 1">
            <a:extLst>
              <a:ext uri="{FF2B5EF4-FFF2-40B4-BE49-F238E27FC236}">
                <a16:creationId xmlns:a16="http://schemas.microsoft.com/office/drawing/2014/main" id="{989D9EB2-9287-48B8-9C21-E4D9A0DC0A39}"/>
              </a:ext>
            </a:extLst>
          </p:cNvPr>
          <p:cNvSpPr txBox="1"/>
          <p:nvPr/>
        </p:nvSpPr>
        <p:spPr>
          <a:xfrm>
            <a:off x="129309" y="138545"/>
            <a:ext cx="508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6000" dirty="0"/>
              <a:t>A</a:t>
            </a:r>
          </a:p>
        </p:txBody>
      </p:sp>
      <p:sp>
        <p:nvSpPr>
          <p:cNvPr id="9" name="Tekstfelt 8">
            <a:extLst>
              <a:ext uri="{FF2B5EF4-FFF2-40B4-BE49-F238E27FC236}">
                <a16:creationId xmlns:a16="http://schemas.microsoft.com/office/drawing/2014/main" id="{14CB6D96-7096-4B49-8FA7-1E5B7F3A77AA}"/>
              </a:ext>
            </a:extLst>
          </p:cNvPr>
          <p:cNvSpPr txBox="1"/>
          <p:nvPr/>
        </p:nvSpPr>
        <p:spPr>
          <a:xfrm>
            <a:off x="128806" y="3429000"/>
            <a:ext cx="508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6000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11435947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Kont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ont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2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8" baseType="variant">
      <vt:variant>
        <vt:lpstr>Benyttede skrifttyper</vt:lpstr>
      </vt:variant>
      <vt:variant>
        <vt:i4>3</vt:i4>
      </vt:variant>
      <vt:variant>
        <vt:lpstr>Tema</vt:lpstr>
      </vt:variant>
      <vt:variant>
        <vt:i4>1</vt:i4>
      </vt:variant>
      <vt:variant>
        <vt:lpstr>Integrerede OLE-servere</vt:lpstr>
      </vt:variant>
      <vt:variant>
        <vt:i4>1</vt:i4>
      </vt:variant>
      <vt:variant>
        <vt:lpstr>Slidetitler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Office-tema</vt:lpstr>
      <vt:lpstr>Prism 7</vt:lpstr>
      <vt:lpstr>PowerPoint-præsentation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Morten Holmström</dc:creator>
  <cp:lastModifiedBy>Morten Holmström</cp:lastModifiedBy>
  <cp:revision>3</cp:revision>
  <dcterms:created xsi:type="dcterms:W3CDTF">2018-05-03T09:22:56Z</dcterms:created>
  <dcterms:modified xsi:type="dcterms:W3CDTF">2018-05-03T13:19:23Z</dcterms:modified>
</cp:coreProperties>
</file>