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B3CB-0E38-45F0-84A9-859DC31DD410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ADEF-977F-48B9-8464-C55DC8E079C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89396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B3CB-0E38-45F0-84A9-859DC31DD410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ADEF-977F-48B9-8464-C55DC8E079C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40610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B3CB-0E38-45F0-84A9-859DC31DD410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ADEF-977F-48B9-8464-C55DC8E079C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01122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B3CB-0E38-45F0-84A9-859DC31DD410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ADEF-977F-48B9-8464-C55DC8E079C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8615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B3CB-0E38-45F0-84A9-859DC31DD410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ADEF-977F-48B9-8464-C55DC8E079C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7980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B3CB-0E38-45F0-84A9-859DC31DD410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ADEF-977F-48B9-8464-C55DC8E079C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35577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B3CB-0E38-45F0-84A9-859DC31DD410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ADEF-977F-48B9-8464-C55DC8E079C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42666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B3CB-0E38-45F0-84A9-859DC31DD410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ADEF-977F-48B9-8464-C55DC8E079C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11157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B3CB-0E38-45F0-84A9-859DC31DD410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ADEF-977F-48B9-8464-C55DC8E079C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7090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B3CB-0E38-45F0-84A9-859DC31DD410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ADEF-977F-48B9-8464-C55DC8E079C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34787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7B3CB-0E38-45F0-84A9-859DC31DD410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CCADEF-977F-48B9-8464-C55DC8E079C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55964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7B3CB-0E38-45F0-84A9-859DC31DD410}" type="datetimeFigureOut">
              <a:rPr lang="da-DK" smtClean="0"/>
              <a:t>08-03-2018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CCADEF-977F-48B9-8464-C55DC8E079C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7436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mhol0129\AppData\Local\Temp\tmp4772745222223145947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6" t="12716" r="10786" b="13409"/>
          <a:stretch/>
        </p:blipFill>
        <p:spPr bwMode="auto">
          <a:xfrm>
            <a:off x="5031190" y="3861048"/>
            <a:ext cx="2682017" cy="25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mhol0129\AppData\Local\Temp\tmp38803189268276236614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t="15179" r="8413" b="13409"/>
          <a:stretch/>
        </p:blipFill>
        <p:spPr bwMode="auto">
          <a:xfrm>
            <a:off x="1164868" y="3861048"/>
            <a:ext cx="291585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hol0129\AppData\Local\Temp\tmp22464755891883251284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0" t="14124" r="11928" b="12978"/>
          <a:stretch/>
        </p:blipFill>
        <p:spPr bwMode="auto">
          <a:xfrm>
            <a:off x="6372199" y="980729"/>
            <a:ext cx="2320493" cy="221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hol0129\AppData\Local\Temp\tmp18576009357522645564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7" t="15471" r="6778" b="11974"/>
          <a:stretch/>
        </p:blipFill>
        <p:spPr bwMode="auto">
          <a:xfrm>
            <a:off x="3439210" y="980728"/>
            <a:ext cx="2573135" cy="221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hol0129\AppData\Local\Temp\tmp090670434423857995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8" t="15471" r="5416" b="11974"/>
          <a:stretch/>
        </p:blipFill>
        <p:spPr bwMode="auto">
          <a:xfrm>
            <a:off x="467544" y="980728"/>
            <a:ext cx="2682017" cy="2210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Lige pilforbindelse 2">
            <a:extLst>
              <a:ext uri="{FF2B5EF4-FFF2-40B4-BE49-F238E27FC236}">
                <a16:creationId xmlns:a16="http://schemas.microsoft.com/office/drawing/2014/main" id="{D4D2FA12-334D-4F7F-9609-830FA5B6ADAB}"/>
              </a:ext>
            </a:extLst>
          </p:cNvPr>
          <p:cNvCxnSpPr>
            <a:cxnSpLocks/>
          </p:cNvCxnSpPr>
          <p:nvPr/>
        </p:nvCxnSpPr>
        <p:spPr>
          <a:xfrm>
            <a:off x="2538277" y="2708920"/>
            <a:ext cx="122256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Lige pilforbindelse 10">
            <a:extLst>
              <a:ext uri="{FF2B5EF4-FFF2-40B4-BE49-F238E27FC236}">
                <a16:creationId xmlns:a16="http://schemas.microsoft.com/office/drawing/2014/main" id="{35E8DF35-BB2B-4BAD-AFFC-447C3211F3DE}"/>
              </a:ext>
            </a:extLst>
          </p:cNvPr>
          <p:cNvCxnSpPr>
            <a:cxnSpLocks/>
          </p:cNvCxnSpPr>
          <p:nvPr/>
        </p:nvCxnSpPr>
        <p:spPr>
          <a:xfrm>
            <a:off x="5252054" y="2564904"/>
            <a:ext cx="122256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Lige pilforbindelse 11">
            <a:extLst>
              <a:ext uri="{FF2B5EF4-FFF2-40B4-BE49-F238E27FC236}">
                <a16:creationId xmlns:a16="http://schemas.microsoft.com/office/drawing/2014/main" id="{6E555B9D-7C71-4738-8757-458A3B442984}"/>
              </a:ext>
            </a:extLst>
          </p:cNvPr>
          <p:cNvCxnSpPr>
            <a:cxnSpLocks/>
          </p:cNvCxnSpPr>
          <p:nvPr/>
        </p:nvCxnSpPr>
        <p:spPr>
          <a:xfrm flipH="1">
            <a:off x="6015361" y="3072565"/>
            <a:ext cx="772930" cy="86409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Lige pilforbindelse 14">
            <a:extLst>
              <a:ext uri="{FF2B5EF4-FFF2-40B4-BE49-F238E27FC236}">
                <a16:creationId xmlns:a16="http://schemas.microsoft.com/office/drawing/2014/main" id="{F4B6D8A9-F8B8-4BA0-ADF1-D3EE35D6936C}"/>
              </a:ext>
            </a:extLst>
          </p:cNvPr>
          <p:cNvCxnSpPr>
            <a:cxnSpLocks/>
          </p:cNvCxnSpPr>
          <p:nvPr/>
        </p:nvCxnSpPr>
        <p:spPr>
          <a:xfrm flipH="1">
            <a:off x="3760844" y="4365104"/>
            <a:ext cx="140013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kstfelt 12">
            <a:extLst>
              <a:ext uri="{FF2B5EF4-FFF2-40B4-BE49-F238E27FC236}">
                <a16:creationId xmlns:a16="http://schemas.microsoft.com/office/drawing/2014/main" id="{3EB64A9A-30F0-442B-AAD9-6CB5D2244265}"/>
              </a:ext>
            </a:extLst>
          </p:cNvPr>
          <p:cNvSpPr txBox="1"/>
          <p:nvPr/>
        </p:nvSpPr>
        <p:spPr>
          <a:xfrm rot="16200000">
            <a:off x="-235088" y="1569894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SSC-A</a:t>
            </a:r>
          </a:p>
        </p:txBody>
      </p:sp>
      <p:sp>
        <p:nvSpPr>
          <p:cNvPr id="20" name="Tekstfelt 19">
            <a:extLst>
              <a:ext uri="{FF2B5EF4-FFF2-40B4-BE49-F238E27FC236}">
                <a16:creationId xmlns:a16="http://schemas.microsoft.com/office/drawing/2014/main" id="{8BDE55C0-2F51-4C54-AC0D-EC6FD19EAE23}"/>
              </a:ext>
            </a:extLst>
          </p:cNvPr>
          <p:cNvSpPr txBox="1"/>
          <p:nvPr/>
        </p:nvSpPr>
        <p:spPr>
          <a:xfrm>
            <a:off x="1475281" y="3135281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FSC-A</a:t>
            </a:r>
          </a:p>
        </p:txBody>
      </p:sp>
      <p:sp>
        <p:nvSpPr>
          <p:cNvPr id="21" name="Tekstfelt 20">
            <a:extLst>
              <a:ext uri="{FF2B5EF4-FFF2-40B4-BE49-F238E27FC236}">
                <a16:creationId xmlns:a16="http://schemas.microsoft.com/office/drawing/2014/main" id="{8F961F8F-3D65-421F-9EE1-D11CA87110D7}"/>
              </a:ext>
            </a:extLst>
          </p:cNvPr>
          <p:cNvSpPr txBox="1"/>
          <p:nvPr/>
        </p:nvSpPr>
        <p:spPr>
          <a:xfrm>
            <a:off x="4359242" y="3114873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FSC-A</a:t>
            </a:r>
          </a:p>
        </p:txBody>
      </p:sp>
      <p:sp>
        <p:nvSpPr>
          <p:cNvPr id="22" name="Tekstfelt 21">
            <a:extLst>
              <a:ext uri="{FF2B5EF4-FFF2-40B4-BE49-F238E27FC236}">
                <a16:creationId xmlns:a16="http://schemas.microsoft.com/office/drawing/2014/main" id="{4C52FAB7-4854-4D09-AFF8-47499AE0527D}"/>
              </a:ext>
            </a:extLst>
          </p:cNvPr>
          <p:cNvSpPr txBox="1"/>
          <p:nvPr/>
        </p:nvSpPr>
        <p:spPr>
          <a:xfrm rot="16200000">
            <a:off x="2791798" y="1634956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FSC-H</a:t>
            </a:r>
          </a:p>
        </p:txBody>
      </p:sp>
      <p:sp>
        <p:nvSpPr>
          <p:cNvPr id="23" name="Tekstfelt 22">
            <a:extLst>
              <a:ext uri="{FF2B5EF4-FFF2-40B4-BE49-F238E27FC236}">
                <a16:creationId xmlns:a16="http://schemas.microsoft.com/office/drawing/2014/main" id="{EEC326BA-C967-4218-BF21-55A2A1720150}"/>
              </a:ext>
            </a:extLst>
          </p:cNvPr>
          <p:cNvSpPr txBox="1"/>
          <p:nvPr/>
        </p:nvSpPr>
        <p:spPr>
          <a:xfrm>
            <a:off x="7105336" y="3114873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FSC-A</a:t>
            </a:r>
          </a:p>
        </p:txBody>
      </p:sp>
      <p:sp>
        <p:nvSpPr>
          <p:cNvPr id="24" name="Tekstfelt 23">
            <a:extLst>
              <a:ext uri="{FF2B5EF4-FFF2-40B4-BE49-F238E27FC236}">
                <a16:creationId xmlns:a16="http://schemas.microsoft.com/office/drawing/2014/main" id="{6444713A-71C2-42FF-90CB-44E16492C8A3}"/>
              </a:ext>
            </a:extLst>
          </p:cNvPr>
          <p:cNvSpPr txBox="1"/>
          <p:nvPr/>
        </p:nvSpPr>
        <p:spPr>
          <a:xfrm rot="16200000">
            <a:off x="5611548" y="1661961"/>
            <a:ext cx="129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Live/Dead</a:t>
            </a:r>
          </a:p>
        </p:txBody>
      </p:sp>
      <p:sp>
        <p:nvSpPr>
          <p:cNvPr id="25" name="Tekstfelt 24">
            <a:extLst>
              <a:ext uri="{FF2B5EF4-FFF2-40B4-BE49-F238E27FC236}">
                <a16:creationId xmlns:a16="http://schemas.microsoft.com/office/drawing/2014/main" id="{C76EB575-3ABF-472A-A1A0-DE9A67BC4DC2}"/>
              </a:ext>
            </a:extLst>
          </p:cNvPr>
          <p:cNvSpPr txBox="1"/>
          <p:nvPr/>
        </p:nvSpPr>
        <p:spPr>
          <a:xfrm>
            <a:off x="2323594" y="6381328"/>
            <a:ext cx="592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CD8</a:t>
            </a:r>
          </a:p>
        </p:txBody>
      </p:sp>
      <p:sp>
        <p:nvSpPr>
          <p:cNvPr id="26" name="Tekstfelt 25">
            <a:extLst>
              <a:ext uri="{FF2B5EF4-FFF2-40B4-BE49-F238E27FC236}">
                <a16:creationId xmlns:a16="http://schemas.microsoft.com/office/drawing/2014/main" id="{B5ABCB5D-B01F-4B8F-8FF4-4E5A3AD58098}"/>
              </a:ext>
            </a:extLst>
          </p:cNvPr>
          <p:cNvSpPr txBox="1"/>
          <p:nvPr/>
        </p:nvSpPr>
        <p:spPr>
          <a:xfrm rot="16200000">
            <a:off x="478309" y="4716646"/>
            <a:ext cx="1115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CD4</a:t>
            </a:r>
          </a:p>
        </p:txBody>
      </p:sp>
      <p:sp>
        <p:nvSpPr>
          <p:cNvPr id="27" name="Tekstfelt 26">
            <a:extLst>
              <a:ext uri="{FF2B5EF4-FFF2-40B4-BE49-F238E27FC236}">
                <a16:creationId xmlns:a16="http://schemas.microsoft.com/office/drawing/2014/main" id="{B7A06729-B9CC-4E51-9C1F-02038E1E3C91}"/>
              </a:ext>
            </a:extLst>
          </p:cNvPr>
          <p:cNvSpPr txBox="1"/>
          <p:nvPr/>
        </p:nvSpPr>
        <p:spPr>
          <a:xfrm rot="16200000">
            <a:off x="4568756" y="5034776"/>
            <a:ext cx="592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CD3</a:t>
            </a:r>
          </a:p>
        </p:txBody>
      </p:sp>
      <p:sp>
        <p:nvSpPr>
          <p:cNvPr id="28" name="Tekstfelt 27">
            <a:extLst>
              <a:ext uri="{FF2B5EF4-FFF2-40B4-BE49-F238E27FC236}">
                <a16:creationId xmlns:a16="http://schemas.microsoft.com/office/drawing/2014/main" id="{CAFF4D62-5408-4621-94F4-6A2D2DE7E07E}"/>
              </a:ext>
            </a:extLst>
          </p:cNvPr>
          <p:cNvSpPr txBox="1"/>
          <p:nvPr/>
        </p:nvSpPr>
        <p:spPr>
          <a:xfrm>
            <a:off x="6079472" y="6381328"/>
            <a:ext cx="1028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FSC-A</a:t>
            </a:r>
          </a:p>
        </p:txBody>
      </p:sp>
      <p:sp>
        <p:nvSpPr>
          <p:cNvPr id="14" name="Tekstfelt 13">
            <a:extLst>
              <a:ext uri="{FF2B5EF4-FFF2-40B4-BE49-F238E27FC236}">
                <a16:creationId xmlns:a16="http://schemas.microsoft.com/office/drawing/2014/main" id="{70070BE1-31AD-4601-BEC5-36D8A2372C5A}"/>
              </a:ext>
            </a:extLst>
          </p:cNvPr>
          <p:cNvSpPr txBox="1"/>
          <p:nvPr/>
        </p:nvSpPr>
        <p:spPr>
          <a:xfrm>
            <a:off x="8100392" y="2260536"/>
            <a:ext cx="149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Live </a:t>
            </a:r>
            <a:r>
              <a:rPr lang="da-DK" b="1" dirty="0" err="1"/>
              <a:t>cells</a:t>
            </a:r>
            <a:endParaRPr lang="da-DK" b="1" dirty="0"/>
          </a:p>
        </p:txBody>
      </p:sp>
      <p:sp>
        <p:nvSpPr>
          <p:cNvPr id="30" name="Tekstfelt 29">
            <a:extLst>
              <a:ext uri="{FF2B5EF4-FFF2-40B4-BE49-F238E27FC236}">
                <a16:creationId xmlns:a16="http://schemas.microsoft.com/office/drawing/2014/main" id="{CC156129-50D9-4816-84CE-221A33CE7C88}"/>
              </a:ext>
            </a:extLst>
          </p:cNvPr>
          <p:cNvSpPr txBox="1"/>
          <p:nvPr/>
        </p:nvSpPr>
        <p:spPr>
          <a:xfrm>
            <a:off x="3929438" y="1629695"/>
            <a:ext cx="149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 err="1"/>
              <a:t>Singlets</a:t>
            </a:r>
            <a:endParaRPr lang="da-DK" b="1" dirty="0"/>
          </a:p>
        </p:txBody>
      </p:sp>
      <p:sp>
        <p:nvSpPr>
          <p:cNvPr id="31" name="Tekstfelt 30">
            <a:extLst>
              <a:ext uri="{FF2B5EF4-FFF2-40B4-BE49-F238E27FC236}">
                <a16:creationId xmlns:a16="http://schemas.microsoft.com/office/drawing/2014/main" id="{B0249353-55B6-4CBA-9FC0-CC13398C84C3}"/>
              </a:ext>
            </a:extLst>
          </p:cNvPr>
          <p:cNvSpPr txBox="1"/>
          <p:nvPr/>
        </p:nvSpPr>
        <p:spPr>
          <a:xfrm>
            <a:off x="7089117" y="4490589"/>
            <a:ext cx="149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T </a:t>
            </a:r>
            <a:r>
              <a:rPr lang="da-DK" b="1" dirty="0" err="1"/>
              <a:t>cells</a:t>
            </a:r>
            <a:endParaRPr lang="da-DK" b="1" dirty="0"/>
          </a:p>
        </p:txBody>
      </p:sp>
      <p:sp>
        <p:nvSpPr>
          <p:cNvPr id="32" name="Tekstfelt 31">
            <a:extLst>
              <a:ext uri="{FF2B5EF4-FFF2-40B4-BE49-F238E27FC236}">
                <a16:creationId xmlns:a16="http://schemas.microsoft.com/office/drawing/2014/main" id="{703688C4-2FDD-491A-B0ED-ACF2D80F9BFE}"/>
              </a:ext>
            </a:extLst>
          </p:cNvPr>
          <p:cNvSpPr txBox="1"/>
          <p:nvPr/>
        </p:nvSpPr>
        <p:spPr>
          <a:xfrm>
            <a:off x="1373219" y="3616664"/>
            <a:ext cx="149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b="1" dirty="0"/>
              <a:t>CD4+ T </a:t>
            </a:r>
            <a:r>
              <a:rPr lang="da-DK" b="1" dirty="0" err="1"/>
              <a:t>cells</a:t>
            </a:r>
            <a:endParaRPr lang="da-DK" b="1" dirty="0"/>
          </a:p>
        </p:txBody>
      </p:sp>
      <p:sp>
        <p:nvSpPr>
          <p:cNvPr id="33" name="Tekstfelt 32">
            <a:extLst>
              <a:ext uri="{FF2B5EF4-FFF2-40B4-BE49-F238E27FC236}">
                <a16:creationId xmlns:a16="http://schemas.microsoft.com/office/drawing/2014/main" id="{C86FC3B7-4325-4F8E-A2EA-0384038EA068}"/>
              </a:ext>
            </a:extLst>
          </p:cNvPr>
          <p:cNvSpPr txBox="1"/>
          <p:nvPr/>
        </p:nvSpPr>
        <p:spPr>
          <a:xfrm>
            <a:off x="2619705" y="6084004"/>
            <a:ext cx="1491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CD8+ T </a:t>
            </a:r>
            <a:r>
              <a:rPr lang="da-DK" dirty="0" err="1"/>
              <a:t>cells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838295736"/>
      </p:ext>
    </p:extLst>
  </p:cSld>
  <p:clrMapOvr>
    <a:masterClrMapping/>
  </p:clrMapOvr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25</Words>
  <Application>Microsoft Office PowerPoint</Application>
  <PresentationFormat>Skærmshow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2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4" baseType="lpstr">
      <vt:lpstr>Arial</vt:lpstr>
      <vt:lpstr>Calibri</vt:lpstr>
      <vt:lpstr>Kontortema</vt:lpstr>
      <vt:lpstr>PowerPoint-præsentation</vt:lpstr>
    </vt:vector>
  </TitlesOfParts>
  <Company>Region Hovedstaden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Morten Orebo Holmström</dc:creator>
  <cp:lastModifiedBy>Morten Holmström</cp:lastModifiedBy>
  <cp:revision>7</cp:revision>
  <dcterms:created xsi:type="dcterms:W3CDTF">2018-03-08T14:26:55Z</dcterms:created>
  <dcterms:modified xsi:type="dcterms:W3CDTF">2018-03-08T20:58:47Z</dcterms:modified>
</cp:coreProperties>
</file>