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81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53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41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3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373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444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62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16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5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8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1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05735-20B5-42E9-B050-E7C08531939A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C1F72-11B9-451E-B632-94BAD3E5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microsoft.com/office/2007/relationships/hdphoto" Target="../media/hdphoto2.wdp"/><Relationship Id="rId5" Type="http://schemas.openxmlformats.org/officeDocument/2006/relationships/image" Target="../media/image4.tiff"/><Relationship Id="rId10" Type="http://schemas.openxmlformats.org/officeDocument/2006/relationships/image" Target="../media/image8.png"/><Relationship Id="rId4" Type="http://schemas.openxmlformats.org/officeDocument/2006/relationships/image" Target="../media/image3.tiff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22331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Fig.S1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3" descr="C:\Users\lx50\Desktop\miR-335&amp;glutaminase\WB\A 2017.6.6 C4-2-MDR siGLS RWPE-1NMYC phenotype\NMyc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4" t="44748" r="29260" b="49088"/>
          <a:stretch/>
        </p:blipFill>
        <p:spPr bwMode="auto">
          <a:xfrm>
            <a:off x="1661195" y="1770905"/>
            <a:ext cx="1444646" cy="37220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lx50\Desktop\miR-335&amp;glutaminase\WB\A 2017.6.6 C4-2-MDR siGLS RWPE-1NMYC phenotype\AR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30" t="45808" r="41680" b="46304"/>
          <a:stretch/>
        </p:blipFill>
        <p:spPr bwMode="auto">
          <a:xfrm>
            <a:off x="1661194" y="2212788"/>
            <a:ext cx="1444647" cy="381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Users\lx50\Desktop\miR-335&amp;glutaminase\WB\A 2017.6.6 C4-2-MDR siGLS RWPE-1NMYC phenotype\PSA.t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85" t="41942" r="36775" b="55958"/>
          <a:stretch/>
        </p:blipFill>
        <p:spPr bwMode="auto">
          <a:xfrm>
            <a:off x="1669443" y="2669989"/>
            <a:ext cx="1436397" cy="381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lx50\Desktop\miR-335&amp;glutaminase\WB\A 2017.6.6 C4-2-MDR siGLS RWPE-1NMYC phenotype\NSE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53" t="46196" r="42685" b="46363"/>
          <a:stretch/>
        </p:blipFill>
        <p:spPr bwMode="auto">
          <a:xfrm>
            <a:off x="1661194" y="3127188"/>
            <a:ext cx="1444647" cy="45267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 descr="C:\Users\lx50\Desktop\miR-335&amp;glutaminase\WB\A 2017.6.6 C4-2-MDR siGLS RWPE-1NMYC phenotype\CgA.t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9" t="54187" r="44672" b="36940"/>
          <a:stretch/>
        </p:blipFill>
        <p:spPr bwMode="auto">
          <a:xfrm>
            <a:off x="1651186" y="3660588"/>
            <a:ext cx="1454654" cy="4126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lx50\Desktop\miR-335&amp;glutaminase\WB\A 2017.6.6 C4-2-MDR siGLS RWPE-1NMYC phenotype\GAPDH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60" t="46917" r="21538" b="45713"/>
          <a:stretch/>
        </p:blipFill>
        <p:spPr bwMode="auto">
          <a:xfrm>
            <a:off x="1654463" y="4141237"/>
            <a:ext cx="1451378" cy="4307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5000" y="1066800"/>
            <a:ext cx="880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RWPE-1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661195" y="1436132"/>
            <a:ext cx="14446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807951" y="1436132"/>
            <a:ext cx="484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Vec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90817" y="1452958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N-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4941" y="1773781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N-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8327" y="2202749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69467" y="2681657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PSA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87606" y="3125705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NSE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18327" y="3682242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CgA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4061" y="4141237"/>
            <a:ext cx="824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048596" y="2063085"/>
            <a:ext cx="4394313" cy="3386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 smtClean="0"/>
              <a:t>Vector  N-</a:t>
            </a:r>
            <a:r>
              <a:rPr lang="en-US" sz="1800" b="1" dirty="0" err="1" smtClean="0"/>
              <a:t>Myc</a:t>
            </a:r>
            <a:r>
              <a:rPr lang="en-US" sz="1800" b="1" dirty="0" smtClean="0"/>
              <a:t>  Vector N-</a:t>
            </a:r>
            <a:r>
              <a:rPr lang="en-US" sz="1800" b="1" dirty="0" err="1" smtClean="0"/>
              <a:t>Myc</a:t>
            </a:r>
            <a:r>
              <a:rPr lang="en-US" sz="1800" b="1" dirty="0"/>
              <a:t> </a:t>
            </a:r>
            <a:r>
              <a:rPr lang="en-US" sz="1800" b="1" dirty="0" smtClean="0"/>
              <a:t>Vector  </a:t>
            </a:r>
            <a:r>
              <a:rPr lang="en-US" sz="1800" b="1" dirty="0"/>
              <a:t>N-</a:t>
            </a:r>
            <a:r>
              <a:rPr lang="en-US" sz="1800" b="1" dirty="0" err="1"/>
              <a:t>Myc</a:t>
            </a:r>
            <a:endParaRPr lang="en-US" sz="1800" b="1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763646" y="3434685"/>
            <a:ext cx="1152616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LNCaP</a:t>
            </a:r>
            <a:endParaRPr lang="en-US" sz="1800" b="1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059046" y="3434685"/>
            <a:ext cx="1152616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C4-2</a:t>
            </a:r>
            <a:endParaRPr lang="en-US" sz="1800" b="1" dirty="0"/>
          </a:p>
        </p:txBody>
      </p:sp>
      <p:cxnSp>
        <p:nvCxnSpPr>
          <p:cNvPr id="22" name="Straight Connector 28"/>
          <p:cNvCxnSpPr/>
          <p:nvPr/>
        </p:nvCxnSpPr>
        <p:spPr>
          <a:xfrm>
            <a:off x="5620862" y="3434685"/>
            <a:ext cx="1307663" cy="13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8"/>
          <p:cNvCxnSpPr/>
          <p:nvPr/>
        </p:nvCxnSpPr>
        <p:spPr>
          <a:xfrm>
            <a:off x="7059046" y="3434685"/>
            <a:ext cx="1307663" cy="13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le 1"/>
          <p:cNvSpPr txBox="1">
            <a:spLocks/>
          </p:cNvSpPr>
          <p:nvPr/>
        </p:nvSpPr>
        <p:spPr>
          <a:xfrm>
            <a:off x="4200371" y="3389107"/>
            <a:ext cx="1152616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RWPE-1</a:t>
            </a:r>
            <a:endParaRPr lang="en-US" sz="1800" b="1" dirty="0"/>
          </a:p>
        </p:txBody>
      </p:sp>
      <p:cxnSp>
        <p:nvCxnSpPr>
          <p:cNvPr id="40" name="Straight Connector 28"/>
          <p:cNvCxnSpPr/>
          <p:nvPr/>
        </p:nvCxnSpPr>
        <p:spPr>
          <a:xfrm>
            <a:off x="4163446" y="3434685"/>
            <a:ext cx="1307663" cy="13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C:\Users\yy149\Data\N-Myc\WB\09112016\Image_0000097_01.tif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79" t="43877" r="30775" b="49966"/>
          <a:stretch/>
        </p:blipFill>
        <p:spPr bwMode="auto">
          <a:xfrm>
            <a:off x="4151496" y="2912179"/>
            <a:ext cx="4225617" cy="43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Users\yy149\Data\N-Myc\WB\09112016\Image_0000098_01.tif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43698" r="31873" b="51021"/>
          <a:stretch/>
        </p:blipFill>
        <p:spPr bwMode="auto">
          <a:xfrm>
            <a:off x="4151495" y="2401780"/>
            <a:ext cx="4225617" cy="44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3613808" y="2488875"/>
            <a:ext cx="549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ATM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80622" y="291754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p84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066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562540" y="155833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5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Duke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Hailiang Hu</dc:creator>
  <cp:lastModifiedBy>Hailiang Hu, Ph.D.</cp:lastModifiedBy>
  <cp:revision>13</cp:revision>
  <dcterms:created xsi:type="dcterms:W3CDTF">2017-04-04T22:00:44Z</dcterms:created>
  <dcterms:modified xsi:type="dcterms:W3CDTF">2018-10-30T14:58:38Z</dcterms:modified>
</cp:coreProperties>
</file>