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3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2D46D-E403-47B4-81E6-0540B0BA317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2CE35-B3F4-414F-BDEC-E48D25B96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84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2D46D-E403-47B4-81E6-0540B0BA317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2CE35-B3F4-414F-BDEC-E48D25B96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274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2D46D-E403-47B4-81E6-0540B0BA317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2CE35-B3F4-414F-BDEC-E48D25B96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007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2D46D-E403-47B4-81E6-0540B0BA317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2CE35-B3F4-414F-BDEC-E48D25B96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81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2D46D-E403-47B4-81E6-0540B0BA317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2CE35-B3F4-414F-BDEC-E48D25B96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04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2D46D-E403-47B4-81E6-0540B0BA317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2CE35-B3F4-414F-BDEC-E48D25B96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219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2D46D-E403-47B4-81E6-0540B0BA317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2CE35-B3F4-414F-BDEC-E48D25B96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711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2D46D-E403-47B4-81E6-0540B0BA317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2CE35-B3F4-414F-BDEC-E48D25B96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02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2D46D-E403-47B4-81E6-0540B0BA317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2CE35-B3F4-414F-BDEC-E48D25B96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483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2D46D-E403-47B4-81E6-0540B0BA317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2CE35-B3F4-414F-BDEC-E48D25B96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225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2D46D-E403-47B4-81E6-0540B0BA317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2CE35-B3F4-414F-BDEC-E48D25B96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84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2D46D-E403-47B4-81E6-0540B0BA317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2CE35-B3F4-414F-BDEC-E48D25B96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910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3" descr="G:\3.21\p84 1lane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87" t="47749" r="32243" b="41171"/>
          <a:stretch/>
        </p:blipFill>
        <p:spPr bwMode="auto">
          <a:xfrm>
            <a:off x="2362200" y="3347958"/>
            <a:ext cx="4861711" cy="68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648626" y="2479492"/>
            <a:ext cx="713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ATM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720319" y="3468180"/>
            <a:ext cx="570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p84</a:t>
            </a:r>
            <a:endParaRPr lang="en-US" dirty="0"/>
          </a:p>
        </p:txBody>
      </p:sp>
      <p:pic>
        <p:nvPicPr>
          <p:cNvPr id="32" name="Picture 2" descr="G:\3.21\ATM 1lanes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24" t="38724" r="32200" b="48631"/>
          <a:stretch/>
        </p:blipFill>
        <p:spPr bwMode="auto">
          <a:xfrm>
            <a:off x="2362200" y="2362200"/>
            <a:ext cx="4861711" cy="7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 rot="18815206">
            <a:off x="4096368" y="1852357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miR-421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 rot="18815206">
            <a:off x="4923596" y="1838906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ctrl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 rot="18815206">
            <a:off x="5748865" y="1838906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miR-421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 rot="18815206">
            <a:off x="6707306" y="1791257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ctrl</a:t>
            </a:r>
            <a:endParaRPr lang="en-US" sz="14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4425204" y="1821973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101604" y="1791810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406275" y="1519471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C4-2/vector</a:t>
            </a:r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6027078" y="148202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C4-2/N-</a:t>
            </a:r>
            <a:r>
              <a:rPr lang="en-US" sz="1400" dirty="0" err="1" smtClean="0"/>
              <a:t>Myc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 rot="18815206">
            <a:off x="2481643" y="1771151"/>
            <a:ext cx="12577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LNCaP</a:t>
            </a:r>
            <a:r>
              <a:rPr lang="en-US" sz="1400" dirty="0" smtClean="0"/>
              <a:t>/Vector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 rot="18815206">
            <a:off x="3211958" y="1791257"/>
            <a:ext cx="12577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LNCaP</a:t>
            </a:r>
            <a:r>
              <a:rPr lang="en-US" sz="1400" dirty="0" smtClean="0"/>
              <a:t>/N-</a:t>
            </a:r>
            <a:r>
              <a:rPr lang="en-US" sz="1400" dirty="0" err="1" smtClean="0"/>
              <a:t>Myc</a:t>
            </a:r>
            <a:endParaRPr 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160114" y="12373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Fig.S3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709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11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Duke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Hailiang Hu</dc:creator>
  <cp:lastModifiedBy>Hailiang Hu, Ph.D.</cp:lastModifiedBy>
  <cp:revision>7</cp:revision>
  <dcterms:created xsi:type="dcterms:W3CDTF">2017-04-05T15:56:04Z</dcterms:created>
  <dcterms:modified xsi:type="dcterms:W3CDTF">2018-03-23T21:58:09Z</dcterms:modified>
</cp:coreProperties>
</file>